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6" r:id="rId3"/>
  </p:sldMasterIdLst>
  <p:notesMasterIdLst>
    <p:notesMasterId r:id="rId4"/>
  </p:notesMasterIdLst>
  <p:sldIdLst>
    <p:sldId id="256" r:id="rId5"/>
    <p:sldId id="257" r:id="rId6"/>
  </p:sldIdLst>
  <p:sldSz cy="5143500" cx="9144000"/>
  <p:notesSz cx="6858000" cy="9144000"/>
  <p:embeddedFontLst>
    <p:embeddedFont>
      <p:font typeface="Proxima Nova"/>
      <p:regular r:id="rId7"/>
      <p:bold r:id="rId8"/>
      <p:italic r:id="rId9"/>
      <p:boldItalic r:id="rId10"/>
    </p:embeddedFont>
    <p:embeddedFont>
      <p:font typeface="Montserrat"/>
      <p:regular r:id="rId11"/>
      <p:bold r:id="rId12"/>
      <p:italic r:id="rId13"/>
      <p:boldItalic r:id="rId14"/>
    </p:embeddedFont>
    <p:embeddedFont>
      <p:font typeface="Proxima Nova Semibold"/>
      <p:regular r:id="rId15"/>
      <p:bold r:id="rId16"/>
      <p:boldItalic r:id="rId17"/>
    </p:embeddedFont>
    <p:embeddedFont>
      <p:font typeface="Barlow SemiBold"/>
      <p:regular r:id="rId18"/>
      <p:bold r:id="rId19"/>
      <p:italic r:id="rId20"/>
      <p:boldItalic r:id="rId21"/>
    </p:embeddedFont>
    <p:embeddedFont>
      <p:font typeface="Nunito Light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ProximaNova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font" Target="fonts/ProximaNova-regular.fntdata"/><Relationship Id="rId8" Type="http://schemas.openxmlformats.org/officeDocument/2006/relationships/font" Target="fonts/ProximaNova-bold.fntdata"/><Relationship Id="rId20" Type="http://schemas.openxmlformats.org/officeDocument/2006/relationships/font" Target="fonts/BarlowSemiBold-italic.fntdata"/><Relationship Id="rId22" Type="http://schemas.openxmlformats.org/officeDocument/2006/relationships/font" Target="fonts/NunitoLight-regular.fntdata"/><Relationship Id="rId21" Type="http://schemas.openxmlformats.org/officeDocument/2006/relationships/font" Target="fonts/BarlowSemiBold-boldItalic.fntdata"/><Relationship Id="rId24" Type="http://schemas.openxmlformats.org/officeDocument/2006/relationships/font" Target="fonts/NunitoLight-italic.fntdata"/><Relationship Id="rId23" Type="http://schemas.openxmlformats.org/officeDocument/2006/relationships/font" Target="fonts/NunitoLight-bold.fntdata"/><Relationship Id="rId25" Type="http://schemas.openxmlformats.org/officeDocument/2006/relationships/font" Target="fonts/NunitoLight-boldItalic.fntdata"/><Relationship Id="rId11" Type="http://schemas.openxmlformats.org/officeDocument/2006/relationships/font" Target="fonts/Montserrat-regular.fntdata"/><Relationship Id="rId10" Type="http://schemas.openxmlformats.org/officeDocument/2006/relationships/font" Target="fonts/ProximaNova-boldItalic.fntdata"/><Relationship Id="rId13" Type="http://schemas.openxmlformats.org/officeDocument/2006/relationships/font" Target="fonts/Montserrat-italic.fntdata"/><Relationship Id="rId12" Type="http://schemas.openxmlformats.org/officeDocument/2006/relationships/font" Target="fonts/Montserrat-bold.fntdata"/><Relationship Id="rId15" Type="http://schemas.openxmlformats.org/officeDocument/2006/relationships/font" Target="fonts/ProximaNovaSemibold-regular.fntdata"/><Relationship Id="rId14" Type="http://schemas.openxmlformats.org/officeDocument/2006/relationships/font" Target="fonts/Montserrat-boldItalic.fntdata"/><Relationship Id="rId17" Type="http://schemas.openxmlformats.org/officeDocument/2006/relationships/font" Target="fonts/ProximaNovaSemibold-boldItalic.fntdata"/><Relationship Id="rId16" Type="http://schemas.openxmlformats.org/officeDocument/2006/relationships/font" Target="fonts/ProximaNovaSemibold-bold.fntdata"/><Relationship Id="rId19" Type="http://schemas.openxmlformats.org/officeDocument/2006/relationships/font" Target="fonts/BarlowSemiBold-bold.fntdata"/><Relationship Id="rId18" Type="http://schemas.openxmlformats.org/officeDocument/2006/relationships/font" Target="fonts/Barlow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92e34655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e92e34655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e6cbd11aa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e6cbd11a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jpg"/><Relationship Id="rId3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6.jpg"/><Relationship Id="rId3" Type="http://schemas.openxmlformats.org/officeDocument/2006/relationships/image" Target="../media/image1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g"/><Relationship Id="rId3" Type="http://schemas.openxmlformats.org/officeDocument/2006/relationships/image" Target="../media/image1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g"/><Relationship Id="rId3" Type="http://schemas.openxmlformats.org/officeDocument/2006/relationships/image" Target="../media/image1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1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jpg"/><Relationship Id="rId3" Type="http://schemas.openxmlformats.org/officeDocument/2006/relationships/image" Target="../media/image1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1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4.jpg"/><Relationship Id="rId3" Type="http://schemas.openxmlformats.org/officeDocument/2006/relationships/image" Target="../media/image1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Relationship Id="rId3" Type="http://schemas.openxmlformats.org/officeDocument/2006/relationships/image" Target="../media/image1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Relationship Id="rId3" Type="http://schemas.openxmlformats.org/officeDocument/2006/relationships/image" Target="../media/image1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jpg"/><Relationship Id="rId3" Type="http://schemas.openxmlformats.org/officeDocument/2006/relationships/image" Target="../media/image2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1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5" Type="http://schemas.openxmlformats.org/officeDocument/2006/relationships/image" Target="../media/image8.png"/><Relationship Id="rId6" Type="http://schemas.openxmlformats.org/officeDocument/2006/relationships/image" Target="../media/image10.png"/><Relationship Id="rId7" Type="http://schemas.openxmlformats.org/officeDocument/2006/relationships/image" Target="../media/image2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8.png"/><Relationship Id="rId11" Type="http://schemas.openxmlformats.org/officeDocument/2006/relationships/image" Target="../media/image2.png"/><Relationship Id="rId10" Type="http://schemas.openxmlformats.org/officeDocument/2006/relationships/image" Target="../media/image11.png"/><Relationship Id="rId9" Type="http://schemas.openxmlformats.org/officeDocument/2006/relationships/image" Target="../media/image13.png"/><Relationship Id="rId5" Type="http://schemas.openxmlformats.org/officeDocument/2006/relationships/image" Target="../media/image10.png"/><Relationship Id="rId6" Type="http://schemas.openxmlformats.org/officeDocument/2006/relationships/image" Target="../media/image35.png"/><Relationship Id="rId7" Type="http://schemas.openxmlformats.org/officeDocument/2006/relationships/image" Target="../media/image12.png"/><Relationship Id="rId8" Type="http://schemas.openxmlformats.org/officeDocument/2006/relationships/image" Target="../media/image14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0.png"/><Relationship Id="rId4" Type="http://schemas.openxmlformats.org/officeDocument/2006/relationships/image" Target="../media/image37.png"/><Relationship Id="rId5" Type="http://schemas.openxmlformats.org/officeDocument/2006/relationships/image" Target="../media/image12.png"/><Relationship Id="rId6" Type="http://schemas.openxmlformats.org/officeDocument/2006/relationships/image" Target="../media/image2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png"/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9" Type="http://schemas.openxmlformats.org/officeDocument/2006/relationships/image" Target="../media/image2.png"/><Relationship Id="rId5" Type="http://schemas.openxmlformats.org/officeDocument/2006/relationships/image" Target="../media/image10.png"/><Relationship Id="rId6" Type="http://schemas.openxmlformats.org/officeDocument/2006/relationships/image" Target="../media/image15.png"/><Relationship Id="rId7" Type="http://schemas.openxmlformats.org/officeDocument/2006/relationships/image" Target="../media/image18.png"/><Relationship Id="rId8" Type="http://schemas.openxmlformats.org/officeDocument/2006/relationships/image" Target="../media/image16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8.png"/><Relationship Id="rId4" Type="http://schemas.openxmlformats.org/officeDocument/2006/relationships/image" Target="../media/image10.png"/><Relationship Id="rId11" Type="http://schemas.openxmlformats.org/officeDocument/2006/relationships/image" Target="../media/image28.png"/><Relationship Id="rId10" Type="http://schemas.openxmlformats.org/officeDocument/2006/relationships/image" Target="../media/image23.png"/><Relationship Id="rId12" Type="http://schemas.openxmlformats.org/officeDocument/2006/relationships/image" Target="../media/image2.png"/><Relationship Id="rId9" Type="http://schemas.openxmlformats.org/officeDocument/2006/relationships/image" Target="../media/image14.png"/><Relationship Id="rId5" Type="http://schemas.openxmlformats.org/officeDocument/2006/relationships/image" Target="../media/image3.png"/><Relationship Id="rId6" Type="http://schemas.openxmlformats.org/officeDocument/2006/relationships/image" Target="../media/image32.png"/><Relationship Id="rId7" Type="http://schemas.openxmlformats.org/officeDocument/2006/relationships/image" Target="../media/image29.png"/><Relationship Id="rId8" Type="http://schemas.openxmlformats.org/officeDocument/2006/relationships/image" Target="../media/image12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8.png"/><Relationship Id="rId4" Type="http://schemas.openxmlformats.org/officeDocument/2006/relationships/image" Target="../media/image10.png"/><Relationship Id="rId5" Type="http://schemas.openxmlformats.org/officeDocument/2006/relationships/image" Target="../media/image2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jpg"/><Relationship Id="rId3" Type="http://schemas.openxmlformats.org/officeDocument/2006/relationships/image" Target="../media/image2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jpg"/><Relationship Id="rId3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jpg"/><Relationship Id="rId3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Networking 1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 1 1">
  <p:cSld name="TITLE_AND_BODY_4_2_1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  <a:solidFill>
            <a:srgbClr val="151515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51" name="Google Shape;51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Short Title">
  <p:cSld name="TITLE_AND_BODY_4_1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" type="body"/>
          </p:nvPr>
        </p:nvSpPr>
        <p:spPr>
          <a:xfrm>
            <a:off x="569175" y="1245775"/>
            <a:ext cx="79875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54" name="Google Shape;54;p12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  <a:solidFill>
            <a:srgbClr val="F3F3F3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pic>
        <p:nvPicPr>
          <p:cNvPr id="55" name="Google Shape;55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WHITE 1">
  <p:cSld name="TITLE_AND_BODY_3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3"/>
          <p:cNvSpPr txBox="1"/>
          <p:nvPr>
            <p:ph type="title"/>
          </p:nvPr>
        </p:nvSpPr>
        <p:spPr>
          <a:xfrm>
            <a:off x="653550" y="2632600"/>
            <a:ext cx="7836900" cy="20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2" type="title"/>
          </p:nvPr>
        </p:nvSpPr>
        <p:spPr>
          <a:xfrm>
            <a:off x="653550" y="513100"/>
            <a:ext cx="7928700" cy="2119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lt Title Slide">
  <p:cSld name="TITLE_AND_BODY_3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653550" y="2632600"/>
            <a:ext cx="5506200" cy="5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2" type="title"/>
          </p:nvPr>
        </p:nvSpPr>
        <p:spPr>
          <a:xfrm>
            <a:off x="653550" y="513100"/>
            <a:ext cx="5561100" cy="2119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62" name="Google Shape;62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71019" y="4531675"/>
            <a:ext cx="1053156" cy="32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2 COL: WHITE">
  <p:cSld name="TITLE_AND_BODY_2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569175" y="8526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2" type="body"/>
          </p:nvPr>
        </p:nvSpPr>
        <p:spPr>
          <a:xfrm>
            <a:off x="4590675" y="8574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66" name="Google Shape;66;p15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EF7D2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2 COL: BLACK">
  <p:cSld name="TITLE_AND_BODY_2_1">
    <p:bg>
      <p:bgPr>
        <a:solidFill>
          <a:srgbClr val="151515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569175" y="8526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2" type="body"/>
          </p:nvPr>
        </p:nvSpPr>
        <p:spPr>
          <a:xfrm>
            <a:off x="4590675" y="8574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BLACK">
  <p:cSld name="TITLE_AND_BODY_1">
    <p:bg>
      <p:bgPr>
        <a:solidFill>
          <a:srgbClr val="151515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569175" y="852600"/>
            <a:ext cx="7987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3" name="Google Shape;73;p17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pic>
        <p:nvPicPr>
          <p:cNvPr id="74" name="Google Shape;74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BLACK RT">
  <p:cSld name="CUSTOM">
    <p:bg>
      <p:bgPr>
        <a:solidFill>
          <a:srgbClr val="FFFF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/>
          <p:nvPr/>
        </p:nvSpPr>
        <p:spPr>
          <a:xfrm>
            <a:off x="4575300" y="0"/>
            <a:ext cx="45687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8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>
            <a:off x="308750" y="593625"/>
            <a:ext cx="3874500" cy="406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Orange">
  <p:cSld name="CUSTOM_4">
    <p:bg>
      <p:bgPr>
        <a:solidFill>
          <a:srgbClr val="FFFFFF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/>
          <p:nvPr/>
        </p:nvSpPr>
        <p:spPr>
          <a:xfrm>
            <a:off x="4575300" y="0"/>
            <a:ext cx="4568700" cy="5143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9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82" name="Google Shape;82;p19"/>
          <p:cNvSpPr txBox="1"/>
          <p:nvPr>
            <p:ph idx="1" type="body"/>
          </p:nvPr>
        </p:nvSpPr>
        <p:spPr>
          <a:xfrm>
            <a:off x="308750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Orange">
  <p:cSld name="CUSTOM_3_1"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0"/>
          <p:cNvSpPr/>
          <p:nvPr/>
        </p:nvSpPr>
        <p:spPr>
          <a:xfrm>
            <a:off x="0" y="0"/>
            <a:ext cx="4568700" cy="5143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20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86" name="Google Shape;86;p20"/>
          <p:cNvSpPr txBox="1"/>
          <p:nvPr>
            <p:ph idx="1" type="body"/>
          </p:nvPr>
        </p:nvSpPr>
        <p:spPr>
          <a:xfrm>
            <a:off x="4870625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General 1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5" name="Google Shape;15;p3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Carbon">
  <p:cSld name="CUSTOM_3_1_1"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1"/>
          <p:cNvSpPr/>
          <p:nvPr/>
        </p:nvSpPr>
        <p:spPr>
          <a:xfrm>
            <a:off x="0" y="0"/>
            <a:ext cx="45687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1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90" name="Google Shape;90;p21"/>
          <p:cNvSpPr txBox="1"/>
          <p:nvPr>
            <p:ph idx="1" type="body"/>
          </p:nvPr>
        </p:nvSpPr>
        <p:spPr>
          <a:xfrm>
            <a:off x="4870625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91" name="Google Shape;91;p21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Carbon Narrow">
  <p:cSld name="CUSTOM_3_1_1_1">
    <p:bg>
      <p:bgPr>
        <a:solidFill>
          <a:srgbClr val="FFFFFF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/>
          <p:nvPr/>
        </p:nvSpPr>
        <p:spPr>
          <a:xfrm>
            <a:off x="0" y="0"/>
            <a:ext cx="27102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2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95" name="Google Shape;95;p22"/>
          <p:cNvSpPr/>
          <p:nvPr/>
        </p:nvSpPr>
        <p:spPr>
          <a:xfrm>
            <a:off x="0" y="66410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">
  <p:cSld name="CUSTOM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3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98" name="Google Shape;9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3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3">
  <p:cSld name="CUSTOM_1_9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4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02" name="Google Shape;10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4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3 1">
  <p:cSld name="CUSTOM_1_9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5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06" name="Google Shape;10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5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">
  <p:cSld name="CUSTOM_1_8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6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0" name="Google Shape;11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6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">
  <p:cSld name="CUSTOM_1_8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7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4" name="Google Shape;11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7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 2">
  <p:cSld name="CUSTOM_1_8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8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8" name="Google Shape;11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8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 1">
  <p:cSld name="CUSTOM_1_8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9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22" name="Google Shape;12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9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">
  <p:cSld name="CUSTOM_1_7">
    <p:bg>
      <p:bgPr>
        <a:solidFill>
          <a:srgbClr val="151515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26" name="Google Shape;12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2650" y="4461261"/>
            <a:ext cx="818700" cy="249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loud 1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" name="Google Shape;20;p4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" name="Google Shape;21;p4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 1">
  <p:cSld name="CUSTOM_1_7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1"/>
          <p:cNvSpPr txBox="1"/>
          <p:nvPr/>
        </p:nvSpPr>
        <p:spPr>
          <a:xfrm>
            <a:off x="1989000" y="1796450"/>
            <a:ext cx="5166000" cy="115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rgbClr val="FFFFFF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EXPERTS AT MAKING YOU AN EXPERT</a:t>
            </a:r>
            <a:endParaRPr baseline="30000" i="1" sz="1800">
              <a:solidFill>
                <a:srgbClr val="FFFFFF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pic>
        <p:nvPicPr>
          <p:cNvPr id="129" name="Google Shape;12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0575" y="3542418"/>
            <a:ext cx="1102850" cy="336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 1 1">
  <p:cSld name="CUSTOM_1_7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6325" y="2313829"/>
            <a:ext cx="1691351" cy="51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1">
  <p:cSld name="CUSTOM_1_6">
    <p:bg>
      <p:bgPr>
        <a:solidFill>
          <a:srgbClr val="151515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/>
          <p:nvPr>
            <p:ph type="title"/>
          </p:nvPr>
        </p:nvSpPr>
        <p:spPr>
          <a:xfrm>
            <a:off x="2547175" y="1053000"/>
            <a:ext cx="58272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cxnSp>
        <p:nvCxnSpPr>
          <p:cNvPr id="134" name="Google Shape;134;p33"/>
          <p:cNvCxnSpPr/>
          <p:nvPr/>
        </p:nvCxnSpPr>
        <p:spPr>
          <a:xfrm>
            <a:off x="2191650" y="1894650"/>
            <a:ext cx="0" cy="138420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5" name="Google Shape;135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75700" y="2384361"/>
            <a:ext cx="1177775" cy="35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ESTION: 4 LINES">
  <p:cSld name="CUSTOM_1_5">
    <p:bg>
      <p:bgPr>
        <a:solidFill>
          <a:srgbClr val="151515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4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138" name="Google Shape;138;p34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UE">
  <p:cSld name="CUSTOM_1_3">
    <p:bg>
      <p:bgPr>
        <a:gradFill>
          <a:gsLst>
            <a:gs pos="0">
              <a:srgbClr val="EF7D22"/>
            </a:gs>
            <a:gs pos="100000">
              <a:srgbClr val="EE3B00"/>
            </a:gs>
          </a:gsLst>
          <a:lin ang="2700006" scaled="0"/>
        </a:gra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5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INE Logo">
  <p:cSld name="CUSTOM_1_3_1_1_1">
    <p:bg>
      <p:bgPr>
        <a:solidFill>
          <a:srgbClr val="FFFFFF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2" name="Google Shape;142;p36"/>
          <p:cNvCxnSpPr/>
          <p:nvPr/>
        </p:nvCxnSpPr>
        <p:spPr>
          <a:xfrm>
            <a:off x="3237350" y="797550"/>
            <a:ext cx="0" cy="35484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3" name="Google Shape;143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5674" y="2324113"/>
            <a:ext cx="1623900" cy="4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INE Logo w/text">
  <p:cSld name="CUSTOM_1_3_1_1_1_1">
    <p:bg>
      <p:bgPr>
        <a:solidFill>
          <a:srgbClr val="FFFFFF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5" name="Google Shape;145;p37"/>
          <p:cNvCxnSpPr/>
          <p:nvPr/>
        </p:nvCxnSpPr>
        <p:spPr>
          <a:xfrm>
            <a:off x="3237350" y="797550"/>
            <a:ext cx="0" cy="35484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6" name="Google Shape;146;p37"/>
          <p:cNvSpPr txBox="1"/>
          <p:nvPr>
            <p:ph type="title"/>
          </p:nvPr>
        </p:nvSpPr>
        <p:spPr>
          <a:xfrm>
            <a:off x="4636125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2526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47" name="Google Shape;147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5674" y="2324113"/>
            <a:ext cx="1623900" cy="4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Bumper White">
  <p:cSld name="BLANK_1_1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29813" y="2253888"/>
            <a:ext cx="2084375" cy="6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Bumper Image">
  <p:cSld name="BLANK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9813" y="2253888"/>
            <a:ext cx="2084375" cy="6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w/ Title">
  <p:cSld name="BLANK_1_1_1_1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0"/>
          <p:cNvSpPr txBox="1"/>
          <p:nvPr>
            <p:ph type="title"/>
          </p:nvPr>
        </p:nvSpPr>
        <p:spPr>
          <a:xfrm>
            <a:off x="421450" y="1038000"/>
            <a:ext cx="58659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2526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54" name="Google Shape;154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71981" y="2431595"/>
            <a:ext cx="919044" cy="28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Networking">
  <p:cSld name="TITLE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" name="Google Shape;25;p5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7" name="Google Shape;27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eith Bogart">
  <p:cSld name="BLANK_1_1_1_1_2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1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41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Keith Bogart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58" name="Google Shape;158;p41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 #4923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9" name="Google Shape;159;p41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kbogart@ine.co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@keithbogart1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linkedin.com/in/keith-bogart-2a75042 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0" name="Google Shape;160;p41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1" name="Google Shape;161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7375" y="359793"/>
            <a:ext cx="4447552" cy="4886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3" name="Google Shape;163;p41"/>
          <p:cNvGrpSpPr/>
          <p:nvPr/>
        </p:nvGrpSpPr>
        <p:grpSpPr>
          <a:xfrm>
            <a:off x="6891250" y="3763036"/>
            <a:ext cx="1897800" cy="1169089"/>
            <a:chOff x="6748550" y="3763036"/>
            <a:chExt cx="1897800" cy="1169089"/>
          </a:xfrm>
        </p:grpSpPr>
        <p:sp>
          <p:nvSpPr>
            <p:cNvPr id="164" name="Google Shape;164;p41"/>
            <p:cNvSpPr txBox="1"/>
            <p:nvPr/>
          </p:nvSpPr>
          <p:spPr>
            <a:xfrm>
              <a:off x="6748550" y="4538825"/>
              <a:ext cx="18978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151515"/>
                  </a:solidFill>
                  <a:latin typeface="Nunito Light"/>
                  <a:ea typeface="Nunito Light"/>
                  <a:cs typeface="Nunito Light"/>
                  <a:sym typeface="Nunito Light"/>
                </a:rPr>
                <a:t>CCIE Routing &amp; Switching</a:t>
              </a:r>
              <a:endParaRPr sz="10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endParaRPr>
            </a:p>
          </p:txBody>
        </p:sp>
        <p:pic>
          <p:nvPicPr>
            <p:cNvPr id="165" name="Google Shape;165;p4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284975" y="3763036"/>
              <a:ext cx="824950" cy="8249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6" name="Google Shape;166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4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ohit Pardasani">
  <p:cSld name="BLANK_1_1_1_1_2_3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2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42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Rohit Pardasani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72" name="Google Shape;172;p42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CCIEx5 #21282, CCSI #34999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3" name="Google Shape;173;p42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rpardasani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RohitPardasani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linkedin.com/in/rohit21282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4" name="Google Shape;174;p42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9827" y="1883857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26225" y="243325"/>
            <a:ext cx="4509873" cy="4975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09554" y="1877247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4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992169" y="2625992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4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132427" y="2625983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4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562687" y="3433710"/>
            <a:ext cx="859725" cy="669754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42"/>
          <p:cNvSpPr txBox="1"/>
          <p:nvPr/>
        </p:nvSpPr>
        <p:spPr>
          <a:xfrm>
            <a:off x="7139206" y="4158950"/>
            <a:ext cx="17067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Routing &amp; Switching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Voice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Service Provider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Collaboration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185" name="Google Shape;185;p4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otr Kaluzny">
  <p:cSld name="BLANK_1_1_1_1_2_3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3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43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Piotr Kaluzny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89" name="Google Shape;189;p43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 #25665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0" name="Google Shape;190;p43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pkaluzny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linkedin.com/in/piotrkaluzny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1" name="Google Shape;191;p43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3"/>
          <p:cNvSpPr txBox="1"/>
          <p:nvPr/>
        </p:nvSpPr>
        <p:spPr>
          <a:xfrm>
            <a:off x="6972600" y="4538825"/>
            <a:ext cx="18978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</a:t>
            </a:r>
            <a:endParaRPr sz="10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194" name="Google Shape;19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7688" y="2772659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3585" y="66656"/>
            <a:ext cx="438863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9029" y="3756306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cy Wallace">
  <p:cSld name="BLANK_1_1_1_1_2_2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4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0" name="Google Shape;200;p4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438250" y="-218008"/>
            <a:ext cx="7256624" cy="5442474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44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Tracy Wallace    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02" name="Google Shape;202;p44"/>
          <p:cNvSpPr txBox="1"/>
          <p:nvPr/>
        </p:nvSpPr>
        <p:spPr>
          <a:xfrm>
            <a:off x="4523105" y="1437804"/>
            <a:ext cx="32382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Azure Solutions Architect Expert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3" name="Google Shape;203;p44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twallace@ine.com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@TracyWallaceINE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linkedin.com/in/tracy-wallace-746482a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4" name="Google Shape;204;p44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5" name="Google Shape;205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59610" y="3721703"/>
            <a:ext cx="850116" cy="85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30594" y="3767541"/>
            <a:ext cx="758452" cy="758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40926" y="3767518"/>
            <a:ext cx="758464" cy="75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4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rian McGahan">
  <p:cSld name="BLANK_1_1_1_1_2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5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45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Brian McGahan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15" name="Google Shape;215;p45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CCIEx4 #8593, CCDE #2013::13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6" name="Google Shape;216;p45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bmcgahan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@brianmcgahan</a:t>
            </a:r>
            <a:br>
              <a:rPr lang="en" sz="1200">
                <a:solidFill>
                  <a:srgbClr val="151515"/>
                </a:solidFill>
                <a:highlight>
                  <a:srgbClr val="FFFF00"/>
                </a:highlight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linkedin.com\in\bmcgahan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7" name="Google Shape;217;p45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8" name="Google Shape;218;p4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45"/>
          <p:cNvSpPr txBox="1"/>
          <p:nvPr/>
        </p:nvSpPr>
        <p:spPr>
          <a:xfrm>
            <a:off x="7207681" y="4158950"/>
            <a:ext cx="17067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Routing &amp; Switching - 2002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Service Provider - 2006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 - 2007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CCDE Design - 2013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Data Center - 2013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222" name="Google Shape;222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7516" y="1788953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68221" y="256850"/>
            <a:ext cx="4387574" cy="496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47402" y="3445175"/>
            <a:ext cx="709900" cy="7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089877" y="1782739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220129" y="2563558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4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089877" y="2568484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260691" y="3385909"/>
            <a:ext cx="778600" cy="77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Bio 3 Lines">
  <p:cSld name="BLANK_1_1_1_1_2_1_1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6"/>
          <p:cNvSpPr/>
          <p:nvPr/>
        </p:nvSpPr>
        <p:spPr>
          <a:xfrm>
            <a:off x="-42150" y="-68300"/>
            <a:ext cx="2192400" cy="52659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46"/>
          <p:cNvSpPr/>
          <p:nvPr/>
        </p:nvSpPr>
        <p:spPr>
          <a:xfrm flipH="1" rot="10800000">
            <a:off x="2988254" y="26209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3" name="Google Shape;233;p4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88254" y="30470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0829" y="33066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96717" y="3574784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46"/>
          <p:cNvSpPr txBox="1"/>
          <p:nvPr>
            <p:ph type="title"/>
          </p:nvPr>
        </p:nvSpPr>
        <p:spPr>
          <a:xfrm>
            <a:off x="2875899" y="1020350"/>
            <a:ext cx="46113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7" name="Google Shape;237;p46"/>
          <p:cNvSpPr txBox="1"/>
          <p:nvPr>
            <p:ph idx="1" type="subTitle"/>
          </p:nvPr>
        </p:nvSpPr>
        <p:spPr>
          <a:xfrm>
            <a:off x="2875900" y="1881800"/>
            <a:ext cx="3827700" cy="63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8" name="Google Shape;238;p46"/>
          <p:cNvSpPr txBox="1"/>
          <p:nvPr>
            <p:ph idx="2" type="body"/>
          </p:nvPr>
        </p:nvSpPr>
        <p:spPr>
          <a:xfrm>
            <a:off x="3333275" y="3224536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9" name="Google Shape;239;p46"/>
          <p:cNvSpPr txBox="1"/>
          <p:nvPr>
            <p:ph idx="3" type="body"/>
          </p:nvPr>
        </p:nvSpPr>
        <p:spPr>
          <a:xfrm>
            <a:off x="3326203" y="3490925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0" name="Google Shape;240;p46"/>
          <p:cNvSpPr txBox="1"/>
          <p:nvPr>
            <p:ph idx="4" type="body"/>
          </p:nvPr>
        </p:nvSpPr>
        <p:spPr>
          <a:xfrm>
            <a:off x="3333275" y="2970893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241" name="Google Shape;241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Bio 2 Lines">
  <p:cSld name="BLANK_1_1_1_1_2_1_1_1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7"/>
          <p:cNvSpPr/>
          <p:nvPr/>
        </p:nvSpPr>
        <p:spPr>
          <a:xfrm>
            <a:off x="-42150" y="-68300"/>
            <a:ext cx="2192400" cy="52659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47"/>
          <p:cNvSpPr/>
          <p:nvPr/>
        </p:nvSpPr>
        <p:spPr>
          <a:xfrm flipH="1" rot="10800000">
            <a:off x="2988254" y="26209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4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88254" y="30470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6717" y="3328247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7"/>
          <p:cNvSpPr txBox="1"/>
          <p:nvPr>
            <p:ph type="title"/>
          </p:nvPr>
        </p:nvSpPr>
        <p:spPr>
          <a:xfrm>
            <a:off x="2875899" y="1020350"/>
            <a:ext cx="46113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8" name="Google Shape;248;p47"/>
          <p:cNvSpPr txBox="1"/>
          <p:nvPr>
            <p:ph idx="1" type="subTitle"/>
          </p:nvPr>
        </p:nvSpPr>
        <p:spPr>
          <a:xfrm>
            <a:off x="2875900" y="1881800"/>
            <a:ext cx="3827700" cy="63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9" name="Google Shape;249;p47"/>
          <p:cNvSpPr txBox="1"/>
          <p:nvPr>
            <p:ph idx="2" type="body"/>
          </p:nvPr>
        </p:nvSpPr>
        <p:spPr>
          <a:xfrm>
            <a:off x="3333275" y="3224536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50" name="Google Shape;250;p47"/>
          <p:cNvSpPr txBox="1"/>
          <p:nvPr>
            <p:ph idx="3" type="body"/>
          </p:nvPr>
        </p:nvSpPr>
        <p:spPr>
          <a:xfrm>
            <a:off x="3333275" y="2970893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251" name="Google Shape;251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on White w/ Title">
  <p:cSld name="BLANK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8"/>
          <p:cNvSpPr txBox="1"/>
          <p:nvPr>
            <p:ph type="title"/>
          </p:nvPr>
        </p:nvSpPr>
        <p:spPr>
          <a:xfrm>
            <a:off x="421450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254" name="Google Shape;254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110" y="2392147"/>
            <a:ext cx="1177740" cy="35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on Carbon w/ Title">
  <p:cSld name="BLANK_1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9"/>
          <p:cNvSpPr txBox="1"/>
          <p:nvPr>
            <p:ph type="title"/>
          </p:nvPr>
        </p:nvSpPr>
        <p:spPr>
          <a:xfrm>
            <a:off x="421450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257" name="Google Shape;257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075" y="2392161"/>
            <a:ext cx="1177774" cy="35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yber Security">
  <p:cSld name="TITLE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1" name="Google Shape;31;p6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32" name="Google Shape;32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x">
  <p:cSld name="TITLE_AND_BOD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WHITE 2">
  <p:cSld name="TITLE_AND_BODY_5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idx="1" type="body"/>
          </p:nvPr>
        </p:nvSpPr>
        <p:spPr>
          <a:xfrm>
            <a:off x="569175" y="1171300"/>
            <a:ext cx="7987500" cy="342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36" name="Google Shape;36;p8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7" name="Google Shape;37;p8"/>
          <p:cNvSpPr/>
          <p:nvPr/>
        </p:nvSpPr>
        <p:spPr>
          <a:xfrm>
            <a:off x="560175" y="794775"/>
            <a:ext cx="8023500" cy="258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" name="Google Shape;38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">
  <p:cSld name="TITLE_AND_BODY_4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  <a:solidFill>
            <a:srgbClr val="F3F3F3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" type="body"/>
          </p:nvPr>
        </p:nvSpPr>
        <p:spPr>
          <a:xfrm>
            <a:off x="569175" y="1245775"/>
            <a:ext cx="79875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42" name="Google Shape;4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 1">
  <p:cSld name="TITLE_AND_BODY_4_2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  <a:solidFill>
            <a:srgbClr val="151515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46" name="Google Shape;46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"/>
          <p:cNvSpPr/>
          <p:nvPr/>
        </p:nvSpPr>
        <p:spPr>
          <a:xfrm>
            <a:off x="3649350" y="2"/>
            <a:ext cx="1845300" cy="1146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569175" y="852600"/>
            <a:ext cx="7987500" cy="3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Font typeface="Nunito Light"/>
              <a:buChar char="+"/>
              <a:defRPr sz="18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Font typeface="Nunito Light"/>
              <a:buChar char="+"/>
              <a:defRPr sz="16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Font typeface="Nunito Light"/>
              <a:buChar char="+"/>
              <a:defRPr sz="16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Font typeface="Nunito Light"/>
              <a:buChar char="+"/>
              <a:defRPr sz="12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0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/>
              <a:t>GoPhish Lab</a:t>
            </a:r>
            <a:endParaRPr/>
          </a:p>
        </p:txBody>
      </p:sp>
      <p:sp>
        <p:nvSpPr>
          <p:cNvPr id="263" name="Google Shape;263;p50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50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[MASTER] INE Slide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