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9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</p:sldIdLst>
  <p:sldSz cy="5143500" cx="9144000"/>
  <p:notesSz cx="6858000" cy="9144000"/>
  <p:embeddedFontLst>
    <p:embeddedFont>
      <p:font typeface="Proxima Nova"/>
      <p:regular r:id="rId13"/>
      <p:bold r:id="rId14"/>
      <p:italic r:id="rId15"/>
      <p:boldItalic r:id="rId16"/>
    </p:embeddedFont>
    <p:embeddedFont>
      <p:font typeface="Montserrat"/>
      <p:regular r:id="rId17"/>
      <p:bold r:id="rId18"/>
      <p:italic r:id="rId19"/>
      <p:boldItalic r:id="rId20"/>
    </p:embeddedFont>
    <p:embeddedFont>
      <p:font typeface="Proxima Nova Semibold"/>
      <p:regular r:id="rId21"/>
      <p:bold r:id="rId22"/>
      <p:boldItalic r:id="rId23"/>
    </p:embeddedFont>
    <p:embeddedFont>
      <p:font typeface="Barlow SemiBold"/>
      <p:regular r:id="rId24"/>
      <p:bold r:id="rId25"/>
      <p:italic r:id="rId26"/>
      <p:boldItalic r:id="rId27"/>
    </p:embeddedFont>
    <p:embeddedFont>
      <p:font typeface="Nunito Light"/>
      <p:regular r:id="rId28"/>
      <p:bold r:id="rId29"/>
      <p:italic r:id="rId30"/>
      <p:boldItalic r:id="rId3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1" Type="http://schemas.openxmlformats.org/officeDocument/2006/relationships/font" Target="fonts/NunitoLight-boldItalic.fntdata"/><Relationship Id="rId30" Type="http://schemas.openxmlformats.org/officeDocument/2006/relationships/font" Target="fonts/NunitoLight-italic.fntdata"/><Relationship Id="rId20" Type="http://schemas.openxmlformats.org/officeDocument/2006/relationships/font" Target="fonts/Montserrat-boldItalic.fntdata"/><Relationship Id="rId22" Type="http://schemas.openxmlformats.org/officeDocument/2006/relationships/font" Target="fonts/ProximaNovaSemibold-bold.fntdata"/><Relationship Id="rId21" Type="http://schemas.openxmlformats.org/officeDocument/2006/relationships/font" Target="fonts/ProximaNovaSemibold-regular.fntdata"/><Relationship Id="rId24" Type="http://schemas.openxmlformats.org/officeDocument/2006/relationships/font" Target="fonts/BarlowSemiBold-regular.fntdata"/><Relationship Id="rId23" Type="http://schemas.openxmlformats.org/officeDocument/2006/relationships/font" Target="fonts/ProximaNovaSemibold-boldItalic.fntdata"/><Relationship Id="rId26" Type="http://schemas.openxmlformats.org/officeDocument/2006/relationships/font" Target="fonts/BarlowSemiBold-italic.fntdata"/><Relationship Id="rId25" Type="http://schemas.openxmlformats.org/officeDocument/2006/relationships/font" Target="fonts/BarlowSemiBold-bold.fntdata"/><Relationship Id="rId28" Type="http://schemas.openxmlformats.org/officeDocument/2006/relationships/font" Target="fonts/NunitoLight-regular.fntdata"/><Relationship Id="rId27" Type="http://schemas.openxmlformats.org/officeDocument/2006/relationships/font" Target="fonts/BarlowSemiBold-boldItalic.fntdata"/><Relationship Id="rId29" Type="http://schemas.openxmlformats.org/officeDocument/2006/relationships/font" Target="fonts/NunitoLight-bold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font" Target="fonts/ProximaNova-regular.fntdata"/><Relationship Id="rId12" Type="http://schemas.openxmlformats.org/officeDocument/2006/relationships/slide" Target="slides/slide8.xml"/><Relationship Id="rId15" Type="http://schemas.openxmlformats.org/officeDocument/2006/relationships/font" Target="fonts/ProximaNova-italic.fntdata"/><Relationship Id="rId14" Type="http://schemas.openxmlformats.org/officeDocument/2006/relationships/font" Target="fonts/ProximaNova-bold.fntdata"/><Relationship Id="rId17" Type="http://schemas.openxmlformats.org/officeDocument/2006/relationships/font" Target="fonts/Montserrat-regular.fntdata"/><Relationship Id="rId16" Type="http://schemas.openxmlformats.org/officeDocument/2006/relationships/font" Target="fonts/ProximaNova-boldItalic.fntdata"/><Relationship Id="rId19" Type="http://schemas.openxmlformats.org/officeDocument/2006/relationships/font" Target="fonts/Montserrat-italic.fntdata"/><Relationship Id="rId18" Type="http://schemas.openxmlformats.org/officeDocument/2006/relationships/font" Target="fonts/Montserrat-bold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nvlpubs.nist.gov/nistpubs/Legacy/SP/nistspecialpublication800-115.pdf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e92e34655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e92e34655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e6cbd11aa0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7" name="Google Shape;267;ge6cbd11aa0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g1233b99a44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3" name="Google Shape;273;g1233b99a44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NIST 800-115 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2"/>
              </a:rPr>
              <a:t>https://nvlpubs.nist.gov/nistpubs/Legacy/SP/nistspecialpublication800-115.pdf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5.3 - Social Engineering - Phishing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g1233b99a44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9" name="Google Shape;279;g1233b99a44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1233b99a442_0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1233b99a442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Elise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Transformers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Neal</a:t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1233b99a442_0_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1233b99a442_0_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0" name="Shape 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Google Shape;301;g1233b99a442_0_2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2" name="Google Shape;302;g1233b99a442_0_2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e6cbd11aa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e6cbd11aa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jpg"/><Relationship Id="rId3" Type="http://schemas.openxmlformats.org/officeDocument/2006/relationships/image" Target="../media/image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2.jpg"/><Relationship Id="rId3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3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8.jpg"/><Relationship Id="rId3" Type="http://schemas.openxmlformats.org/officeDocument/2006/relationships/image" Target="../media/image3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Relationship Id="rId3" Type="http://schemas.openxmlformats.org/officeDocument/2006/relationships/image" Target="../media/image3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Relationship Id="rId3" Type="http://schemas.openxmlformats.org/officeDocument/2006/relationships/image" Target="../media/image3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1.jpg"/><Relationship Id="rId3" Type="http://schemas.openxmlformats.org/officeDocument/2006/relationships/image" Target="../media/image3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jpg"/><Relationship Id="rId3" Type="http://schemas.openxmlformats.org/officeDocument/2006/relationships/image" Target="../media/image3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3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3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9.jpg"/><Relationship Id="rId3" Type="http://schemas.openxmlformats.org/officeDocument/2006/relationships/image" Target="../media/image3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0.jpg"/><Relationship Id="rId3" Type="http://schemas.openxmlformats.org/officeDocument/2006/relationships/image" Target="../media/image1.png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jpg"/><Relationship Id="rId3" Type="http://schemas.openxmlformats.org/officeDocument/2006/relationships/image" Target="../media/image3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7.png"/><Relationship Id="rId3" Type="http://schemas.openxmlformats.org/officeDocument/2006/relationships/image" Target="../media/image15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16.png"/><Relationship Id="rId7" Type="http://schemas.openxmlformats.org/officeDocument/2006/relationships/image" Target="../media/image1.png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11" Type="http://schemas.openxmlformats.org/officeDocument/2006/relationships/image" Target="../media/image1.png"/><Relationship Id="rId10" Type="http://schemas.openxmlformats.org/officeDocument/2006/relationships/image" Target="../media/image23.png"/><Relationship Id="rId9" Type="http://schemas.openxmlformats.org/officeDocument/2006/relationships/image" Target="../media/image21.png"/><Relationship Id="rId5" Type="http://schemas.openxmlformats.org/officeDocument/2006/relationships/image" Target="../media/image16.png"/><Relationship Id="rId6" Type="http://schemas.openxmlformats.org/officeDocument/2006/relationships/image" Target="../media/image44.png"/><Relationship Id="rId7" Type="http://schemas.openxmlformats.org/officeDocument/2006/relationships/image" Target="../media/image20.png"/><Relationship Id="rId8" Type="http://schemas.openxmlformats.org/officeDocument/2006/relationships/image" Target="../media/image24.png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46.png"/><Relationship Id="rId5" Type="http://schemas.openxmlformats.org/officeDocument/2006/relationships/image" Target="../media/image20.png"/><Relationship Id="rId6" Type="http://schemas.openxmlformats.org/officeDocument/2006/relationships/image" Target="../media/image1.png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1.png"/><Relationship Id="rId3" Type="http://schemas.openxmlformats.org/officeDocument/2006/relationships/image" Target="../media/image15.png"/><Relationship Id="rId4" Type="http://schemas.openxmlformats.org/officeDocument/2006/relationships/image" Target="../media/image14.png"/><Relationship Id="rId9" Type="http://schemas.openxmlformats.org/officeDocument/2006/relationships/image" Target="../media/image1.png"/><Relationship Id="rId5" Type="http://schemas.openxmlformats.org/officeDocument/2006/relationships/image" Target="../media/image16.png"/><Relationship Id="rId6" Type="http://schemas.openxmlformats.org/officeDocument/2006/relationships/image" Target="../media/image26.png"/><Relationship Id="rId7" Type="http://schemas.openxmlformats.org/officeDocument/2006/relationships/image" Target="../media/image22.png"/><Relationship Id="rId8" Type="http://schemas.openxmlformats.org/officeDocument/2006/relationships/image" Target="../media/image25.png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4.png"/><Relationship Id="rId4" Type="http://schemas.openxmlformats.org/officeDocument/2006/relationships/image" Target="../media/image16.png"/><Relationship Id="rId11" Type="http://schemas.openxmlformats.org/officeDocument/2006/relationships/image" Target="../media/image28.png"/><Relationship Id="rId10" Type="http://schemas.openxmlformats.org/officeDocument/2006/relationships/image" Target="../media/image32.png"/><Relationship Id="rId12" Type="http://schemas.openxmlformats.org/officeDocument/2006/relationships/image" Target="../media/image1.png"/><Relationship Id="rId9" Type="http://schemas.openxmlformats.org/officeDocument/2006/relationships/image" Target="../media/image24.png"/><Relationship Id="rId5" Type="http://schemas.openxmlformats.org/officeDocument/2006/relationships/image" Target="../media/image13.png"/><Relationship Id="rId6" Type="http://schemas.openxmlformats.org/officeDocument/2006/relationships/image" Target="../media/image35.png"/><Relationship Id="rId7" Type="http://schemas.openxmlformats.org/officeDocument/2006/relationships/image" Target="../media/image27.png"/><Relationship Id="rId8" Type="http://schemas.openxmlformats.org/officeDocument/2006/relationships/image" Target="../media/image20.png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4.png"/><Relationship Id="rId4" Type="http://schemas.openxmlformats.org/officeDocument/2006/relationships/image" Target="../media/image16.png"/><Relationship Id="rId5" Type="http://schemas.openxmlformats.org/officeDocument/2006/relationships/image" Target="../media/image1.png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5.png"/><Relationship Id="rId3" Type="http://schemas.openxmlformats.org/officeDocument/2006/relationships/image" Target="../media/image16.png"/><Relationship Id="rId4" Type="http://schemas.openxmlformats.org/officeDocument/2006/relationships/image" Target="../media/image1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5.jpg"/><Relationship Id="rId3" Type="http://schemas.openxmlformats.org/officeDocument/2006/relationships/image" Target="../media/image1.png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4.jpg"/><Relationship Id="rId3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1.jpg"/><Relationship Id="rId3" Type="http://schemas.openxmlformats.org/officeDocument/2006/relationships/image" Target="../media/image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Networking 1" type="title">
  <p:cSld name="TITLE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8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1" name="Google Shape;11;p2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2" name="Google Shape;12;p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 1">
  <p:cSld name="TITLE_AND_BODY_4_2_1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51" name="Google Shape;51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Short Title">
  <p:cSld name="TITLE_AND_BODY_4_1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54" name="Google Shape;54;p12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55" name="Google Shape;55;p1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1">
  <p:cSld name="TITLE_AND_BODY_3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3"/>
          <p:cNvSpPr txBox="1"/>
          <p:nvPr>
            <p:ph type="title"/>
          </p:nvPr>
        </p:nvSpPr>
        <p:spPr>
          <a:xfrm>
            <a:off x="653550" y="2632600"/>
            <a:ext cx="7836900" cy="2003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58" name="Google Shape;58;p13"/>
          <p:cNvSpPr txBox="1"/>
          <p:nvPr>
            <p:ph idx="2" type="title"/>
          </p:nvPr>
        </p:nvSpPr>
        <p:spPr>
          <a:xfrm>
            <a:off x="653550" y="513100"/>
            <a:ext cx="79287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lt Title Slide">
  <p:cSld name="TITLE_AND_BODY_3_1"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4"/>
          <p:cNvSpPr txBox="1"/>
          <p:nvPr>
            <p:ph type="title"/>
          </p:nvPr>
        </p:nvSpPr>
        <p:spPr>
          <a:xfrm>
            <a:off x="653550" y="2632600"/>
            <a:ext cx="5506200" cy="537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61" name="Google Shape;61;p14"/>
          <p:cNvSpPr txBox="1"/>
          <p:nvPr>
            <p:ph idx="2" type="title"/>
          </p:nvPr>
        </p:nvSpPr>
        <p:spPr>
          <a:xfrm>
            <a:off x="653550" y="513100"/>
            <a:ext cx="5561100" cy="2119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b="1" sz="24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62" name="Google Shape;62;p1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671019" y="4531675"/>
            <a:ext cx="1053156" cy="321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WHITE">
  <p:cSld name="TITLE_AND_BODY_2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5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5" name="Google Shape;65;p15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66" name="Google Shape;66;p15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EF7D2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2 COL: BLACK">
  <p:cSld name="TITLE_AND_BODY_2_1">
    <p:bg>
      <p:bgPr>
        <a:solidFill>
          <a:srgbClr val="151515"/>
        </a:solidFill>
      </p:bgPr>
    </p:bg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16"/>
          <p:cNvSpPr txBox="1"/>
          <p:nvPr>
            <p:ph idx="1" type="body"/>
          </p:nvPr>
        </p:nvSpPr>
        <p:spPr>
          <a:xfrm>
            <a:off x="569175" y="8526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69" name="Google Shape;69;p16"/>
          <p:cNvSpPr txBox="1"/>
          <p:nvPr>
            <p:ph idx="2" type="body"/>
          </p:nvPr>
        </p:nvSpPr>
        <p:spPr>
          <a:xfrm>
            <a:off x="4590675" y="857400"/>
            <a:ext cx="4021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0" name="Google Shape;70;p16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BLACK">
  <p:cSld name="TITLE_AND_BODY_1">
    <p:bg>
      <p:bgPr>
        <a:solidFill>
          <a:srgbClr val="151515"/>
        </a:solidFill>
      </p:bgPr>
    </p:bg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7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FFFFFF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Char char="+"/>
              <a:defRPr sz="1600">
                <a:solidFill>
                  <a:srgbClr val="FFFFFF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400"/>
              <a:buChar char="+"/>
              <a:defRPr sz="1400">
                <a:solidFill>
                  <a:srgbClr val="FFFFFF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200"/>
              <a:buChar char="+"/>
              <a:defRPr sz="1200">
                <a:solidFill>
                  <a:srgbClr val="FFFFFF"/>
                </a:solidFill>
              </a:defRPr>
            </a:lvl9pPr>
          </a:lstStyle>
          <a:p/>
        </p:txBody>
      </p:sp>
      <p:sp>
        <p:nvSpPr>
          <p:cNvPr id="73" name="Google Shape;73;p17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pic>
        <p:nvPicPr>
          <p:cNvPr id="74" name="Google Shape;74;p1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BLACK RT">
  <p:cSld name="CUSTOM">
    <p:bg>
      <p:bgPr>
        <a:solidFill>
          <a:srgbClr val="FFFFFF"/>
        </a:solidFill>
      </p:bgPr>
    </p:bg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8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" name="Google Shape;77;p18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78" name="Google Shape;78;p18"/>
          <p:cNvSpPr txBox="1"/>
          <p:nvPr>
            <p:ph idx="1" type="body"/>
          </p:nvPr>
        </p:nvSpPr>
        <p:spPr>
          <a:xfrm>
            <a:off x="308750" y="593625"/>
            <a:ext cx="3874500" cy="406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4">
    <p:bg>
      <p:bgPr>
        <a:solidFill>
          <a:srgbClr val="FFFFFF"/>
        </a:solidFill>
      </p:bgPr>
    </p:bg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9"/>
          <p:cNvSpPr/>
          <p:nvPr/>
        </p:nvSpPr>
        <p:spPr>
          <a:xfrm>
            <a:off x="457530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9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24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2" name="Google Shape;82;p19"/>
          <p:cNvSpPr txBox="1"/>
          <p:nvPr>
            <p:ph idx="1" type="body"/>
          </p:nvPr>
        </p:nvSpPr>
        <p:spPr>
          <a:xfrm>
            <a:off x="308750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Orange">
  <p:cSld name="CUSTOM_3_1">
    <p:bg>
      <p:bgPr>
        <a:solidFill>
          <a:srgbClr val="FFFFFF"/>
        </a:solid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0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0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86" name="Google Shape;86;p20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 General 1">
  <p:cSld name="TITLE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16" name="Google Shape;16;p3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17" name="Google Shape;17;p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">
  <p:cSld name="CUSTOM_3_1_1">
    <p:bg>
      <p:bgPr>
        <a:solidFill>
          <a:srgbClr val="FFFFFF"/>
        </a:solidFill>
      </p:bgPr>
    </p:bg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1"/>
          <p:cNvSpPr/>
          <p:nvPr/>
        </p:nvSpPr>
        <p:spPr>
          <a:xfrm>
            <a:off x="0" y="0"/>
            <a:ext cx="45687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1"/>
          <p:cNvSpPr txBox="1"/>
          <p:nvPr>
            <p:ph type="title"/>
          </p:nvPr>
        </p:nvSpPr>
        <p:spPr>
          <a:xfrm>
            <a:off x="5346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0" name="Google Shape;90;p21"/>
          <p:cNvSpPr txBox="1"/>
          <p:nvPr>
            <p:ph idx="1" type="body"/>
          </p:nvPr>
        </p:nvSpPr>
        <p:spPr>
          <a:xfrm>
            <a:off x="4870625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81000" lvl="0" marL="457200" rtl="0"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2400"/>
              <a:buChar char="+"/>
              <a:defRPr sz="2400">
                <a:solidFill>
                  <a:srgbClr val="252626"/>
                </a:solidFill>
              </a:defRPr>
            </a:lvl1pPr>
            <a:lvl2pPr indent="-355600" lvl="1" marL="914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2pPr>
            <a:lvl3pPr indent="-355600" lvl="2" marL="1371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2000"/>
              <a:buChar char="+"/>
              <a:defRPr sz="2000">
                <a:solidFill>
                  <a:srgbClr val="252626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>
                <a:solidFill>
                  <a:srgbClr val="252626"/>
                </a:solidFill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91" name="Google Shape;91;p21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HALF: Carbon Narrow">
  <p:cSld name="CUSTOM_3_1_1_1">
    <p:bg>
      <p:bgPr>
        <a:solidFill>
          <a:srgbClr val="FFFFFF"/>
        </a:solid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2"/>
          <p:cNvSpPr/>
          <p:nvPr/>
        </p:nvSpPr>
        <p:spPr>
          <a:xfrm>
            <a:off x="0" y="0"/>
            <a:ext cx="2710200" cy="5143500"/>
          </a:xfrm>
          <a:prstGeom prst="rect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22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rgbClr val="FFFFFF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 algn="l"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 algn="l"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 algn="l"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 algn="l"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 algn="l"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 algn="l"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 algn="l"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95" name="Google Shape;95;p22"/>
          <p:cNvSpPr/>
          <p:nvPr/>
        </p:nvSpPr>
        <p:spPr>
          <a:xfrm>
            <a:off x="0" y="66410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">
  <p:cSld name="CUSTOM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3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98" name="Google Shape;98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3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">
  <p:cSld name="CUSTOM_1_9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24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2" name="Google Shape;10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3 1">
  <p:cSld name="CUSTOM_1_9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5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06" name="Google Shape;106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25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">
  <p:cSld name="CUSTOM_1_8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26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0" name="Google Shape;110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26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">
  <p:cSld name="CUSTOM_1_8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27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4" name="Google Shape;114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7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2">
  <p:cSld name="CUSTOM_1_8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8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18" name="Google Shape;118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8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2 1 1 1">
  <p:cSld name="CUSTOM_1_8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29"/>
          <p:cNvSpPr txBox="1"/>
          <p:nvPr>
            <p:ph type="title"/>
          </p:nvPr>
        </p:nvSpPr>
        <p:spPr>
          <a:xfrm>
            <a:off x="457200" y="1053000"/>
            <a:ext cx="559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2" name="Google Shape;122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37950" y="4639236"/>
            <a:ext cx="818700" cy="249689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9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">
  <p:cSld name="CUSTOM_1_7">
    <p:bg>
      <p:bgPr>
        <a:solidFill>
          <a:srgbClr val="151515"/>
        </a:solidFill>
      </p:bgPr>
    </p:bg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0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26" name="Google Shape;12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162650" y="4461261"/>
            <a:ext cx="818700" cy="24968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loud 1">
  <p:cSld name="TITLE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1" name="Google Shape;21;p4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2" name="Google Shape;22;p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">
  <p:cSld name="CUSTOM_1_7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p31"/>
          <p:cNvSpPr txBox="1"/>
          <p:nvPr/>
        </p:nvSpPr>
        <p:spPr>
          <a:xfrm>
            <a:off x="1989000" y="1796450"/>
            <a:ext cx="5166000" cy="1152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i="1" lang="en" sz="1800">
                <a:solidFill>
                  <a:srgbClr val="FFFFFF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EXPERTS AT MAKING YOU AN EXPERT</a:t>
            </a:r>
            <a:endParaRPr baseline="30000" i="1" sz="1800">
              <a:solidFill>
                <a:srgbClr val="FFFFFF"/>
              </a:solidFill>
              <a:latin typeface="Barlow SemiBold"/>
              <a:ea typeface="Barlow SemiBold"/>
              <a:cs typeface="Barlow SemiBold"/>
              <a:sym typeface="Barlow SemiBold"/>
            </a:endParaRPr>
          </a:p>
        </p:txBody>
      </p:sp>
      <p:pic>
        <p:nvPicPr>
          <p:cNvPr id="129" name="Google Shape;129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20575" y="3542418"/>
            <a:ext cx="1102850" cy="33636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CENTER ALIGN: BLACK w/ Logo 1 1">
  <p:cSld name="CUSTOM_1_7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726325" y="2313829"/>
            <a:ext cx="1691351" cy="515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ACK 1">
  <p:cSld name="CUSTOM_1_6">
    <p:bg>
      <p:bgPr>
        <a:solidFill>
          <a:srgbClr val="151515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3"/>
          <p:cNvSpPr txBox="1"/>
          <p:nvPr>
            <p:ph type="title"/>
          </p:nvPr>
        </p:nvSpPr>
        <p:spPr>
          <a:xfrm>
            <a:off x="2547175" y="1053000"/>
            <a:ext cx="58272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cxnSp>
        <p:nvCxnSpPr>
          <p:cNvPr id="134" name="Google Shape;134;p33"/>
          <p:cNvCxnSpPr/>
          <p:nvPr/>
        </p:nvCxnSpPr>
        <p:spPr>
          <a:xfrm>
            <a:off x="2191650" y="1894650"/>
            <a:ext cx="0" cy="1384200"/>
          </a:xfrm>
          <a:prstGeom prst="straightConnector1">
            <a:avLst/>
          </a:prstGeom>
          <a:noFill/>
          <a:ln cap="flat" cmpd="sng" w="9525">
            <a:solidFill>
              <a:srgbClr val="434343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35" name="Google Shape;135;p3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575700" y="2384361"/>
            <a:ext cx="1177775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ESTION: 4 LINES">
  <p:cSld name="CUSTOM_1_5">
    <p:bg>
      <p:bgPr>
        <a:solidFill>
          <a:srgbClr val="151515"/>
        </a:solidFill>
      </p:bgPr>
    </p:bg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p34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sp>
        <p:nvSpPr>
          <p:cNvPr id="138" name="Google Shape;138;p34"/>
          <p:cNvSpPr/>
          <p:nvPr/>
        </p:nvSpPr>
        <p:spPr>
          <a:xfrm>
            <a:off x="0" y="2090250"/>
            <a:ext cx="120000" cy="9945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BLUE">
  <p:cSld name="CUSTOM_1_3">
    <p:bg>
      <p:bgPr>
        <a:gradFill>
          <a:gsLst>
            <a:gs pos="0">
              <a:srgbClr val="EF7D22"/>
            </a:gs>
            <a:gs pos="100000">
              <a:srgbClr val="EE3B00"/>
            </a:gs>
          </a:gsLst>
          <a:lin ang="2700006" scaled="0"/>
        </a:gradFill>
      </p:bgPr>
    </p:bg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35"/>
          <p:cNvSpPr txBox="1"/>
          <p:nvPr>
            <p:ph type="title"/>
          </p:nvPr>
        </p:nvSpPr>
        <p:spPr>
          <a:xfrm>
            <a:off x="457200" y="1052991"/>
            <a:ext cx="82296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">
  <p:cSld name="CUSTOM_1_3_1_1_1">
    <p:bg>
      <p:bgPr>
        <a:solidFill>
          <a:srgbClr val="FFFFFF"/>
        </a:solidFill>
      </p:bgPr>
    </p:bg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2" name="Google Shape;142;p36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pic>
        <p:nvPicPr>
          <p:cNvPr id="143" name="Google Shape;143;p3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MPER: LEFT ALIGN: INE Logo w/text">
  <p:cSld name="CUSTOM_1_3_1_1_1_1">
    <p:bg>
      <p:bgPr>
        <a:solidFill>
          <a:srgbClr val="FFFFFF"/>
        </a:solidFill>
      </p:bgPr>
    </p:bg>
    <p:spTree>
      <p:nvGrpSpPr>
        <p:cNvPr id="144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5" name="Google Shape;145;p37"/>
          <p:cNvCxnSpPr/>
          <p:nvPr/>
        </p:nvCxnSpPr>
        <p:spPr>
          <a:xfrm>
            <a:off x="3237350" y="797550"/>
            <a:ext cx="0" cy="3548400"/>
          </a:xfrm>
          <a:prstGeom prst="straightConnector1">
            <a:avLst/>
          </a:prstGeom>
          <a:noFill/>
          <a:ln cap="flat" cmpd="sng" w="9525">
            <a:solidFill>
              <a:srgbClr val="D9D9D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6" name="Google Shape;146;p37"/>
          <p:cNvSpPr txBox="1"/>
          <p:nvPr>
            <p:ph type="title"/>
          </p:nvPr>
        </p:nvSpPr>
        <p:spPr>
          <a:xfrm>
            <a:off x="4636125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47" name="Google Shape;147;p3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25674" y="2324113"/>
            <a:ext cx="1623900" cy="495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White">
  <p:cSld name="BLANK_1_1"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3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Bumper Image">
  <p:cSld name="BLANK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Google Shape;151;p3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529813" y="2253888"/>
            <a:ext cx="2084375" cy="6357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w/ Title">
  <p:cSld name="BLANK_1_1_1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40"/>
          <p:cNvSpPr txBox="1"/>
          <p:nvPr>
            <p:ph type="title"/>
          </p:nvPr>
        </p:nvSpPr>
        <p:spPr>
          <a:xfrm>
            <a:off x="421450" y="1038000"/>
            <a:ext cx="58659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252626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154" name="Google Shape;154;p4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371981" y="2431595"/>
            <a:ext cx="919044" cy="280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Networking">
  <p:cSld name="TITLE_1_1_2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5" name="Google Shape;25;p5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26" name="Google Shape;26;p5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27" name="Google Shape;27;p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Keith Bogart">
  <p:cSld name="BLANK_1_1_1_1_2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41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7" name="Google Shape;157;p41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Keith Bogart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58" name="Google Shape;158;p41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#4923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59" name="Google Shape;159;p41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kbogart@ine.co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@keithbogart1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linkedin.com/in/keith-bogart-2a75042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60" name="Google Shape;160;p41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61" name="Google Shape;161;p4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7375" y="359793"/>
            <a:ext cx="4447552" cy="488667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2" name="Google Shape;162;p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3" name="Google Shape;163;p41"/>
          <p:cNvGrpSpPr/>
          <p:nvPr/>
        </p:nvGrpSpPr>
        <p:grpSpPr>
          <a:xfrm>
            <a:off x="6891250" y="3763036"/>
            <a:ext cx="1897800" cy="1169089"/>
            <a:chOff x="6748550" y="3763036"/>
            <a:chExt cx="1897800" cy="1169089"/>
          </a:xfrm>
        </p:grpSpPr>
        <p:sp>
          <p:nvSpPr>
            <p:cNvPr id="164" name="Google Shape;164;p41"/>
            <p:cNvSpPr txBox="1"/>
            <p:nvPr/>
          </p:nvSpPr>
          <p:spPr>
            <a:xfrm>
              <a:off x="6748550" y="4538825"/>
              <a:ext cx="1897800" cy="3933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91425" lIns="91425" spcFirstLastPara="1" rIns="91425" wrap="square" tIns="91425">
              <a:noAutofit/>
            </a:bodyPr>
            <a:lstStyle/>
            <a:p>
              <a:pPr indent="0" lvl="0" marL="0" rtl="0" algn="ctr">
                <a:lnSpc>
                  <a:spcPct val="115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000">
                  <a:solidFill>
                    <a:srgbClr val="151515"/>
                  </a:solidFill>
                  <a:latin typeface="Nunito Light"/>
                  <a:ea typeface="Nunito Light"/>
                  <a:cs typeface="Nunito Light"/>
                  <a:sym typeface="Nunito Light"/>
                </a:rPr>
                <a:t>CCIE Routing &amp; Switching</a:t>
              </a:r>
              <a:endParaRPr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endParaRPr>
            </a:p>
          </p:txBody>
        </p:sp>
        <p:pic>
          <p:nvPicPr>
            <p:cNvPr id="165" name="Google Shape;165;p41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7284975" y="3763036"/>
              <a:ext cx="824950" cy="824950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66" name="Google Shape;166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7" name="Google Shape;167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8" name="Google Shape;168;p41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Rohit Pardasani">
  <p:cSld name="BLANK_1_1_1_1_2_3">
    <p:spTree>
      <p:nvGrpSpPr>
        <p:cNvPr id="169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Google Shape;170;p42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42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Rohit Pardasani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72" name="Google Shape;172;p42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CCIEx5 #21282, CCSI #34999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3" name="Google Shape;173;p42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rpardasani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RohitPardasani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linkedin.com/in/rohit21282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74" name="Google Shape;174;p42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75" name="Google Shape;175;p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6" name="Google Shape;176;p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149827" y="1883857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7" name="Google Shape;177;p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8" name="Google Shape;178;p4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42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26225" y="243325"/>
            <a:ext cx="4509873" cy="4975873"/>
          </a:xfrm>
          <a:prstGeom prst="rect">
            <a:avLst/>
          </a:prstGeom>
          <a:noFill/>
          <a:ln>
            <a:noFill/>
          </a:ln>
        </p:spPr>
      </p:pic>
      <p:pic>
        <p:nvPicPr>
          <p:cNvPr id="180" name="Google Shape;180;p42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09554" y="1877247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42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992169" y="2625992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2" name="Google Shape;182;p42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132427" y="2625983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83" name="Google Shape;183;p42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7562687" y="3433710"/>
            <a:ext cx="859725" cy="669754"/>
          </a:xfrm>
          <a:prstGeom prst="rect">
            <a:avLst/>
          </a:prstGeom>
          <a:noFill/>
          <a:ln>
            <a:noFill/>
          </a:ln>
        </p:spPr>
      </p:pic>
      <p:sp>
        <p:nvSpPr>
          <p:cNvPr id="184" name="Google Shape;184;p42"/>
          <p:cNvSpPr txBox="1"/>
          <p:nvPr/>
        </p:nvSpPr>
        <p:spPr>
          <a:xfrm>
            <a:off x="7139206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Voice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Collaboration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85" name="Google Shape;185;p42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otr Kaluzny">
  <p:cSld name="BLANK_1_1_1_1_2_3_1">
    <p:spTree>
      <p:nvGrpSpPr>
        <p:cNvPr id="186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43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8" name="Google Shape;188;p43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Piotr Kaluzny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189" name="Google Shape;189;p43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 #25665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0" name="Google Shape;190;p43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pkaluzny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linkedin.com/in/piotrkaluzny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191" name="Google Shape;191;p43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92" name="Google Shape;192;p4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43"/>
          <p:cNvSpPr txBox="1"/>
          <p:nvPr/>
        </p:nvSpPr>
        <p:spPr>
          <a:xfrm>
            <a:off x="6972600" y="4538825"/>
            <a:ext cx="18978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</a:t>
            </a:r>
            <a:endParaRPr sz="10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194" name="Google Shape;194;p4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7688" y="2772659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4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63585" y="66656"/>
            <a:ext cx="4388631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6" name="Google Shape;196;p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509029" y="3756306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97" name="Google Shape;197;p43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racy Wallace">
  <p:cSld name="BLANK_1_1_1_1_2_2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4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0" name="Google Shape;200;p44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-1438250" y="-218008"/>
            <a:ext cx="7256624" cy="5442474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44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Tracy Wallace    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02" name="Google Shape;202;p44"/>
          <p:cNvSpPr txBox="1"/>
          <p:nvPr/>
        </p:nvSpPr>
        <p:spPr>
          <a:xfrm>
            <a:off x="4523105" y="1437804"/>
            <a:ext cx="32382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Azure Solutions Architect Expert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3" name="Google Shape;203;p44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twallace@ine.com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@TracyWallaceINE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linkedin.com/in/tracy-wallace-746482a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 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04" name="Google Shape;204;p44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05" name="Google Shape;205;p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6" name="Google Shape;206;p4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7" name="Google Shape;207;p4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8" name="Google Shape;208;p44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159610" y="3721703"/>
            <a:ext cx="850116" cy="850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9" name="Google Shape;209;p44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030594" y="3767541"/>
            <a:ext cx="758452" cy="758461"/>
          </a:xfrm>
          <a:prstGeom prst="rect">
            <a:avLst/>
          </a:prstGeom>
          <a:noFill/>
          <a:ln>
            <a:noFill/>
          </a:ln>
        </p:spPr>
      </p:pic>
      <p:pic>
        <p:nvPicPr>
          <p:cNvPr id="210" name="Google Shape;210;p4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7140926" y="3767518"/>
            <a:ext cx="758464" cy="758472"/>
          </a:xfrm>
          <a:prstGeom prst="rect">
            <a:avLst/>
          </a:prstGeom>
          <a:noFill/>
          <a:ln>
            <a:noFill/>
          </a:ln>
        </p:spPr>
      </p:pic>
      <p:pic>
        <p:nvPicPr>
          <p:cNvPr id="211" name="Google Shape;211;p4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rian McGahan">
  <p:cSld name="BLANK_1_1_1_1_2_1"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3" name="Google Shape;213;p45"/>
          <p:cNvSpPr/>
          <p:nvPr/>
        </p:nvSpPr>
        <p:spPr>
          <a:xfrm>
            <a:off x="-42150" y="1505900"/>
            <a:ext cx="6643800" cy="36915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45"/>
          <p:cNvSpPr txBox="1"/>
          <p:nvPr/>
        </p:nvSpPr>
        <p:spPr>
          <a:xfrm>
            <a:off x="4516875" y="655408"/>
            <a:ext cx="3622200" cy="93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3800">
                <a:solidFill>
                  <a:srgbClr val="151515"/>
                </a:solidFill>
                <a:latin typeface="Proxima Nova Semibold"/>
                <a:ea typeface="Proxima Nova Semibold"/>
                <a:cs typeface="Proxima Nova Semibold"/>
                <a:sym typeface="Proxima Nova Semibold"/>
              </a:rPr>
              <a:t>Brian McGahan</a:t>
            </a:r>
            <a:endParaRPr sz="3800">
              <a:solidFill>
                <a:srgbClr val="151515"/>
              </a:solidFill>
              <a:latin typeface="Proxima Nova Semibold"/>
              <a:ea typeface="Proxima Nova Semibold"/>
              <a:cs typeface="Proxima Nova Semibold"/>
              <a:sym typeface="Proxima Nova Semibold"/>
            </a:endParaRPr>
          </a:p>
        </p:txBody>
      </p:sp>
      <p:sp>
        <p:nvSpPr>
          <p:cNvPr id="215" name="Google Shape;215;p45"/>
          <p:cNvSpPr txBox="1"/>
          <p:nvPr/>
        </p:nvSpPr>
        <p:spPr>
          <a:xfrm>
            <a:off x="4516875" y="1437808"/>
            <a:ext cx="2691900" cy="39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rPr>
              <a:t>CCIEx4 #8593, CCDE #2013::13</a:t>
            </a:r>
            <a:endParaRPr>
              <a:solidFill>
                <a:srgbClr val="EF7D22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6" name="Google Shape;216;p45"/>
          <p:cNvSpPr txBox="1"/>
          <p:nvPr/>
        </p:nvSpPr>
        <p:spPr>
          <a:xfrm>
            <a:off x="4927000" y="2244938"/>
            <a:ext cx="3076200" cy="1221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bmcgahan</a:t>
            </a: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@ine.com</a:t>
            </a:r>
            <a:b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@brianmcgahan</a:t>
            </a:r>
            <a:br>
              <a:rPr lang="en" sz="1200">
                <a:solidFill>
                  <a:srgbClr val="151515"/>
                </a:solidFill>
                <a:highlight>
                  <a:srgbClr val="FFFF00"/>
                </a:highlight>
                <a:latin typeface="Proxima Nova"/>
                <a:ea typeface="Proxima Nova"/>
                <a:cs typeface="Proxima Nova"/>
                <a:sym typeface="Proxima Nova"/>
              </a:rPr>
            </a:br>
            <a:r>
              <a:rPr lang="en" sz="1200">
                <a:solidFill>
                  <a:srgbClr val="151515"/>
                </a:solidFill>
                <a:latin typeface="Proxima Nova"/>
                <a:ea typeface="Proxima Nova"/>
                <a:cs typeface="Proxima Nova"/>
                <a:sym typeface="Proxima Nova"/>
              </a:rPr>
              <a:t>linkedin.com\in\bmcgahan</a:t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indent="0" lvl="0" marL="0" rtl="0" algn="l">
              <a:lnSpc>
                <a:spcPct val="150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151515"/>
              </a:solidFill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217" name="Google Shape;217;p45"/>
          <p:cNvSpPr/>
          <p:nvPr/>
        </p:nvSpPr>
        <p:spPr>
          <a:xfrm flipH="1" rot="10800000">
            <a:off x="4629225" y="20875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18" name="Google Shape;218;p45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4629225" y="25136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19" name="Google Shape;219;p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21800" y="27732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4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637688" y="30413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45"/>
          <p:cNvSpPr txBox="1"/>
          <p:nvPr/>
        </p:nvSpPr>
        <p:spPr>
          <a:xfrm>
            <a:off x="7207681" y="4158950"/>
            <a:ext cx="1706700" cy="892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Routing &amp; Switching - 2002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Service Provider - 2006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Security - 2007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CCDE Design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800">
                <a:solidFill>
                  <a:srgbClr val="151515"/>
                </a:solidFill>
                <a:latin typeface="Nunito Light"/>
                <a:ea typeface="Nunito Light"/>
                <a:cs typeface="Nunito Light"/>
                <a:sym typeface="Nunito Light"/>
              </a:rPr>
              <a:t>CCIE Data Center - 2013</a:t>
            </a:r>
            <a:endParaRPr sz="800">
              <a:solidFill>
                <a:srgbClr val="151515"/>
              </a:solidFill>
              <a:latin typeface="Nunito Light"/>
              <a:ea typeface="Nunito Light"/>
              <a:cs typeface="Nunito Light"/>
              <a:sym typeface="Nunito Light"/>
            </a:endParaRPr>
          </a:p>
        </p:txBody>
      </p:sp>
      <p:pic>
        <p:nvPicPr>
          <p:cNvPr id="222" name="Google Shape;222;p4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237516" y="1788953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3" name="Google Shape;223;p4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68221" y="256850"/>
            <a:ext cx="4387574" cy="4962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4" name="Google Shape;224;p45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8147402" y="3445175"/>
            <a:ext cx="709900" cy="709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5" name="Google Shape;225;p45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089877" y="1782739"/>
            <a:ext cx="824950" cy="824924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Google Shape;226;p45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7220129" y="2563558"/>
            <a:ext cx="859725" cy="8597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Google Shape;227;p45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8089877" y="2568484"/>
            <a:ext cx="824950" cy="82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8" name="Google Shape;228;p45"/>
          <p:cNvPicPr preferRelativeResize="0"/>
          <p:nvPr/>
        </p:nvPicPr>
        <p:blipFill>
          <a:blip r:embed="rId11">
            <a:alphaModFix/>
          </a:blip>
          <a:stretch>
            <a:fillRect/>
          </a:stretch>
        </p:blipFill>
        <p:spPr>
          <a:xfrm>
            <a:off x="7260691" y="3385909"/>
            <a:ext cx="778600" cy="7786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9" name="Google Shape;229;p45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3 Lines">
  <p:cSld name="BLANK_1_1_1_1_2_1_1">
    <p:spTree>
      <p:nvGrpSpPr>
        <p:cNvPr id="230" name="Shape 2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Google Shape;231;p46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46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33" name="Google Shape;233;p46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Google Shape;234;p4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80829" y="330661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Google Shape;235;p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996717" y="3574784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6" name="Google Shape;236;p46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7" name="Google Shape;237;p46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8" name="Google Shape;238;p46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39" name="Google Shape;239;p46"/>
          <p:cNvSpPr txBox="1"/>
          <p:nvPr>
            <p:ph idx="3" type="body"/>
          </p:nvPr>
        </p:nvSpPr>
        <p:spPr>
          <a:xfrm>
            <a:off x="3326203" y="3490925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0" name="Google Shape;240;p46"/>
          <p:cNvSpPr txBox="1"/>
          <p:nvPr>
            <p:ph idx="4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41" name="Google Shape;241;p4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 Bio 2 Lines">
  <p:cSld name="BLANK_1_1_1_1_2_1_1_1"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47"/>
          <p:cNvSpPr/>
          <p:nvPr/>
        </p:nvSpPr>
        <p:spPr>
          <a:xfrm>
            <a:off x="-42150" y="-68300"/>
            <a:ext cx="2192400" cy="5265900"/>
          </a:xfrm>
          <a:prstGeom prst="rtTriangle">
            <a:avLst/>
          </a:prstGeom>
          <a:solidFill>
            <a:srgbClr val="15151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4" name="Google Shape;244;p47"/>
          <p:cNvSpPr/>
          <p:nvPr/>
        </p:nvSpPr>
        <p:spPr>
          <a:xfrm flipH="1" rot="10800000">
            <a:off x="2988254" y="2620937"/>
            <a:ext cx="1706700" cy="50400"/>
          </a:xfrm>
          <a:prstGeom prst="rect">
            <a:avLst/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45" name="Google Shape;245;p47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2988254" y="3047063"/>
            <a:ext cx="193650" cy="193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46" name="Google Shape;246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6717" y="3328247"/>
            <a:ext cx="166500" cy="166500"/>
          </a:xfrm>
          <a:prstGeom prst="rect">
            <a:avLst/>
          </a:prstGeom>
          <a:noFill/>
          <a:ln>
            <a:noFill/>
          </a:ln>
        </p:spPr>
      </p:pic>
      <p:sp>
        <p:nvSpPr>
          <p:cNvPr id="247" name="Google Shape;247;p47"/>
          <p:cNvSpPr txBox="1"/>
          <p:nvPr>
            <p:ph type="title"/>
          </p:nvPr>
        </p:nvSpPr>
        <p:spPr>
          <a:xfrm>
            <a:off x="2875899" y="1020350"/>
            <a:ext cx="4611300" cy="880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3600">
                <a:latin typeface="Proxima Nova Semibold"/>
                <a:ea typeface="Proxima Nova Semibold"/>
                <a:cs typeface="Proxima Nova Semibold"/>
                <a:sym typeface="Proxima Nova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b="1" sz="3600"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8" name="Google Shape;248;p47"/>
          <p:cNvSpPr txBox="1"/>
          <p:nvPr>
            <p:ph idx="1" type="subTitle"/>
          </p:nvPr>
        </p:nvSpPr>
        <p:spPr>
          <a:xfrm>
            <a:off x="2875900" y="1881800"/>
            <a:ext cx="3827700" cy="63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14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49" name="Google Shape;249;p47"/>
          <p:cNvSpPr txBox="1"/>
          <p:nvPr>
            <p:ph idx="2" type="body"/>
          </p:nvPr>
        </p:nvSpPr>
        <p:spPr>
          <a:xfrm>
            <a:off x="3333275" y="3224536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sp>
        <p:nvSpPr>
          <p:cNvPr id="250" name="Google Shape;250;p47"/>
          <p:cNvSpPr txBox="1"/>
          <p:nvPr>
            <p:ph idx="3" type="body"/>
          </p:nvPr>
        </p:nvSpPr>
        <p:spPr>
          <a:xfrm>
            <a:off x="3333275" y="2970893"/>
            <a:ext cx="3857100" cy="334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1pPr>
            <a:lvl2pPr indent="-304800" lvl="1" marL="914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2pPr>
            <a:lvl3pPr indent="-304800" lvl="2" marL="1371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3pPr>
            <a:lvl4pPr indent="-304800" lvl="3" marL="1828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4pPr>
            <a:lvl5pPr indent="-304800" lvl="4" marL="22860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5pPr>
            <a:lvl6pPr indent="-304800" lvl="5" marL="27432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6pPr>
            <a:lvl7pPr indent="-304800" lvl="6" marL="32004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7pPr>
            <a:lvl8pPr indent="-304800" lvl="7" marL="36576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 sz="1200">
                <a:latin typeface="Proxima Nova"/>
                <a:ea typeface="Proxima Nova"/>
                <a:cs typeface="Proxima Nova"/>
                <a:sym typeface="Proxima Nova"/>
              </a:defRPr>
            </a:lvl8pPr>
            <a:lvl9pPr indent="-304800" lvl="8" marL="4114800" rtl="0">
              <a:spcBef>
                <a:spcPts val="0"/>
              </a:spcBef>
              <a:spcAft>
                <a:spcPts val="0"/>
              </a:spcAft>
              <a:buSzPts val="1200"/>
              <a:buFont typeface="Proxima Nova"/>
              <a:buChar char="+"/>
              <a:defRPr>
                <a:latin typeface="Proxima Nova"/>
                <a:ea typeface="Proxima Nova"/>
                <a:cs typeface="Proxima Nova"/>
                <a:sym typeface="Proxima Nova"/>
              </a:defRPr>
            </a:lvl9pPr>
          </a:lstStyle>
          <a:p/>
        </p:txBody>
      </p:sp>
      <p:pic>
        <p:nvPicPr>
          <p:cNvPr id="251" name="Google Shape;251;p4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788996" y="350400"/>
            <a:ext cx="1000053" cy="305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White w/ Title">
  <p:cSld name="BLANK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8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4" name="Google Shape;254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110" y="2392147"/>
            <a:ext cx="1177740" cy="359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INE Logo Right on Carbon w/ Title">
  <p:cSld name="BLANK_1_1_1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49"/>
          <p:cNvSpPr txBox="1"/>
          <p:nvPr>
            <p:ph type="title"/>
          </p:nvPr>
        </p:nvSpPr>
        <p:spPr>
          <a:xfrm>
            <a:off x="421450" y="1038000"/>
            <a:ext cx="3341100" cy="3067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2pPr>
            <a:lvl3pPr lvl="2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3pPr>
            <a:lvl4pPr lvl="3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4pPr>
            <a:lvl5pPr lvl="4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5pPr>
            <a:lvl6pPr lvl="5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6pPr>
            <a:lvl7pPr lvl="6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7pPr>
            <a:lvl8pPr lvl="7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8pPr>
            <a:lvl9pPr lvl="8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  <a:defRPr sz="2400"/>
            </a:lvl9pPr>
          </a:lstStyle>
          <a:p/>
        </p:txBody>
      </p:sp>
      <p:pic>
        <p:nvPicPr>
          <p:cNvPr id="257" name="Google Shape;257;p4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59075" y="2392161"/>
            <a:ext cx="1177774" cy="35920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Cyber Security">
  <p:cSld name="TITLE_1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6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b="1" sz="30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b="0" sz="1400">
                <a:solidFill>
                  <a:srgbClr val="EF7D22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sp>
        <p:nvSpPr>
          <p:cNvPr id="31" name="Google Shape;31;p6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None/>
              <a:defRPr sz="1100">
                <a:solidFill>
                  <a:srgbClr val="FFFFFF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  <p:pic>
        <p:nvPicPr>
          <p:cNvPr id="32" name="Google Shape;32;p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45750" y="592358"/>
            <a:ext cx="1147925" cy="35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WHITE 2">
  <p:cSld name="TITLE_AND_BODY_5"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8"/>
          <p:cNvSpPr txBox="1"/>
          <p:nvPr>
            <p:ph idx="1" type="body"/>
          </p:nvPr>
        </p:nvSpPr>
        <p:spPr>
          <a:xfrm>
            <a:off x="569175" y="1171300"/>
            <a:ext cx="7987500" cy="3424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sp>
        <p:nvSpPr>
          <p:cNvPr id="36" name="Google Shape;36;p8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37" name="Google Shape;37;p8"/>
          <p:cNvSpPr/>
          <p:nvPr/>
        </p:nvSpPr>
        <p:spPr>
          <a:xfrm>
            <a:off x="560175" y="794775"/>
            <a:ext cx="8023500" cy="258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38" name="Google Shape;38;p8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">
  <p:cSld name="TITLE_AND_BODY_4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  <a:solidFill>
            <a:srgbClr val="F3F3F3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000">
                <a:solidFill>
                  <a:srgbClr val="151515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1" name="Google Shape;41;p9"/>
          <p:cNvSpPr txBox="1"/>
          <p:nvPr>
            <p:ph idx="1" type="body"/>
          </p:nvPr>
        </p:nvSpPr>
        <p:spPr>
          <a:xfrm>
            <a:off x="569175" y="1245775"/>
            <a:ext cx="7987500" cy="3349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2" name="Google Shape;42;p9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: Long Title 1">
  <p:cSld name="TITLE_AND_BODY_4_2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0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  <a:solidFill>
            <a:srgbClr val="151515"/>
          </a:solidFill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/>
        </p:txBody>
      </p:sp>
      <p:sp>
        <p:nvSpPr>
          <p:cNvPr id="45" name="Google Shape;45;p10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Char char="+"/>
              <a:defRPr sz="1800">
                <a:solidFill>
                  <a:srgbClr val="252626"/>
                </a:solidFill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Char char="+"/>
              <a:defRPr sz="1600">
                <a:solidFill>
                  <a:srgbClr val="252626"/>
                </a:solidFill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Char char="+"/>
              <a:defRPr sz="1400">
                <a:solidFill>
                  <a:srgbClr val="252626"/>
                </a:solidFill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Char char="+"/>
              <a:defRPr sz="1200">
                <a:solidFill>
                  <a:srgbClr val="252626"/>
                </a:solidFill>
              </a:defRPr>
            </a:lvl9pPr>
          </a:lstStyle>
          <a:p/>
        </p:txBody>
      </p:sp>
      <p:pic>
        <p:nvPicPr>
          <p:cNvPr id="46" name="Google Shape;46;p1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7860125" y="4589349"/>
            <a:ext cx="864049" cy="263526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10"/>
          <p:cNvSpPr/>
          <p:nvPr/>
        </p:nvSpPr>
        <p:spPr>
          <a:xfrm>
            <a:off x="3649350" y="2"/>
            <a:ext cx="1845300" cy="114600"/>
          </a:xfrm>
          <a:prstGeom prst="rect">
            <a:avLst/>
          </a:prstGeom>
          <a:gradFill>
            <a:gsLst>
              <a:gs pos="0">
                <a:srgbClr val="EF7D22"/>
              </a:gs>
              <a:gs pos="100000">
                <a:srgbClr val="EE3B00"/>
              </a:gs>
            </a:gsLst>
            <a:lin ang="2700006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40.xml"/><Relationship Id="rId42" Type="http://schemas.openxmlformats.org/officeDocument/2006/relationships/slideLayout" Target="../slideLayouts/slideLayout42.xml"/><Relationship Id="rId41" Type="http://schemas.openxmlformats.org/officeDocument/2006/relationships/slideLayout" Target="../slideLayouts/slideLayout41.xml"/><Relationship Id="rId44" Type="http://schemas.openxmlformats.org/officeDocument/2006/relationships/slideLayout" Target="../slideLayouts/slideLayout44.xml"/><Relationship Id="rId43" Type="http://schemas.openxmlformats.org/officeDocument/2006/relationships/slideLayout" Target="../slideLayouts/slideLayout43.xml"/><Relationship Id="rId46" Type="http://schemas.openxmlformats.org/officeDocument/2006/relationships/slideLayout" Target="../slideLayouts/slideLayout46.xml"/><Relationship Id="rId45" Type="http://schemas.openxmlformats.org/officeDocument/2006/relationships/slideLayout" Target="../slideLayouts/slideLayout45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48" Type="http://schemas.openxmlformats.org/officeDocument/2006/relationships/slideLayout" Target="../slideLayouts/slideLayout48.xml"/><Relationship Id="rId47" Type="http://schemas.openxmlformats.org/officeDocument/2006/relationships/slideLayout" Target="../slideLayouts/slideLayout47.xml"/><Relationship Id="rId49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33" Type="http://schemas.openxmlformats.org/officeDocument/2006/relationships/slideLayout" Target="../slideLayouts/slideLayout33.xml"/><Relationship Id="rId32" Type="http://schemas.openxmlformats.org/officeDocument/2006/relationships/slideLayout" Target="../slideLayouts/slideLayout32.xml"/><Relationship Id="rId35" Type="http://schemas.openxmlformats.org/officeDocument/2006/relationships/slideLayout" Target="../slideLayouts/slideLayout35.xml"/><Relationship Id="rId34" Type="http://schemas.openxmlformats.org/officeDocument/2006/relationships/slideLayout" Target="../slideLayouts/slideLayout34.xml"/><Relationship Id="rId37" Type="http://schemas.openxmlformats.org/officeDocument/2006/relationships/slideLayout" Target="../slideLayouts/slideLayout37.xml"/><Relationship Id="rId36" Type="http://schemas.openxmlformats.org/officeDocument/2006/relationships/slideLayout" Target="../slideLayouts/slideLayout36.xml"/><Relationship Id="rId39" Type="http://schemas.openxmlformats.org/officeDocument/2006/relationships/slideLayout" Target="../slideLayouts/slideLayout39.xml"/><Relationship Id="rId38" Type="http://schemas.openxmlformats.org/officeDocument/2006/relationships/slideLayout" Target="../slideLayouts/slideLayout38.xml"/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idx="1" type="body"/>
          </p:nvPr>
        </p:nvSpPr>
        <p:spPr>
          <a:xfrm>
            <a:off x="569175" y="852600"/>
            <a:ext cx="7987500" cy="374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EF7D22"/>
              </a:buClr>
              <a:buSzPts val="1800"/>
              <a:buFont typeface="Nunito Light"/>
              <a:buChar char="+"/>
              <a:defRPr sz="18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1pPr>
            <a:lvl2pPr indent="-330200" lvl="1" marL="914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2pPr>
            <a:lvl3pPr indent="-330200" lvl="2" marL="1371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600"/>
              <a:buFont typeface="Nunito Light"/>
              <a:buChar char="+"/>
              <a:defRPr sz="16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3pPr>
            <a:lvl4pPr indent="-317500" lvl="3" marL="1828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4pPr>
            <a:lvl5pPr indent="-317500" lvl="4" marL="2286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5pPr>
            <a:lvl6pPr indent="-317500" lvl="5" marL="27432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6pPr>
            <a:lvl7pPr indent="-317500" lvl="6" marL="32004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7pPr>
            <a:lvl8pPr indent="-317500" lvl="7" marL="36576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400"/>
              <a:buFont typeface="Nunito Light"/>
              <a:buChar char="+"/>
              <a:defRPr sz="14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8pPr>
            <a:lvl9pPr indent="-304800" lvl="8" marL="41148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52626"/>
              </a:buClr>
              <a:buSzPts val="1200"/>
              <a:buFont typeface="Nunito Light"/>
              <a:buChar char="+"/>
              <a:defRPr sz="1200">
                <a:solidFill>
                  <a:srgbClr val="252626"/>
                </a:solidFill>
                <a:latin typeface="Nunito Light"/>
                <a:ea typeface="Nunito Light"/>
                <a:cs typeface="Nunito Light"/>
                <a:sym typeface="Nunito Light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type="title"/>
          </p:nvPr>
        </p:nvSpPr>
        <p:spPr>
          <a:xfrm>
            <a:off x="18650" y="-9325"/>
            <a:ext cx="9144000" cy="8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None/>
              <a:defRPr b="1" sz="1800">
                <a:solidFill>
                  <a:srgbClr val="EF7D22"/>
                </a:solidFill>
                <a:latin typeface="Proxima Nova"/>
                <a:ea typeface="Proxima Nova"/>
                <a:cs typeface="Proxima Nova"/>
                <a:sym typeface="Proxima Nova"/>
              </a:defRPr>
            </a:lvl1pPr>
            <a:lvl2pPr lvl="1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rtl="0" algn="ctr">
              <a:spcBef>
                <a:spcPts val="0"/>
              </a:spcBef>
              <a:spcAft>
                <a:spcPts val="0"/>
              </a:spcAft>
              <a:buNone/>
              <a:defRPr>
                <a:solidFill>
                  <a:srgbClr val="009EDF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  <p:sldLayoutId id="2147483665" r:id="rId18"/>
    <p:sldLayoutId id="2147483666" r:id="rId19"/>
    <p:sldLayoutId id="2147483667" r:id="rId20"/>
    <p:sldLayoutId id="2147483668" r:id="rId21"/>
    <p:sldLayoutId id="2147483669" r:id="rId22"/>
    <p:sldLayoutId id="2147483670" r:id="rId23"/>
    <p:sldLayoutId id="2147483671" r:id="rId24"/>
    <p:sldLayoutId id="2147483672" r:id="rId25"/>
    <p:sldLayoutId id="2147483673" r:id="rId26"/>
    <p:sldLayoutId id="2147483674" r:id="rId27"/>
    <p:sldLayoutId id="2147483675" r:id="rId28"/>
    <p:sldLayoutId id="2147483676" r:id="rId29"/>
    <p:sldLayoutId id="2147483677" r:id="rId30"/>
    <p:sldLayoutId id="2147483678" r:id="rId31"/>
    <p:sldLayoutId id="2147483679" r:id="rId32"/>
    <p:sldLayoutId id="2147483680" r:id="rId33"/>
    <p:sldLayoutId id="2147483681" r:id="rId34"/>
    <p:sldLayoutId id="2147483682" r:id="rId35"/>
    <p:sldLayoutId id="2147483683" r:id="rId36"/>
    <p:sldLayoutId id="2147483684" r:id="rId37"/>
    <p:sldLayoutId id="2147483685" r:id="rId38"/>
    <p:sldLayoutId id="2147483686" r:id="rId39"/>
    <p:sldLayoutId id="2147483687" r:id="rId40"/>
    <p:sldLayoutId id="2147483688" r:id="rId41"/>
    <p:sldLayoutId id="2147483689" r:id="rId42"/>
    <p:sldLayoutId id="2147483690" r:id="rId43"/>
    <p:sldLayoutId id="2147483691" r:id="rId44"/>
    <p:sldLayoutId id="2147483692" r:id="rId45"/>
    <p:sldLayoutId id="2147483693" r:id="rId46"/>
    <p:sldLayoutId id="2147483694" r:id="rId47"/>
    <p:sldLayoutId id="2147483695" r:id="rId48"/>
  </p:sldLayoutIdLst>
  <mc:AlternateContent>
    <mc:Choice Requires="p14">
      <p:transition spd="slow" p14:dur="1000">
        <p:fade thruBlk="1"/>
      </p:transition>
    </mc:Choice>
    <mc:Fallback>
      <p:transition spd="slow">
        <p:fade/>
      </p:transition>
    </mc:Fallback>
  </mc:AlternateConten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9.jpg"/><Relationship Id="rId4" Type="http://schemas.openxmlformats.org/officeDocument/2006/relationships/image" Target="../media/image38.jpg"/><Relationship Id="rId5" Type="http://schemas.openxmlformats.org/officeDocument/2006/relationships/image" Target="../media/image42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7.jpg"/><Relationship Id="rId4" Type="http://schemas.openxmlformats.org/officeDocument/2006/relationships/image" Target="../media/image30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3.jpg"/><Relationship Id="rId4" Type="http://schemas.openxmlformats.org/officeDocument/2006/relationships/image" Target="../media/image36.jpg"/><Relationship Id="rId5" Type="http://schemas.openxmlformats.org/officeDocument/2006/relationships/image" Target="../media/image39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1.xml"/><Relationship Id="rId2" Type="http://schemas.openxmlformats.org/officeDocument/2006/relationships/notesSlide" Target="../notesSlides/notesSlide8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50"/>
          <p:cNvSpPr txBox="1"/>
          <p:nvPr>
            <p:ph type="title"/>
          </p:nvPr>
        </p:nvSpPr>
        <p:spPr>
          <a:xfrm>
            <a:off x="647175" y="1300050"/>
            <a:ext cx="4710900" cy="169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rPr lang="en"/>
              <a:t>Penetration Testing and Social Engineering</a:t>
            </a:r>
            <a:endParaRPr/>
          </a:p>
        </p:txBody>
      </p:sp>
      <p:sp>
        <p:nvSpPr>
          <p:cNvPr id="263" name="Google Shape;263;p50"/>
          <p:cNvSpPr txBox="1"/>
          <p:nvPr>
            <p:ph idx="2" type="title"/>
          </p:nvPr>
        </p:nvSpPr>
        <p:spPr>
          <a:xfrm>
            <a:off x="647175" y="2796250"/>
            <a:ext cx="4710900" cy="947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  <p:sp>
        <p:nvSpPr>
          <p:cNvPr id="264" name="Google Shape;264;p50"/>
          <p:cNvSpPr txBox="1"/>
          <p:nvPr>
            <p:ph idx="3" type="title"/>
          </p:nvPr>
        </p:nvSpPr>
        <p:spPr>
          <a:xfrm>
            <a:off x="647175" y="4302300"/>
            <a:ext cx="4710900" cy="5598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00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51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Lesson Overview</a:t>
            </a:r>
            <a:endParaRPr/>
          </a:p>
        </p:txBody>
      </p:sp>
      <p:sp>
        <p:nvSpPr>
          <p:cNvPr id="270" name="Google Shape;270;p51"/>
          <p:cNvSpPr txBox="1"/>
          <p:nvPr>
            <p:ph idx="4294967295" type="body"/>
          </p:nvPr>
        </p:nvSpPr>
        <p:spPr>
          <a:xfrm>
            <a:off x="3645875" y="593625"/>
            <a:ext cx="52194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Purpose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Information Gathering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External Access</a:t>
            </a:r>
            <a:endParaRPr sz="1400">
              <a:solidFill>
                <a:schemeClr val="dk1"/>
              </a:solidFill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●"/>
            </a:pPr>
            <a:r>
              <a:rPr lang="en" sz="1400">
                <a:solidFill>
                  <a:schemeClr val="dk1"/>
                </a:solidFill>
              </a:rPr>
              <a:t>Physical Access</a:t>
            </a:r>
            <a:endParaRPr sz="14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52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Penetration Testing</a:t>
            </a:r>
            <a:endParaRPr/>
          </a:p>
        </p:txBody>
      </p:sp>
      <p:sp>
        <p:nvSpPr>
          <p:cNvPr id="276" name="Google Shape;276;p52"/>
          <p:cNvSpPr txBox="1"/>
          <p:nvPr>
            <p:ph idx="1" type="body"/>
          </p:nvPr>
        </p:nvSpPr>
        <p:spPr>
          <a:xfrm>
            <a:off x="308750" y="593625"/>
            <a:ext cx="3994500" cy="4068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are the vulnerabilities?</a:t>
            </a:r>
            <a:endParaRPr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3"/>
          <p:cNvSpPr txBox="1"/>
          <p:nvPr>
            <p:ph type="title"/>
          </p:nvPr>
        </p:nvSpPr>
        <p:spPr>
          <a:xfrm>
            <a:off x="5109900" y="593625"/>
            <a:ext cx="3499500" cy="406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Scope Matters</a:t>
            </a:r>
            <a:endParaRPr/>
          </a:p>
        </p:txBody>
      </p:sp>
      <p:sp>
        <p:nvSpPr>
          <p:cNvPr id="282" name="Google Shape;282;p53"/>
          <p:cNvSpPr txBox="1"/>
          <p:nvPr>
            <p:ph idx="1" type="body"/>
          </p:nvPr>
        </p:nvSpPr>
        <p:spPr>
          <a:xfrm>
            <a:off x="308750" y="593625"/>
            <a:ext cx="3874500" cy="4068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What is allowed?</a:t>
            </a:r>
            <a:endParaRPr/>
          </a:p>
        </p:txBody>
      </p:sp>
      <p:pic>
        <p:nvPicPr>
          <p:cNvPr id="283" name="Google Shape;283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0300" y="2109625"/>
            <a:ext cx="2011402" cy="20114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54"/>
          <p:cNvSpPr txBox="1"/>
          <p:nvPr>
            <p:ph type="title"/>
          </p:nvPr>
        </p:nvSpPr>
        <p:spPr>
          <a:xfrm>
            <a:off x="347625" y="506700"/>
            <a:ext cx="2003100" cy="4155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Information Gathering</a:t>
            </a:r>
            <a:endParaRPr/>
          </a:p>
        </p:txBody>
      </p:sp>
      <p:pic>
        <p:nvPicPr>
          <p:cNvPr id="289" name="Google Shape;289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90125" y="406425"/>
            <a:ext cx="2668426" cy="1778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5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57175" y="1651000"/>
            <a:ext cx="2541376" cy="18414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5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817187" y="2819426"/>
            <a:ext cx="3014303" cy="20095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55"/>
          <p:cNvSpPr txBox="1"/>
          <p:nvPr>
            <p:ph type="title"/>
          </p:nvPr>
        </p:nvSpPr>
        <p:spPr>
          <a:xfrm>
            <a:off x="0" y="-9325"/>
            <a:ext cx="9144000" cy="2165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External Access</a:t>
            </a:r>
            <a:endParaRPr/>
          </a:p>
        </p:txBody>
      </p:sp>
      <p:sp>
        <p:nvSpPr>
          <p:cNvPr id="297" name="Google Shape;297;p55"/>
          <p:cNvSpPr txBox="1"/>
          <p:nvPr>
            <p:ph idx="1" type="body"/>
          </p:nvPr>
        </p:nvSpPr>
        <p:spPr>
          <a:xfrm>
            <a:off x="569175" y="2386250"/>
            <a:ext cx="7987500" cy="2209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+"/>
            </a:pPr>
            <a:r>
              <a:rPr lang="en"/>
              <a:t>Malware</a:t>
            </a:r>
            <a:endParaRPr/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SzPts val="1800"/>
              <a:buChar char="+"/>
            </a:pPr>
            <a:r>
              <a:rPr lang="en"/>
              <a:t>Credentials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98" name="Google Shape;298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76350" y="2321800"/>
            <a:ext cx="3031552" cy="22736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99" name="Google Shape;299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572913" y="3209913"/>
            <a:ext cx="2619375" cy="1743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56"/>
          <p:cNvSpPr txBox="1"/>
          <p:nvPr>
            <p:ph type="title"/>
          </p:nvPr>
        </p:nvSpPr>
        <p:spPr>
          <a:xfrm>
            <a:off x="0" y="-9325"/>
            <a:ext cx="9144000" cy="8574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Physical Access</a:t>
            </a:r>
            <a:endParaRPr/>
          </a:p>
        </p:txBody>
      </p:sp>
      <p:pic>
        <p:nvPicPr>
          <p:cNvPr id="305" name="Google Shape;305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43499" y="1162234"/>
            <a:ext cx="1461300" cy="270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6" name="Google Shape;306;p5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487201" y="2307200"/>
            <a:ext cx="2023174" cy="2023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" name="Google Shape;307;p56"/>
          <p:cNvPicPr preferRelativeResize="0"/>
          <p:nvPr/>
        </p:nvPicPr>
        <p:blipFill rotWithShape="1">
          <a:blip r:embed="rId5">
            <a:alphaModFix/>
          </a:blip>
          <a:srcRect b="0" l="31715" r="29672" t="0"/>
          <a:stretch/>
        </p:blipFill>
        <p:spPr>
          <a:xfrm>
            <a:off x="6723799" y="1276475"/>
            <a:ext cx="1333626" cy="25905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[MASTER] INE Slides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