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</p:sldIdLst>
  <p:sldSz cy="5143500" cx="9144000"/>
  <p:notesSz cx="6858000" cy="9144000"/>
  <p:embeddedFontLst>
    <p:embeddedFont>
      <p:font typeface="Proxima Nova"/>
      <p:regular r:id="rId10"/>
      <p:bold r:id="rId11"/>
      <p:italic r:id="rId12"/>
      <p:boldItalic r:id="rId13"/>
    </p:embeddedFont>
    <p:embeddedFont>
      <p:font typeface="Montserrat"/>
      <p:regular r:id="rId14"/>
      <p:bold r:id="rId15"/>
      <p:italic r:id="rId16"/>
      <p:boldItalic r:id="rId17"/>
    </p:embeddedFont>
    <p:embeddedFont>
      <p:font typeface="Proxima Nova Semibold"/>
      <p:regular r:id="rId18"/>
      <p:bold r:id="rId19"/>
      <p:boldItalic r:id="rId20"/>
    </p:embeddedFont>
    <p:embeddedFont>
      <p:font typeface="Barlow SemiBold"/>
      <p:regular r:id="rId21"/>
      <p:bold r:id="rId22"/>
      <p:italic r:id="rId23"/>
      <p:boldItalic r:id="rId24"/>
    </p:embeddedFont>
    <p:embeddedFont>
      <p:font typeface="Nunito Light"/>
      <p:regular r:id="rId25"/>
      <p:bold r:id="rId26"/>
      <p:italic r:id="rId27"/>
      <p:boldItalic r:id="rId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20" Type="http://schemas.openxmlformats.org/officeDocument/2006/relationships/font" Target="fonts/ProximaNovaSemibold-boldItalic.fntdata"/><Relationship Id="rId22" Type="http://schemas.openxmlformats.org/officeDocument/2006/relationships/font" Target="fonts/BarlowSemiBold-bold.fntdata"/><Relationship Id="rId21" Type="http://schemas.openxmlformats.org/officeDocument/2006/relationships/font" Target="fonts/BarlowSemiBold-regular.fntdata"/><Relationship Id="rId24" Type="http://schemas.openxmlformats.org/officeDocument/2006/relationships/font" Target="fonts/BarlowSemiBold-boldItalic.fntdata"/><Relationship Id="rId23" Type="http://schemas.openxmlformats.org/officeDocument/2006/relationships/font" Target="fonts/BarlowSemiBold-italic.fntdata"/><Relationship Id="rId26" Type="http://schemas.openxmlformats.org/officeDocument/2006/relationships/font" Target="fonts/NunitoLight-bold.fntdata"/><Relationship Id="rId25" Type="http://schemas.openxmlformats.org/officeDocument/2006/relationships/font" Target="fonts/NunitoLight-regular.fntdata"/><Relationship Id="rId28" Type="http://schemas.openxmlformats.org/officeDocument/2006/relationships/font" Target="fonts/NunitoLight-boldItalic.fntdata"/><Relationship Id="rId27" Type="http://schemas.openxmlformats.org/officeDocument/2006/relationships/font" Target="fonts/NunitoLight-italic.fntdata"/><Relationship Id="rId11" Type="http://schemas.openxmlformats.org/officeDocument/2006/relationships/font" Target="fonts/ProximaNova-bold.fntdata"/><Relationship Id="rId10" Type="http://schemas.openxmlformats.org/officeDocument/2006/relationships/font" Target="fonts/ProximaNova-regular.fntdata"/><Relationship Id="rId13" Type="http://schemas.openxmlformats.org/officeDocument/2006/relationships/font" Target="fonts/ProximaNova-boldItalic.fntdata"/><Relationship Id="rId12" Type="http://schemas.openxmlformats.org/officeDocument/2006/relationships/font" Target="fonts/ProximaNova-italic.fntdata"/><Relationship Id="rId15" Type="http://schemas.openxmlformats.org/officeDocument/2006/relationships/font" Target="fonts/Montserrat-bold.fntdata"/><Relationship Id="rId14" Type="http://schemas.openxmlformats.org/officeDocument/2006/relationships/font" Target="fonts/Montserrat-regular.fntdata"/><Relationship Id="rId17" Type="http://schemas.openxmlformats.org/officeDocument/2006/relationships/font" Target="fonts/Montserrat-boldItalic.fntdata"/><Relationship Id="rId16" Type="http://schemas.openxmlformats.org/officeDocument/2006/relationships/font" Target="fonts/Montserrat-italic.fntdata"/><Relationship Id="rId19" Type="http://schemas.openxmlformats.org/officeDocument/2006/relationships/font" Target="fonts/ProximaNovaSemibold-bold.fntdata"/><Relationship Id="rId18" Type="http://schemas.openxmlformats.org/officeDocument/2006/relationships/font" Target="fonts/ProximaNovaSemibold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6cbd11aa0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6cbd11aa0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e6cbd11aa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e6cbd11aa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4.jp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jpg"/><Relationship Id="rId3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g"/><Relationship Id="rId3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png"/><Relationship Id="rId3" Type="http://schemas.openxmlformats.org/officeDocument/2006/relationships/image" Target="../media/image5.png"/><Relationship Id="rId4" Type="http://schemas.openxmlformats.org/officeDocument/2006/relationships/image" Target="../media/image7.png"/><Relationship Id="rId5" Type="http://schemas.openxmlformats.org/officeDocument/2006/relationships/image" Target="../media/image3.png"/><Relationship Id="rId6" Type="http://schemas.openxmlformats.org/officeDocument/2006/relationships/image" Target="../media/image4.png"/><Relationship Id="rId7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11" Type="http://schemas.openxmlformats.org/officeDocument/2006/relationships/image" Target="../media/image1.png"/><Relationship Id="rId10" Type="http://schemas.openxmlformats.org/officeDocument/2006/relationships/image" Target="../media/image17.png"/><Relationship Id="rId9" Type="http://schemas.openxmlformats.org/officeDocument/2006/relationships/image" Target="../media/image20.png"/><Relationship Id="rId5" Type="http://schemas.openxmlformats.org/officeDocument/2006/relationships/image" Target="../media/image4.png"/><Relationship Id="rId6" Type="http://schemas.openxmlformats.org/officeDocument/2006/relationships/image" Target="../media/image36.png"/><Relationship Id="rId7" Type="http://schemas.openxmlformats.org/officeDocument/2006/relationships/image" Target="../media/image13.png"/><Relationship Id="rId8" Type="http://schemas.openxmlformats.org/officeDocument/2006/relationships/image" Target="../media/image15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37.png"/><Relationship Id="rId5" Type="http://schemas.openxmlformats.org/officeDocument/2006/relationships/image" Target="../media/image13.png"/><Relationship Id="rId6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png"/><Relationship Id="rId3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1.png"/><Relationship Id="rId5" Type="http://schemas.openxmlformats.org/officeDocument/2006/relationships/image" Target="../media/image4.png"/><Relationship Id="rId6" Type="http://schemas.openxmlformats.org/officeDocument/2006/relationships/image" Target="../media/image23.png"/><Relationship Id="rId7" Type="http://schemas.openxmlformats.org/officeDocument/2006/relationships/image" Target="../media/image26.png"/><Relationship Id="rId8" Type="http://schemas.openxmlformats.org/officeDocument/2006/relationships/image" Target="../media/image24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1" Type="http://schemas.openxmlformats.org/officeDocument/2006/relationships/image" Target="../media/image28.png"/><Relationship Id="rId10" Type="http://schemas.openxmlformats.org/officeDocument/2006/relationships/image" Target="../media/image27.png"/><Relationship Id="rId12" Type="http://schemas.openxmlformats.org/officeDocument/2006/relationships/image" Target="../media/image1.png"/><Relationship Id="rId9" Type="http://schemas.openxmlformats.org/officeDocument/2006/relationships/image" Target="../media/image15.png"/><Relationship Id="rId5" Type="http://schemas.openxmlformats.org/officeDocument/2006/relationships/image" Target="../media/image7.png"/><Relationship Id="rId6" Type="http://schemas.openxmlformats.org/officeDocument/2006/relationships/image" Target="../media/image34.png"/><Relationship Id="rId7" Type="http://schemas.openxmlformats.org/officeDocument/2006/relationships/image" Target="../media/image25.png"/><Relationship Id="rId8" Type="http://schemas.openxmlformats.org/officeDocument/2006/relationships/image" Target="../media/image13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5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5.jpg"/><Relationship Id="rId3" Type="http://schemas.openxmlformats.org/officeDocument/2006/relationships/image" Target="../media/image1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Social Engineering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Course Introduction</a:t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Course Topic Overview</a:t>
            </a:r>
            <a:endParaRPr/>
          </a:p>
        </p:txBody>
      </p:sp>
      <p:sp>
        <p:nvSpPr>
          <p:cNvPr id="270" name="Google Shape;270;p51"/>
          <p:cNvSpPr txBox="1"/>
          <p:nvPr>
            <p:ph idx="4294967295" type="body"/>
          </p:nvPr>
        </p:nvSpPr>
        <p:spPr>
          <a:xfrm>
            <a:off x="3645875" y="593625"/>
            <a:ext cx="52194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Social Engineering Fundamentals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Case Studies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Penetration Testing and Social Engineering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Labs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Prerequisites</a:t>
            </a:r>
            <a:endParaRPr/>
          </a:p>
        </p:txBody>
      </p:sp>
      <p:sp>
        <p:nvSpPr>
          <p:cNvPr id="276" name="Google Shape;276;p52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+"/>
            </a:pPr>
            <a:r>
              <a:rPr lang="en"/>
              <a:t>Basic Network Concepts</a:t>
            </a:r>
            <a:endParaRPr/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SzPts val="2400"/>
              <a:buChar char="+"/>
            </a:pPr>
            <a:r>
              <a:rPr lang="en"/>
              <a:t>Basic Cybersecurity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3"/>
          <p:cNvSpPr txBox="1"/>
          <p:nvPr>
            <p:ph type="title"/>
          </p:nvPr>
        </p:nvSpPr>
        <p:spPr>
          <a:xfrm>
            <a:off x="328050" y="2098500"/>
            <a:ext cx="2003100" cy="94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Objectives:</a:t>
            </a:r>
            <a:endParaRPr/>
          </a:p>
        </p:txBody>
      </p:sp>
      <p:sp>
        <p:nvSpPr>
          <p:cNvPr id="282" name="Google Shape;282;p53"/>
          <p:cNvSpPr txBox="1"/>
          <p:nvPr/>
        </p:nvSpPr>
        <p:spPr>
          <a:xfrm>
            <a:off x="2989025" y="1509750"/>
            <a:ext cx="58155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Describe Social Engineering core principles.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Identify Social Engineering tactics and techniques.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Recognize real-life scenarios involving social engineering.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Perform a phishing attack.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Perform a watering hole attack.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