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2C84D7-EECB-4563-BE41-9EAE9FF873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2E0293-DBB9-43EC-BEA1-44343B8E2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216007-8D1D-426D-BB38-34A319918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F65BEE-3460-4F9A-A2FB-5D428CAA0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FEAAFE-A842-4A51-828F-92E36BACC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719523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45B73F-4F86-4C35-AE9A-3D129B356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4099E7-59E7-4748-B435-A419D64D3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92C251-FCD7-4654-B6F3-BF567B898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E66C60-5892-4179-B6EE-6EDDABE06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35DE7D-1052-48BA-88C0-372FA3E4B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0181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C6BCD9A-5577-41FD-8719-D62BC2A5E8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6B190F-E30A-4879-BDCB-D3ACD902A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029943-FAA7-4BCE-9492-673106BAB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E70393-3A7E-4EA4-829F-C4FAEF65B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994483-EC07-41F6-9775-709BB9741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2944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02D29F-8B84-45E1-8A80-17F744319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3FC38F-AD32-4B04-8CEE-997C83BA1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D45989-03B2-4937-870F-0C2F6F066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99BD08-B028-493E-B619-B8BF428C5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FEB773-1325-4D15-BC9F-EB3324D0F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7907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5FE5C-1721-4BC3-9D73-695CC5577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367DEA-F78A-4C76-B054-C15736494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A5653E-C179-49AC-87F2-515A9CC6F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2EEB84-5D91-4ADF-8521-62971907A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4D55B8-3075-4D63-9521-2DDB6783B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91336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BF649A-0391-42E1-8511-158BC7086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55E6F4-E562-44F0-B2A7-B0382A71C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4FCDE8-8EFC-4D0D-B1AD-1217E19CE4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EC2DA0-71E1-4FDC-AB9F-865BCE041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1A7AC9-A7CE-4FE4-939A-8736BA0CC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E86E25F-4B0E-49C3-84DD-73BD6F6B1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21812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B6E0BE-625A-46E9-9B9B-5F94436BA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BF6827-4AE2-4405-8658-C0A8268F1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952557-AF5A-4508-8169-1034199BA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AA41F13-026A-479D-8DC3-8B4E4E17E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4437DD3-8AA9-49FC-BDB8-0171E16E94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09BB920-F4EB-4924-8DE7-992B2D76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FC84DCB-FFF0-4141-9E72-6D98CE9C3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7904814-CE83-4335-9840-E420B6D34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77981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4ECACF-F7F6-4349-A47A-D1A412F0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B01831C-7CDF-46CD-9E27-34491452F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819A850-FE55-49A4-8916-7A28F3D1F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8C4311-CA53-474B-AFD7-233550FD1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6166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3BA97D-1D22-4224-884A-CB776592B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B0431E3-D1E6-4BDD-911C-19DEBE4B5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4BFDD6D-B1B9-4875-9061-0BEC9B730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85534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E55034-9F3A-4B3F-AB7C-68A64332C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1AF851-0EF8-4029-A1C6-AC422BEE0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2A3AD62-2A20-498F-BF82-B00DDA56B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5BEDAF-4C95-4F11-AF87-7881170B2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C98E17-2A19-4DDB-86BA-C6A3D0347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13DB06-E3B9-4EA3-A661-FF8B01409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3450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666A9-5C89-416A-AFDD-559C8D566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357D734-39A6-49EB-9C47-04AF88D3C5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A20845-D4D4-4AE1-A97B-3D1DCBC83F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5B3892-18D1-4C68-962B-ECAF15285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2E34E62-CD56-448D-99D3-A6C48FD7A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4274FE-F873-4143-B545-0FC402595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09721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5FEABEA-CBD6-442F-B30E-BD448330F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D262DF-ABDD-42EB-AD08-7B921DD8F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682B87-A346-4105-923A-B04048A43B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F79E8-EBDE-40D1-B618-2DCD40F8EC57}" type="datetimeFigureOut">
              <a:rPr lang="es-US" smtClean="0"/>
              <a:t>4/3/2020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AF5549-9FC0-4121-AEDD-7D88B9DF4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CFFFAF-EB11-4CD0-9255-1B4E40910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0B7A1-2407-44E8-A05B-B2762ACEDF5B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7872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D2061653-E863-49DD-B872-0F2A35F38EE1}"/>
              </a:ext>
            </a:extLst>
          </p:cNvPr>
          <p:cNvCxnSpPr/>
          <p:nvPr/>
        </p:nvCxnSpPr>
        <p:spPr>
          <a:xfrm flipH="1">
            <a:off x="6473684" y="396699"/>
            <a:ext cx="238539" cy="689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DDA52505-0044-4A3D-9209-EDC52263A254}"/>
              </a:ext>
            </a:extLst>
          </p:cNvPr>
          <p:cNvCxnSpPr/>
          <p:nvPr/>
        </p:nvCxnSpPr>
        <p:spPr>
          <a:xfrm>
            <a:off x="1749285" y="1789043"/>
            <a:ext cx="96873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589543C3-BEC2-415D-972F-3D49C31C0614}"/>
              </a:ext>
            </a:extLst>
          </p:cNvPr>
          <p:cNvCxnSpPr/>
          <p:nvPr/>
        </p:nvCxnSpPr>
        <p:spPr>
          <a:xfrm>
            <a:off x="1736032" y="1789043"/>
            <a:ext cx="0" cy="821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771DCEA7-13EB-4238-8FAB-C21CDD851C15}"/>
              </a:ext>
            </a:extLst>
          </p:cNvPr>
          <p:cNvSpPr txBox="1"/>
          <p:nvPr/>
        </p:nvSpPr>
        <p:spPr>
          <a:xfrm>
            <a:off x="6559825" y="649356"/>
            <a:ext cx="622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/>
              <a:t>raíz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BC1D998-34CC-455B-AFA3-7E21C6EE81DB}"/>
              </a:ext>
            </a:extLst>
          </p:cNvPr>
          <p:cNvSpPr txBox="1"/>
          <p:nvPr/>
        </p:nvSpPr>
        <p:spPr>
          <a:xfrm>
            <a:off x="1914937" y="2015194"/>
            <a:ext cx="86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/>
              <a:t>/home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4CBACB28-1FA9-4C41-8606-6C1E5983004D}"/>
              </a:ext>
            </a:extLst>
          </p:cNvPr>
          <p:cNvCxnSpPr>
            <a:cxnSpLocks/>
          </p:cNvCxnSpPr>
          <p:nvPr/>
        </p:nvCxnSpPr>
        <p:spPr>
          <a:xfrm>
            <a:off x="530085" y="2610678"/>
            <a:ext cx="24516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BF56E8-5C1F-4022-B9C2-3DD2FDF1B58C}"/>
              </a:ext>
            </a:extLst>
          </p:cNvPr>
          <p:cNvCxnSpPr/>
          <p:nvPr/>
        </p:nvCxnSpPr>
        <p:spPr>
          <a:xfrm>
            <a:off x="503580" y="2610678"/>
            <a:ext cx="0" cy="6758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E6B4D3A-98D3-42D2-A671-6F0DC523FC94}"/>
              </a:ext>
            </a:extLst>
          </p:cNvPr>
          <p:cNvSpPr txBox="1"/>
          <p:nvPr/>
        </p:nvSpPr>
        <p:spPr>
          <a:xfrm>
            <a:off x="530085" y="2836831"/>
            <a:ext cx="9409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dirty="0"/>
              <a:t>/home/pi</a:t>
            </a: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051DE0FA-D0DA-463E-AA78-9E513ED7F34C}"/>
              </a:ext>
            </a:extLst>
          </p:cNvPr>
          <p:cNvCxnSpPr/>
          <p:nvPr/>
        </p:nvCxnSpPr>
        <p:spPr>
          <a:xfrm>
            <a:off x="2372137" y="2610678"/>
            <a:ext cx="0" cy="533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920EE00-F52F-465B-8BD5-95A43253D004}"/>
              </a:ext>
            </a:extLst>
          </p:cNvPr>
          <p:cNvSpPr txBox="1"/>
          <p:nvPr/>
        </p:nvSpPr>
        <p:spPr>
          <a:xfrm>
            <a:off x="2398653" y="2836831"/>
            <a:ext cx="12191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dirty="0"/>
              <a:t>/home/user2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C8B7B989-F577-42AF-BA06-4866D5467991}"/>
              </a:ext>
            </a:extLst>
          </p:cNvPr>
          <p:cNvCxnSpPr/>
          <p:nvPr/>
        </p:nvCxnSpPr>
        <p:spPr>
          <a:xfrm>
            <a:off x="5751441" y="1789043"/>
            <a:ext cx="0" cy="595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FB9420B7-3FA7-4679-B8C9-A0A64667855B}"/>
              </a:ext>
            </a:extLst>
          </p:cNvPr>
          <p:cNvSpPr txBox="1"/>
          <p:nvPr/>
        </p:nvSpPr>
        <p:spPr>
          <a:xfrm>
            <a:off x="5930345" y="2021820"/>
            <a:ext cx="86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/>
              <a:t>/etc</a:t>
            </a: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A5C9758B-16ED-4E8F-92F4-B5A13EF62FC0}"/>
              </a:ext>
            </a:extLst>
          </p:cNvPr>
          <p:cNvCxnSpPr/>
          <p:nvPr/>
        </p:nvCxnSpPr>
        <p:spPr>
          <a:xfrm>
            <a:off x="7487476" y="1789043"/>
            <a:ext cx="0" cy="595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9DEF2635-9F62-407C-A97D-F961A5DB5FF1}"/>
              </a:ext>
            </a:extLst>
          </p:cNvPr>
          <p:cNvSpPr txBox="1"/>
          <p:nvPr/>
        </p:nvSpPr>
        <p:spPr>
          <a:xfrm>
            <a:off x="7666379" y="2015194"/>
            <a:ext cx="86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/>
              <a:t>/media</a:t>
            </a:r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F7EEE8C9-6DCF-4843-B034-1E2E835C607D}"/>
              </a:ext>
            </a:extLst>
          </p:cNvPr>
          <p:cNvCxnSpPr/>
          <p:nvPr/>
        </p:nvCxnSpPr>
        <p:spPr>
          <a:xfrm>
            <a:off x="1914937" y="3144607"/>
            <a:ext cx="13053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AD15E91E-FABA-46CB-8756-962D4620957E}"/>
              </a:ext>
            </a:extLst>
          </p:cNvPr>
          <p:cNvCxnSpPr/>
          <p:nvPr/>
        </p:nvCxnSpPr>
        <p:spPr>
          <a:xfrm>
            <a:off x="2146850" y="3144607"/>
            <a:ext cx="0" cy="844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Texto 33">
            <a:extLst>
              <a:ext uri="{FF2B5EF4-FFF2-40B4-BE49-F238E27FC236}">
                <a16:creationId xmlns:a16="http://schemas.microsoft.com/office/drawing/2014/main" id="{0D851A48-D4CC-4CDD-8EB1-C16771C664BE}"/>
              </a:ext>
            </a:extLst>
          </p:cNvPr>
          <p:cNvSpPr txBox="1"/>
          <p:nvPr/>
        </p:nvSpPr>
        <p:spPr>
          <a:xfrm>
            <a:off x="2213121" y="3604784"/>
            <a:ext cx="17625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400" dirty="0"/>
              <a:t>/home/user2/videos</a:t>
            </a:r>
          </a:p>
        </p:txBody>
      </p: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EF540195-A213-4212-A637-CAB80A2A6EFF}"/>
              </a:ext>
            </a:extLst>
          </p:cNvPr>
          <p:cNvCxnSpPr/>
          <p:nvPr/>
        </p:nvCxnSpPr>
        <p:spPr>
          <a:xfrm flipV="1">
            <a:off x="6281528" y="781878"/>
            <a:ext cx="0" cy="1007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e 36">
            <a:extLst>
              <a:ext uri="{FF2B5EF4-FFF2-40B4-BE49-F238E27FC236}">
                <a16:creationId xmlns:a16="http://schemas.microsoft.com/office/drawing/2014/main" id="{A6C99251-3089-4D6F-B0FB-DBE2D57EA9A3}"/>
              </a:ext>
            </a:extLst>
          </p:cNvPr>
          <p:cNvSpPr/>
          <p:nvPr/>
        </p:nvSpPr>
        <p:spPr>
          <a:xfrm>
            <a:off x="278293" y="2836831"/>
            <a:ext cx="198772" cy="1979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46180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062B0EC-CD68-433A-9749-463D8E4EE82A}"/>
              </a:ext>
            </a:extLst>
          </p:cNvPr>
          <p:cNvSpPr txBox="1"/>
          <p:nvPr/>
        </p:nvSpPr>
        <p:spPr>
          <a:xfrm>
            <a:off x="742122" y="437322"/>
            <a:ext cx="4545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/>
              <a:t>Comandos Básicos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1113FD3-A486-4A41-A296-AD872A7F52BA}"/>
              </a:ext>
            </a:extLst>
          </p:cNvPr>
          <p:cNvSpPr txBox="1"/>
          <p:nvPr/>
        </p:nvSpPr>
        <p:spPr>
          <a:xfrm>
            <a:off x="609599" y="1020418"/>
            <a:ext cx="62152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pwd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ls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/>
              <a:t>cd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touch</a:t>
            </a:r>
            <a:r>
              <a:rPr lang="es-US" dirty="0"/>
              <a:t>  </a:t>
            </a:r>
            <a:r>
              <a:rPr lang="es-US" dirty="0">
                <a:sym typeface="Wingdings" panose="05000000000000000000" pitchFamily="2" charset="2"/>
              </a:rPr>
              <a:t> Crear un archivo en blanco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/>
              <a:t>nano </a:t>
            </a:r>
            <a:r>
              <a:rPr lang="es-US" dirty="0">
                <a:sym typeface="Wingdings" panose="05000000000000000000" pitchFamily="2" charset="2"/>
              </a:rPr>
              <a:t> Editar el </a:t>
            </a:r>
            <a:r>
              <a:rPr lang="es-US" dirty="0" err="1">
                <a:sym typeface="Wingdings" panose="05000000000000000000" pitchFamily="2" charset="2"/>
              </a:rPr>
              <a:t>arhivo</a:t>
            </a:r>
            <a:r>
              <a:rPr lang="es-US" dirty="0">
                <a:sym typeface="Wingdings" panose="05000000000000000000" pitchFamily="2" charset="2"/>
              </a:rPr>
              <a:t> (Crear si el archivo no existe)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cp</a:t>
            </a:r>
            <a:r>
              <a:rPr lang="es-US" dirty="0"/>
              <a:t> </a:t>
            </a:r>
            <a:r>
              <a:rPr lang="es-US" dirty="0">
                <a:sym typeface="Wingdings" panose="05000000000000000000" pitchFamily="2" charset="2"/>
              </a:rPr>
              <a:t> Copiar archivos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cp</a:t>
            </a:r>
            <a:r>
              <a:rPr lang="es-US" dirty="0"/>
              <a:t> –r </a:t>
            </a:r>
            <a:r>
              <a:rPr lang="es-US" dirty="0">
                <a:sym typeface="Wingdings" panose="05000000000000000000" pitchFamily="2" charset="2"/>
              </a:rPr>
              <a:t> Copiar directorios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rm</a:t>
            </a:r>
            <a:r>
              <a:rPr lang="es-US" dirty="0"/>
              <a:t> </a:t>
            </a:r>
            <a:r>
              <a:rPr lang="es-US" dirty="0">
                <a:sym typeface="Wingdings" panose="05000000000000000000" pitchFamily="2" charset="2"/>
              </a:rPr>
              <a:t> </a:t>
            </a:r>
            <a:r>
              <a:rPr lang="es-US" dirty="0"/>
              <a:t> Borrar Archivos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rm</a:t>
            </a:r>
            <a:r>
              <a:rPr lang="es-US" dirty="0"/>
              <a:t> –</a:t>
            </a:r>
            <a:r>
              <a:rPr lang="es-US" dirty="0" err="1"/>
              <a:t>rf</a:t>
            </a:r>
            <a:r>
              <a:rPr lang="es-US" dirty="0"/>
              <a:t> </a:t>
            </a:r>
            <a:r>
              <a:rPr lang="es-US" dirty="0">
                <a:sym typeface="Wingdings" panose="05000000000000000000" pitchFamily="2" charset="2"/>
              </a:rPr>
              <a:t> Borrar Directorios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mv</a:t>
            </a:r>
            <a:r>
              <a:rPr lang="es-US" dirty="0"/>
              <a:t> </a:t>
            </a:r>
            <a:r>
              <a:rPr lang="es-US" dirty="0">
                <a:sym typeface="Wingdings" panose="05000000000000000000" pitchFamily="2" charset="2"/>
              </a:rPr>
              <a:t> Mover Directorios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>
                <a:sym typeface="Wingdings" panose="05000000000000000000" pitchFamily="2" charset="2"/>
              </a:rPr>
              <a:t>mkdir</a:t>
            </a:r>
            <a:r>
              <a:rPr lang="es-US" dirty="0">
                <a:sym typeface="Wingdings" panose="05000000000000000000" pitchFamily="2" charset="2"/>
              </a:rPr>
              <a:t>  Crear Directorios</a:t>
            </a:r>
            <a:endParaRPr lang="es-U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EE79E0A-6772-4285-8B6F-CB0930F09528}"/>
              </a:ext>
            </a:extLst>
          </p:cNvPr>
          <p:cNvSpPr txBox="1"/>
          <p:nvPr/>
        </p:nvSpPr>
        <p:spPr>
          <a:xfrm>
            <a:off x="649357" y="4505739"/>
            <a:ext cx="60827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/>
              <a:t>Comandos de Sistema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cat</a:t>
            </a:r>
            <a:r>
              <a:rPr lang="es-US" dirty="0"/>
              <a:t>  </a:t>
            </a:r>
            <a:r>
              <a:rPr lang="es-US" dirty="0">
                <a:sym typeface="Wingdings" panose="05000000000000000000" pitchFamily="2" charset="2"/>
              </a:rPr>
              <a:t> visualizar el contenido de un archivo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df</a:t>
            </a:r>
            <a:r>
              <a:rPr lang="es-US" dirty="0"/>
              <a:t> –h </a:t>
            </a:r>
            <a:r>
              <a:rPr lang="es-US" dirty="0">
                <a:sym typeface="Wingdings" panose="05000000000000000000" pitchFamily="2" charset="2"/>
              </a:rPr>
              <a:t></a:t>
            </a:r>
            <a:r>
              <a:rPr lang="es-US" dirty="0"/>
              <a:t> particiones disco duro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/>
              <a:t>free –m  </a:t>
            </a:r>
            <a:r>
              <a:rPr lang="es-US" dirty="0">
                <a:sym typeface="Wingdings" panose="05000000000000000000" pitchFamily="2" charset="2"/>
              </a:rPr>
              <a:t> muestra en M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/>
              <a:t>/</a:t>
            </a:r>
            <a:r>
              <a:rPr lang="es-US" dirty="0" err="1"/>
              <a:t>proc</a:t>
            </a:r>
            <a:r>
              <a:rPr lang="es-US" dirty="0"/>
              <a:t>/</a:t>
            </a:r>
            <a:r>
              <a:rPr lang="es-US" dirty="0" err="1"/>
              <a:t>meminfo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/>
              <a:t>/</a:t>
            </a:r>
            <a:r>
              <a:rPr lang="es-US" dirty="0" err="1"/>
              <a:t>proc</a:t>
            </a:r>
            <a:r>
              <a:rPr lang="es-US" dirty="0"/>
              <a:t>/</a:t>
            </a:r>
            <a:r>
              <a:rPr lang="es-US" dirty="0" err="1"/>
              <a:t>cpuinfo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206744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062B0EC-CD68-433A-9749-463D8E4EE82A}"/>
              </a:ext>
            </a:extLst>
          </p:cNvPr>
          <p:cNvSpPr txBox="1"/>
          <p:nvPr/>
        </p:nvSpPr>
        <p:spPr>
          <a:xfrm>
            <a:off x="742122" y="437322"/>
            <a:ext cx="4545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/>
              <a:t>Comandos Básicos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1113FD3-A486-4A41-A296-AD872A7F52BA}"/>
              </a:ext>
            </a:extLst>
          </p:cNvPr>
          <p:cNvSpPr txBox="1"/>
          <p:nvPr/>
        </p:nvSpPr>
        <p:spPr>
          <a:xfrm>
            <a:off x="609599" y="1020418"/>
            <a:ext cx="62152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/>
              <a:t>Comandos de 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ifconfig</a:t>
            </a:r>
            <a:r>
              <a:rPr lang="es-US" dirty="0"/>
              <a:t>  </a:t>
            </a:r>
            <a:r>
              <a:rPr lang="es-US" dirty="0">
                <a:sym typeface="Wingdings" panose="05000000000000000000" pitchFamily="2" charset="2"/>
              </a:rPr>
              <a:t> información de red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/>
              <a:t>ping </a:t>
            </a:r>
            <a:r>
              <a:rPr lang="es-US" dirty="0">
                <a:sym typeface="Wingdings" panose="05000000000000000000" pitchFamily="2" charset="2"/>
              </a:rPr>
              <a:t> test de conectividad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US" dirty="0" err="1"/>
              <a:t>traceroute</a:t>
            </a:r>
            <a:r>
              <a:rPr lang="es-US" dirty="0"/>
              <a:t>  </a:t>
            </a:r>
            <a:r>
              <a:rPr lang="es-US" dirty="0">
                <a:sym typeface="Wingdings" panose="05000000000000000000" pitchFamily="2" charset="2"/>
              </a:rPr>
              <a:t> test de conectividad por saltos</a:t>
            </a:r>
            <a:endParaRPr lang="es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U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EE79E0A-6772-4285-8B6F-CB0930F09528}"/>
              </a:ext>
            </a:extLst>
          </p:cNvPr>
          <p:cNvSpPr txBox="1"/>
          <p:nvPr/>
        </p:nvSpPr>
        <p:spPr>
          <a:xfrm>
            <a:off x="649357" y="4505739"/>
            <a:ext cx="6082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42658754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129</Words>
  <Application>Microsoft Office PowerPoint</Application>
  <PresentationFormat>Panorámica</PresentationFormat>
  <Paragraphs>30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Roger Mamani Choquehuanca</dc:creator>
  <cp:lastModifiedBy>Roger Mamani Choquehuanca</cp:lastModifiedBy>
  <cp:revision>1</cp:revision>
  <dcterms:created xsi:type="dcterms:W3CDTF">2020-04-03T19:34:54Z</dcterms:created>
  <dcterms:modified xsi:type="dcterms:W3CDTF">2020-04-03T19:36:10Z</dcterms:modified>
</cp:coreProperties>
</file>