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Hands 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Identify what Topic in this module was the most difficult for you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With this topic go and try to teach it to someone you know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will help you identify how much you understand </a:t>
            </a:r>
            <a:r>
              <a:rPr lang="en-US" smtClean="0"/>
              <a:t>the topic itself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40</Words>
  <Application>Microsoft Macintosh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Hands On</vt:lpstr>
      <vt:lpstr>Homework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52</cp:revision>
  <dcterms:created xsi:type="dcterms:W3CDTF">2018-11-20T23:15:26Z</dcterms:created>
  <dcterms:modified xsi:type="dcterms:W3CDTF">2018-12-17T03:23:47Z</dcterms:modified>
</cp:coreProperties>
</file>