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6"/>
    <p:restoredTop sz="94592"/>
  </p:normalViewPr>
  <p:slideViewPr>
    <p:cSldViewPr snapToGrid="0" snapToObjects="1">
      <p:cViewPr varScale="1">
        <p:scale>
          <a:sx n="203" d="100"/>
          <a:sy n="203" d="100"/>
        </p:scale>
        <p:origin x="8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8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4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4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2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6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12/15/18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8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12/15/18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8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73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4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79583-0876-7B45-9D5B-F08D6C8229A0}" type="datetimeFigureOut">
              <a:rPr lang="en-US" smtClean="0"/>
              <a:t>12/15/18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8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Ticket Granting Server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CEO/Lead Instructor: Brandon Dennis, OSCP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9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Talking to the TGS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69869"/>
            <a:ext cx="10515600" cy="4351338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70000"/>
              </a:lnSpc>
            </a:pPr>
            <a:r>
              <a:rPr lang="en-US" dirty="0" smtClean="0"/>
              <a:t>The client now has the TGS Session key</a:t>
            </a:r>
          </a:p>
          <a:p>
            <a:pPr>
              <a:lnSpc>
                <a:spcPct val="170000"/>
              </a:lnSpc>
            </a:pPr>
            <a:r>
              <a:rPr lang="en-US" dirty="0" smtClean="0"/>
              <a:t>Client will send 3 messages</a:t>
            </a:r>
          </a:p>
          <a:p>
            <a:pPr>
              <a:lnSpc>
                <a:spcPct val="170000"/>
              </a:lnSpc>
            </a:pPr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(Encrypted with the TGS Session Key) AKA Authenticator</a:t>
            </a:r>
          </a:p>
          <a:p>
            <a:pPr lvl="1">
              <a:lnSpc>
                <a:spcPct val="170000"/>
              </a:lnSpc>
            </a:pPr>
            <a:r>
              <a:rPr lang="en-US" dirty="0" smtClean="0"/>
              <a:t>Name</a:t>
            </a:r>
          </a:p>
          <a:p>
            <a:pPr lvl="1">
              <a:lnSpc>
                <a:spcPct val="170000"/>
              </a:lnSpc>
            </a:pPr>
            <a:r>
              <a:rPr lang="en-US" dirty="0" smtClean="0"/>
              <a:t>Timestamp</a:t>
            </a:r>
          </a:p>
          <a:p>
            <a:pPr>
              <a:lnSpc>
                <a:spcPct val="170000"/>
              </a:lnSpc>
            </a:pPr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(Plaintext)</a:t>
            </a:r>
          </a:p>
          <a:p>
            <a:pPr lvl="1">
              <a:lnSpc>
                <a:spcPct val="170000"/>
              </a:lnSpc>
            </a:pPr>
            <a:r>
              <a:rPr lang="en-US" dirty="0" smtClean="0"/>
              <a:t>Service Name</a:t>
            </a:r>
          </a:p>
          <a:p>
            <a:pPr lvl="1">
              <a:lnSpc>
                <a:spcPct val="170000"/>
              </a:lnSpc>
            </a:pPr>
            <a:r>
              <a:rPr lang="en-US" dirty="0" smtClean="0"/>
              <a:t>Lifetime</a:t>
            </a:r>
          </a:p>
          <a:p>
            <a:pPr>
              <a:lnSpc>
                <a:spcPct val="170000"/>
              </a:lnSpc>
            </a:pPr>
            <a:r>
              <a:rPr lang="en-US" dirty="0" smtClean="0"/>
              <a:t>TGT From the Authentication Server</a:t>
            </a:r>
          </a:p>
          <a:p>
            <a:pPr lvl="1">
              <a:lnSpc>
                <a:spcPct val="170000"/>
              </a:lnSpc>
            </a:pPr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13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TGS’s Turn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69869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70000"/>
              </a:lnSpc>
            </a:pPr>
            <a:r>
              <a:rPr lang="en-US" dirty="0" smtClean="0"/>
              <a:t>Upon receiving the 2 message from the client the TGS will look up the service to see if it can find it</a:t>
            </a:r>
          </a:p>
          <a:p>
            <a:pPr>
              <a:lnSpc>
                <a:spcPct val="170000"/>
              </a:lnSpc>
            </a:pPr>
            <a:r>
              <a:rPr lang="en-US" dirty="0" smtClean="0"/>
              <a:t>If it can the TGS decrypts the clients TGT message with the TGS Secret Key</a:t>
            </a:r>
          </a:p>
          <a:p>
            <a:pPr>
              <a:lnSpc>
                <a:spcPct val="170000"/>
              </a:lnSpc>
            </a:pPr>
            <a:r>
              <a:rPr lang="en-US" dirty="0" smtClean="0"/>
              <a:t>Once decrypted it will extract the TGS Session Key</a:t>
            </a:r>
          </a:p>
          <a:p>
            <a:pPr>
              <a:lnSpc>
                <a:spcPct val="170000"/>
              </a:lnSpc>
            </a:pPr>
            <a:r>
              <a:rPr lang="en-US" dirty="0" smtClean="0"/>
              <a:t>The TGS Session Key is now used to decrypt the 1</a:t>
            </a:r>
            <a:r>
              <a:rPr lang="en-US" baseline="30000" dirty="0" smtClean="0"/>
              <a:t>st</a:t>
            </a:r>
            <a:r>
              <a:rPr lang="en-US" dirty="0" smtClean="0"/>
              <a:t> message or Authenticator </a:t>
            </a:r>
          </a:p>
          <a:p>
            <a:pPr lvl="1">
              <a:lnSpc>
                <a:spcPct val="170000"/>
              </a:lnSpc>
            </a:pPr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124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Behind the Scenes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69869"/>
            <a:ext cx="10515600" cy="4351338"/>
          </a:xfrm>
        </p:spPr>
        <p:txBody>
          <a:bodyPr>
            <a:normAutofit/>
          </a:bodyPr>
          <a:lstStyle/>
          <a:p>
            <a:pPr lvl="1">
              <a:lnSpc>
                <a:spcPct val="170000"/>
              </a:lnSpc>
            </a:pPr>
            <a:r>
              <a:rPr lang="en-US" dirty="0" smtClean="0"/>
              <a:t>There are a few things that occur on the TGS before its response</a:t>
            </a:r>
          </a:p>
          <a:p>
            <a:pPr lvl="2">
              <a:lnSpc>
                <a:spcPct val="170000"/>
              </a:lnSpc>
            </a:pPr>
            <a:r>
              <a:rPr lang="en-US" dirty="0" smtClean="0"/>
              <a:t>Compares the user ID send to what the TGS has stored</a:t>
            </a:r>
          </a:p>
          <a:p>
            <a:pPr lvl="2">
              <a:lnSpc>
                <a:spcPct val="170000"/>
              </a:lnSpc>
            </a:pPr>
            <a:r>
              <a:rPr lang="en-US" dirty="0" smtClean="0"/>
              <a:t>Timestamp check (Normally a 2 minute delay is max)</a:t>
            </a:r>
          </a:p>
          <a:p>
            <a:pPr lvl="2">
              <a:lnSpc>
                <a:spcPct val="170000"/>
              </a:lnSpc>
            </a:pPr>
            <a:r>
              <a:rPr lang="en-US" dirty="0" smtClean="0"/>
              <a:t>Check Lifetime</a:t>
            </a:r>
          </a:p>
          <a:p>
            <a:pPr lvl="2">
              <a:lnSpc>
                <a:spcPct val="170000"/>
              </a:lnSpc>
            </a:pPr>
            <a:r>
              <a:rPr lang="en-US" dirty="0" smtClean="0"/>
              <a:t>Check if Authenticator was not already sent before</a:t>
            </a:r>
          </a:p>
          <a:p>
            <a:pPr lvl="2">
              <a:lnSpc>
                <a:spcPct val="170000"/>
              </a:lnSpc>
            </a:pPr>
            <a:r>
              <a:rPr lang="en-US" dirty="0" smtClean="0"/>
              <a:t>IP Address is an actual IP</a:t>
            </a:r>
          </a:p>
          <a:p>
            <a:pPr marL="457200" lvl="1" indent="0">
              <a:lnSpc>
                <a:spcPct val="170000"/>
              </a:lnSpc>
              <a:buNone/>
            </a:pPr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434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 Key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69869"/>
            <a:ext cx="10515600" cy="4351338"/>
          </a:xfrm>
        </p:spPr>
        <p:txBody>
          <a:bodyPr>
            <a:normAutofit fontScale="85000" lnSpcReduction="10000"/>
          </a:bodyPr>
          <a:lstStyle/>
          <a:p>
            <a:pPr lvl="1">
              <a:lnSpc>
                <a:spcPct val="170000"/>
              </a:lnSpc>
            </a:pPr>
            <a:r>
              <a:rPr lang="en-US" dirty="0" smtClean="0"/>
              <a:t>If all checks for TGS pass it will generate a Service Session Key</a:t>
            </a:r>
          </a:p>
          <a:p>
            <a:pPr lvl="1">
              <a:lnSpc>
                <a:spcPct val="170000"/>
              </a:lnSpc>
            </a:pPr>
            <a:r>
              <a:rPr lang="en-US" dirty="0" smtClean="0"/>
              <a:t>Then generates the Service Ticket for the client (Encrypted with the Service Secret Key)</a:t>
            </a:r>
          </a:p>
          <a:p>
            <a:pPr lvl="2">
              <a:lnSpc>
                <a:spcPct val="170000"/>
              </a:lnSpc>
            </a:pPr>
            <a:r>
              <a:rPr lang="en-US" dirty="0" smtClean="0"/>
              <a:t>Name</a:t>
            </a:r>
          </a:p>
          <a:p>
            <a:pPr lvl="2">
              <a:lnSpc>
                <a:spcPct val="170000"/>
              </a:lnSpc>
            </a:pPr>
            <a:r>
              <a:rPr lang="en-US" dirty="0" smtClean="0"/>
              <a:t>Service Name</a:t>
            </a:r>
          </a:p>
          <a:p>
            <a:pPr lvl="2">
              <a:lnSpc>
                <a:spcPct val="170000"/>
              </a:lnSpc>
            </a:pPr>
            <a:r>
              <a:rPr lang="en-US" dirty="0" smtClean="0"/>
              <a:t>IP Address</a:t>
            </a:r>
          </a:p>
          <a:p>
            <a:pPr lvl="2">
              <a:lnSpc>
                <a:spcPct val="170000"/>
              </a:lnSpc>
            </a:pPr>
            <a:r>
              <a:rPr lang="en-US" dirty="0" smtClean="0"/>
              <a:t>Timestamp</a:t>
            </a:r>
          </a:p>
          <a:p>
            <a:pPr lvl="2">
              <a:lnSpc>
                <a:spcPct val="170000"/>
              </a:lnSpc>
            </a:pPr>
            <a:r>
              <a:rPr lang="en-US" dirty="0" smtClean="0"/>
              <a:t>Lifetime</a:t>
            </a:r>
          </a:p>
          <a:p>
            <a:pPr lvl="2">
              <a:lnSpc>
                <a:spcPct val="170000"/>
              </a:lnSpc>
            </a:pPr>
            <a:r>
              <a:rPr lang="en-US" dirty="0" smtClean="0"/>
              <a:t>Service Session Key</a:t>
            </a:r>
          </a:p>
          <a:p>
            <a:pPr marL="457200" lvl="1" indent="0">
              <a:lnSpc>
                <a:spcPct val="170000"/>
              </a:lnSpc>
              <a:buNone/>
            </a:pPr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267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TGS’s 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69869"/>
            <a:ext cx="10515600" cy="4351338"/>
          </a:xfrm>
        </p:spPr>
        <p:txBody>
          <a:bodyPr>
            <a:normAutofit lnSpcReduction="10000"/>
          </a:bodyPr>
          <a:lstStyle/>
          <a:p>
            <a:pPr lvl="1">
              <a:lnSpc>
                <a:spcPct val="170000"/>
              </a:lnSpc>
            </a:pPr>
            <a:r>
              <a:rPr lang="en-US" dirty="0" smtClean="0"/>
              <a:t>TGS prepares 2 messages for the client</a:t>
            </a:r>
          </a:p>
          <a:p>
            <a:pPr lvl="1">
              <a:lnSpc>
                <a:spcPct val="170000"/>
              </a:lnSpc>
            </a:pPr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Sends the Encrypted Service Ticket</a:t>
            </a:r>
          </a:p>
          <a:p>
            <a:pPr lvl="1">
              <a:lnSpc>
                <a:spcPct val="170000"/>
              </a:lnSpc>
            </a:pPr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Encrypted with the TGS Session Key</a:t>
            </a:r>
          </a:p>
          <a:p>
            <a:pPr lvl="2">
              <a:lnSpc>
                <a:spcPct val="170000"/>
              </a:lnSpc>
            </a:pPr>
            <a:r>
              <a:rPr lang="en-US" dirty="0" smtClean="0"/>
              <a:t>Service Name</a:t>
            </a:r>
          </a:p>
          <a:p>
            <a:pPr lvl="2">
              <a:lnSpc>
                <a:spcPct val="170000"/>
              </a:lnSpc>
            </a:pPr>
            <a:r>
              <a:rPr lang="en-US" dirty="0" smtClean="0"/>
              <a:t>Timestamp</a:t>
            </a:r>
          </a:p>
          <a:p>
            <a:pPr lvl="2">
              <a:lnSpc>
                <a:spcPct val="170000"/>
              </a:lnSpc>
            </a:pPr>
            <a:r>
              <a:rPr lang="en-US" dirty="0" smtClean="0"/>
              <a:t>Lifetime</a:t>
            </a:r>
          </a:p>
          <a:p>
            <a:pPr lvl="2">
              <a:lnSpc>
                <a:spcPct val="170000"/>
              </a:lnSpc>
            </a:pPr>
            <a:r>
              <a:rPr lang="en-US" dirty="0" smtClean="0"/>
              <a:t>Service Session Key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Clients Turn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69869"/>
            <a:ext cx="10515600" cy="4351338"/>
          </a:xfrm>
        </p:spPr>
        <p:txBody>
          <a:bodyPr>
            <a:normAutofit/>
          </a:bodyPr>
          <a:lstStyle/>
          <a:p>
            <a:pPr lvl="1">
              <a:lnSpc>
                <a:spcPct val="170000"/>
              </a:lnSpc>
            </a:pPr>
            <a:r>
              <a:rPr lang="en-US" dirty="0" smtClean="0"/>
              <a:t>The client receives both messages but can only decrypt the one that was encrypted with the TGS Session Key</a:t>
            </a:r>
          </a:p>
          <a:p>
            <a:pPr lvl="1">
              <a:lnSpc>
                <a:spcPct val="170000"/>
              </a:lnSpc>
            </a:pPr>
            <a:r>
              <a:rPr lang="en-US" dirty="0" smtClean="0"/>
              <a:t>Client will generate a new Authenticator request encrypted with the Service Key</a:t>
            </a:r>
          </a:p>
          <a:p>
            <a:pPr lvl="1">
              <a:lnSpc>
                <a:spcPct val="170000"/>
              </a:lnSpc>
            </a:pPr>
            <a:r>
              <a:rPr lang="en-US" dirty="0" smtClean="0"/>
              <a:t>Client will then send the Service Ticket form the TGS and the new Authenticator to the service itself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609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69869"/>
            <a:ext cx="10515600" cy="4351338"/>
          </a:xfrm>
        </p:spPr>
        <p:txBody>
          <a:bodyPr>
            <a:normAutofit fontScale="92500"/>
          </a:bodyPr>
          <a:lstStyle/>
          <a:p>
            <a:pPr lvl="1">
              <a:lnSpc>
                <a:spcPct val="170000"/>
              </a:lnSpc>
            </a:pPr>
            <a:r>
              <a:rPr lang="en-US" dirty="0" smtClean="0"/>
              <a:t>The service will decrypt the Service Ticket with its Service Secret Key</a:t>
            </a:r>
          </a:p>
          <a:p>
            <a:pPr lvl="1">
              <a:lnSpc>
                <a:spcPct val="170000"/>
              </a:lnSpc>
            </a:pPr>
            <a:r>
              <a:rPr lang="en-US" dirty="0" smtClean="0"/>
              <a:t>Extract the Service Session Key</a:t>
            </a:r>
          </a:p>
          <a:p>
            <a:pPr lvl="1">
              <a:lnSpc>
                <a:spcPct val="170000"/>
              </a:lnSpc>
            </a:pPr>
            <a:r>
              <a:rPr lang="en-US" dirty="0" smtClean="0"/>
              <a:t>Validates the Authenticator, Service Ticket and User</a:t>
            </a:r>
          </a:p>
          <a:p>
            <a:pPr lvl="2">
              <a:lnSpc>
                <a:spcPct val="170000"/>
              </a:lnSpc>
            </a:pPr>
            <a:r>
              <a:rPr lang="en-US" dirty="0" smtClean="0"/>
              <a:t>Same process as the TGS</a:t>
            </a:r>
          </a:p>
          <a:p>
            <a:pPr lvl="1">
              <a:lnSpc>
                <a:spcPct val="170000"/>
              </a:lnSpc>
            </a:pPr>
            <a:r>
              <a:rPr lang="en-US" dirty="0" smtClean="0"/>
              <a:t>The Service sends back an Authenticator of its own with its ID and timestamp encrypted with the Service Session Key</a:t>
            </a:r>
          </a:p>
          <a:p>
            <a:pPr lvl="1">
              <a:lnSpc>
                <a:spcPct val="170000"/>
              </a:lnSpc>
            </a:pPr>
            <a:r>
              <a:rPr lang="en-US" dirty="0" smtClean="0"/>
              <a:t>The client stores this ticket and can now authenticate to the service 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3974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317</TotalTime>
  <Words>347</Words>
  <Application>Microsoft Macintosh PowerPoint</Application>
  <PresentationFormat>Widescreen</PresentationFormat>
  <Paragraphs>52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Calibri</vt:lpstr>
      <vt:lpstr>Calibri Light</vt:lpstr>
      <vt:lpstr>Arial</vt:lpstr>
      <vt:lpstr>Office Theme</vt:lpstr>
      <vt:lpstr>Ticket Granting Server</vt:lpstr>
      <vt:lpstr>Talking to the TGS</vt:lpstr>
      <vt:lpstr>TGS’s Turn</vt:lpstr>
      <vt:lpstr>Behind the Scenes</vt:lpstr>
      <vt:lpstr>Service Key</vt:lpstr>
      <vt:lpstr>TGS’s Response</vt:lpstr>
      <vt:lpstr>The Clients Turn</vt:lpstr>
      <vt:lpstr>The Service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RedTeam Nation!</dc:title>
  <dc:creator>Microsoft Office User</dc:creator>
  <cp:lastModifiedBy>Microsoft Office User</cp:lastModifiedBy>
  <cp:revision>44</cp:revision>
  <dcterms:created xsi:type="dcterms:W3CDTF">2018-11-20T23:15:26Z</dcterms:created>
  <dcterms:modified xsi:type="dcterms:W3CDTF">2018-12-16T03:11:04Z</dcterms:modified>
</cp:coreProperties>
</file>