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/>
    <p:restoredTop sz="94634"/>
  </p:normalViewPr>
  <p:slideViewPr>
    <p:cSldViewPr snapToGrid="0" snapToObjects="1">
      <p:cViewPr varScale="1">
        <p:scale>
          <a:sx n="203" d="100"/>
          <a:sy n="203" d="100"/>
        </p:scale>
        <p:origin x="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Kerberos?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protocol used for authentication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tickets to authenticate and identify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Symmetric Key Crypto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Active Directory uses Kerberos by default!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Passwords are not stored on the local workstations any longer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 issues for attackers to take advantage of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Golden Ticket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083" y="180292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75191" y="1493486"/>
            <a:ext cx="1360449" cy="857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75191" y="5296829"/>
            <a:ext cx="1360449" cy="880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533423" y="5106445"/>
            <a:ext cx="1360449" cy="1070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8008" y="1865985"/>
            <a:ext cx="1758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1. Client sends TGT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828008" y="2154829"/>
            <a:ext cx="5241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2. KDC verifies the credentials and sends back encrypted TGT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828008" y="2496395"/>
            <a:ext cx="2357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3. Client stores TGT locally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8008" y="2782227"/>
            <a:ext cx="5738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4. Client sends local TGT with SPN for the service it wants to access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28008" y="3102514"/>
            <a:ext cx="4223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5. TGS sends session key for the service to client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28008" y="3409625"/>
            <a:ext cx="3223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6. Client sends session key to service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80123" y="3646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430966" y="2350511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430966" y="4001294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496350" y="3646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2647193" y="2350511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647193" y="4001294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79327" y="3646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3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2930170" y="2350511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930170" y="4001294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107842" y="36233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3258685" y="2327806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258685" y="3978589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337555" y="36233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488398" y="2327806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88398" y="3978589"/>
            <a:ext cx="0" cy="1318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041565" y="55509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6</a:t>
            </a:r>
            <a:endParaRPr lang="en-US" dirty="0"/>
          </a:p>
        </p:txBody>
      </p:sp>
      <p:cxnSp>
        <p:nvCxnSpPr>
          <p:cNvPr id="58" name="Straight Connector 57"/>
          <p:cNvCxnSpPr>
            <a:stCxn id="57" idx="1"/>
          </p:cNvCxnSpPr>
          <p:nvPr/>
        </p:nvCxnSpPr>
        <p:spPr>
          <a:xfrm flipH="1">
            <a:off x="3567938" y="5735583"/>
            <a:ext cx="247362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7" idx="3"/>
          </p:cNvCxnSpPr>
          <p:nvPr/>
        </p:nvCxnSpPr>
        <p:spPr>
          <a:xfrm flipH="1">
            <a:off x="6343251" y="5735583"/>
            <a:ext cx="22565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5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119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Kerberos</vt:lpstr>
      <vt:lpstr>What is Kerberos?</vt:lpstr>
      <vt:lpstr>Why do I care?</vt:lpstr>
      <vt:lpstr>The Flow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43</cp:revision>
  <dcterms:created xsi:type="dcterms:W3CDTF">2018-11-20T23:15:26Z</dcterms:created>
  <dcterms:modified xsi:type="dcterms:W3CDTF">2018-12-16T02:10:11Z</dcterms:modified>
</cp:coreProperties>
</file>