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/>
    <p:restoredTop sz="94604"/>
  </p:normalViewPr>
  <p:slideViewPr>
    <p:cSldViewPr snapToGrid="0" snapToObjects="1">
      <p:cViewPr varScale="1">
        <p:scale>
          <a:sx n="151" d="100"/>
          <a:sy n="151" d="100"/>
        </p:scale>
        <p:origin x="7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Memory?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Memory is a physical chip on your machine that is used to hold chunks of data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Commonly used to store program code and data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All applications ran use memory, this includes the operating system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is also called RAM or Random Access Memory due to the ability to access any data at will from the chip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it used?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When an application loads it will load itself into memory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When this happens EIP will start moving through the code based on its entry point and start executing the instructions at each memory address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16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What we have talked about so far is physical memory there is such thing as virtual memory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is often called SWAP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Swap loads bits of memory physically on the hard drive that is not as commonly used to conserve space in RAM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makes reading from SWAP much slower than RAM but will allow you to store more data in memory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63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Memory is commonly structured with the following flows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The Stack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The Heap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Memory also contains: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Writable &amp; Non-Writable sections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Executable &amp; Non-Executable sections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76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</TotalTime>
  <Words>191</Words>
  <Application>Microsoft Macintosh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Arial</vt:lpstr>
      <vt:lpstr>Office Theme</vt:lpstr>
      <vt:lpstr>Memory</vt:lpstr>
      <vt:lpstr>What is Memory?</vt:lpstr>
      <vt:lpstr>How is it used?</vt:lpstr>
      <vt:lpstr>Virtual Memory</vt:lpstr>
      <vt:lpstr>Memory Structure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34</cp:revision>
  <dcterms:created xsi:type="dcterms:W3CDTF">2018-11-20T23:15:26Z</dcterms:created>
  <dcterms:modified xsi:type="dcterms:W3CDTF">2018-12-09T03:22:05Z</dcterms:modified>
</cp:coreProperties>
</file>