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One Ring to Rule Them 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41534" y="2254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2992729" y="651459"/>
            <a:ext cx="6206541" cy="620654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714323" y="793518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Ring 3</a:t>
            </a: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04715" y="1162850"/>
            <a:ext cx="5182565" cy="518256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714321" y="1252306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Ring 2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015106" y="1673242"/>
            <a:ext cx="4161779" cy="4161779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714321" y="1740805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Ring 1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638581" y="2296717"/>
            <a:ext cx="2914828" cy="291482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714321" y="2331346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Ring 0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5106436" y="2764572"/>
            <a:ext cx="1979118" cy="197911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714321" y="282775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Ring -1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5580769" y="3236150"/>
            <a:ext cx="1030452" cy="103045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647861" y="3523807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Ring 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Protection Rings?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Rings of protection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Different rings offer different privilege levels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lower the ring level the higher the privilege is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be seen as a special type of gate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1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 Level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The application level ring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This is where any user based applications reside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This ring has the least amount of privilege as there is no direct access to the kernel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applications can only run specific types of </a:t>
            </a:r>
            <a:r>
              <a:rPr lang="en-US" dirty="0" err="1" smtClean="0"/>
              <a:t>syscalls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77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 Level 2 &amp;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The device drivers sit at this level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These are not allowed at ring level 0 due to the least privileged rule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 only want to provide the least amount of access to anything at any time that is required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Device drivers need a lot of freedom and control but not all of it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54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 Level 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In physical systems this is the most privileged ring of protection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All of the kernel code lives at this ring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This provides full access to the kernel and hardware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Useful for attackers as access to ring 0 from user space is a full compromise of the system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51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 Level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In this level we are moving away from the OS itself as at -1 it is the control of a virtualized OS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When a hypervisor is running an OS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In our case your machine’s hypervisor is </a:t>
            </a:r>
            <a:r>
              <a:rPr lang="en-US" dirty="0" err="1" smtClean="0"/>
              <a:t>VirtualBox</a:t>
            </a:r>
            <a:r>
              <a:rPr lang="en-US" dirty="0" smtClean="0"/>
              <a:t> and the virtual OS is Ubuntu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So </a:t>
            </a:r>
            <a:r>
              <a:rPr lang="en-US" dirty="0" err="1" smtClean="0"/>
              <a:t>VirtualBox</a:t>
            </a:r>
            <a:r>
              <a:rPr lang="en-US" dirty="0" smtClean="0"/>
              <a:t> is accessing Ubuntu at ring -1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18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 Level 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This is a special type of ring that allows the use of something called System Management Mode or SMM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This allows the CPU to stop all operations of the OS and perform some sort of action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This can be anything from reducing head physically to </a:t>
            </a:r>
            <a:r>
              <a:rPr lang="en-US" smtClean="0"/>
              <a:t>chipset errors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59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312</Words>
  <Application>Microsoft Macintosh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Theme</vt:lpstr>
      <vt:lpstr>One Ring to Rule Them All</vt:lpstr>
      <vt:lpstr>Ring Levels</vt:lpstr>
      <vt:lpstr>What are Protection Rings?</vt:lpstr>
      <vt:lpstr>Ring Level 3</vt:lpstr>
      <vt:lpstr>Ring Level 2 &amp; 1</vt:lpstr>
      <vt:lpstr>Ring Level 0</vt:lpstr>
      <vt:lpstr>Ring Level -1</vt:lpstr>
      <vt:lpstr>Ring Level -2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44</cp:revision>
  <dcterms:created xsi:type="dcterms:W3CDTF">2018-11-20T23:15:26Z</dcterms:created>
  <dcterms:modified xsi:type="dcterms:W3CDTF">2018-12-10T02:25:02Z</dcterms:modified>
</cp:coreProperties>
</file>