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6"/>
    <p:restoredTop sz="94592"/>
  </p:normalViewPr>
  <p:slideViewPr>
    <p:cSldViewPr snapToGrid="0" snapToObjects="1">
      <p:cViewPr varScale="1">
        <p:scale>
          <a:sx n="203" d="100"/>
          <a:sy n="203" d="100"/>
        </p:scale>
        <p:origin x="8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65ACFA-BD52-FA47-BBBA-4DCC86B3B88A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2A842E-C06B-8B4C-BB4D-F4E6BBF50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523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2A842E-C06B-8B4C-BB4D-F4E6BBF501F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747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Windows SID’s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SID?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400" dirty="0" smtClean="0"/>
              <a:t>Security Identifier</a:t>
            </a:r>
          </a:p>
          <a:p>
            <a:pPr>
              <a:lnSpc>
                <a:spcPct val="200000"/>
              </a:lnSpc>
            </a:pPr>
            <a:r>
              <a:rPr lang="en-US" sz="2400" dirty="0" smtClean="0"/>
              <a:t>Unique to the single user or group and will never be used again on that system</a:t>
            </a:r>
          </a:p>
          <a:p>
            <a:pPr>
              <a:lnSpc>
                <a:spcPct val="200000"/>
              </a:lnSpc>
            </a:pPr>
            <a:r>
              <a:rPr lang="en-US" sz="2400" dirty="0" smtClean="0"/>
              <a:t>Kept inside of an Access Token</a:t>
            </a:r>
          </a:p>
          <a:p>
            <a:pPr>
              <a:lnSpc>
                <a:spcPct val="200000"/>
              </a:lnSpc>
            </a:pPr>
            <a:r>
              <a:rPr lang="en-US" sz="2400" dirty="0" smtClean="0"/>
              <a:t>Used to identify that user while performing any and all actions</a:t>
            </a:r>
          </a:p>
          <a:p>
            <a:pPr>
              <a:lnSpc>
                <a:spcPct val="200000"/>
              </a:lnSpc>
            </a:pPr>
            <a:r>
              <a:rPr lang="en-US" sz="2400" dirty="0" smtClean="0"/>
              <a:t>Immutable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an SID look like?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400" dirty="0" smtClean="0"/>
              <a:t>S-1-5-21-3435738111-381107528-3113222742-500</a:t>
            </a:r>
          </a:p>
          <a:p>
            <a:pPr>
              <a:lnSpc>
                <a:spcPct val="200000"/>
              </a:lnSpc>
            </a:pPr>
            <a:r>
              <a:rPr lang="en-US" sz="1800" dirty="0" smtClean="0"/>
              <a:t>&lt;String is an SID&gt; - &lt;Version of SID&gt; - &lt;Identifying Authority&gt; - &lt;Domain or local identifier&gt; - &lt;Relative ID&gt;</a:t>
            </a:r>
          </a:p>
          <a:p>
            <a:pPr>
              <a:lnSpc>
                <a:spcPct val="200000"/>
              </a:lnSpc>
            </a:pPr>
            <a:endParaRPr lang="en-US" sz="24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591" y="3746500"/>
            <a:ext cx="811530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93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RID?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400" dirty="0" smtClean="0"/>
              <a:t>Relative ID</a:t>
            </a:r>
          </a:p>
          <a:p>
            <a:pPr>
              <a:lnSpc>
                <a:spcPct val="200000"/>
              </a:lnSpc>
            </a:pPr>
            <a:r>
              <a:rPr lang="en-US" sz="2400" dirty="0" smtClean="0"/>
              <a:t>Local administrator User: 500</a:t>
            </a:r>
          </a:p>
          <a:p>
            <a:pPr>
              <a:lnSpc>
                <a:spcPct val="200000"/>
              </a:lnSpc>
            </a:pPr>
            <a:r>
              <a:rPr lang="en-US" sz="2400" dirty="0" smtClean="0"/>
              <a:t>Guest account: 501</a:t>
            </a:r>
          </a:p>
          <a:p>
            <a:pPr>
              <a:lnSpc>
                <a:spcPct val="200000"/>
              </a:lnSpc>
            </a:pPr>
            <a:r>
              <a:rPr lang="en-US" sz="2400" dirty="0" smtClean="0"/>
              <a:t>Users start at 1000 and go up by 1 each user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4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Universal SID’s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These are common and universal across all Windows installs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S-1-0-0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Null SID. Assigned if the SID for a user is unknown or a group as 0 members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S-1-1-0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World SID. Used for a group that has every user in it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S-1-2-0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Local SID. Assigned to user who login via a local terminal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51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</TotalTime>
  <Words>165</Words>
  <Application>Microsoft Macintosh PowerPoint</Application>
  <PresentationFormat>Widescreen</PresentationFormat>
  <Paragraphs>25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Arial</vt:lpstr>
      <vt:lpstr>Office Theme</vt:lpstr>
      <vt:lpstr>Windows SID’s</vt:lpstr>
      <vt:lpstr>What is an SID?</vt:lpstr>
      <vt:lpstr>What does an SID look like?</vt:lpstr>
      <vt:lpstr>What is an RID?</vt:lpstr>
      <vt:lpstr>Universal SID’s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61</cp:revision>
  <dcterms:created xsi:type="dcterms:W3CDTF">2018-11-20T23:15:26Z</dcterms:created>
  <dcterms:modified xsi:type="dcterms:W3CDTF">2018-11-29T02:36:23Z</dcterms:modified>
</cp:coreProperties>
</file>