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API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API?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Application Programming Interface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Used by almost all Windows Applications to interface with the OS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Applications </a:t>
            </a:r>
            <a:r>
              <a:rPr lang="en-US" sz="2400" smtClean="0"/>
              <a:t>ran in the early phases of the start up or boot process use the native API.</a:t>
            </a: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 smtClean="0"/>
              <a:t>Base Services</a:t>
            </a:r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Lib: Kernel32.dll, </a:t>
            </a:r>
            <a:r>
              <a:rPr lang="en-US" sz="1400" dirty="0" err="1" smtClean="0"/>
              <a:t>KernelBase.dll</a:t>
            </a:r>
            <a:endParaRPr lang="en-US" sz="1400" dirty="0" smtClean="0"/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Used to provide the most common functionality, handling memory, files ,hardware, etc.</a:t>
            </a:r>
          </a:p>
          <a:p>
            <a:pPr>
              <a:lnSpc>
                <a:spcPct val="100000"/>
              </a:lnSpc>
            </a:pPr>
            <a:r>
              <a:rPr lang="en-US" sz="1800" dirty="0" smtClean="0"/>
              <a:t>Advanced Services</a:t>
            </a:r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Lib: advapi32.dll, advapires32.dll</a:t>
            </a:r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Provides functions above the Kernel to access Core Windows components such as the Registry, Service Manager and manage user accounts</a:t>
            </a:r>
          </a:p>
          <a:p>
            <a:pPr>
              <a:lnSpc>
                <a:spcPct val="100000"/>
              </a:lnSpc>
            </a:pPr>
            <a:r>
              <a:rPr lang="en-US" sz="1800" dirty="0" smtClean="0"/>
              <a:t>Graphical Device Interface</a:t>
            </a:r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Lib: gdi32.dll, win32k.sys</a:t>
            </a:r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Used to interface with monitors printers and other output devices.</a:t>
            </a:r>
          </a:p>
          <a:p>
            <a:pPr>
              <a:lnSpc>
                <a:spcPct val="100000"/>
              </a:lnSpc>
            </a:pPr>
            <a:r>
              <a:rPr lang="en-US" sz="1800" dirty="0" smtClean="0"/>
              <a:t>User Interface</a:t>
            </a:r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Lib: user32.dll</a:t>
            </a:r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Handles the User interface. Everything that appears on the desktop, buttons, creating windows, etc.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8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88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Libraries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 smtClean="0"/>
              <a:t>Windows Shell</a:t>
            </a:r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Lib: shell32.dll</a:t>
            </a:r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API </a:t>
            </a:r>
            <a:r>
              <a:rPr lang="en-US" sz="1400" smtClean="0"/>
              <a:t>to access </a:t>
            </a:r>
            <a:r>
              <a:rPr lang="en-US" sz="1400" dirty="0" smtClean="0"/>
              <a:t>functions in the command line interface.</a:t>
            </a:r>
          </a:p>
          <a:p>
            <a:pPr>
              <a:lnSpc>
                <a:spcPct val="100000"/>
              </a:lnSpc>
            </a:pPr>
            <a:r>
              <a:rPr lang="en-US" sz="1800" dirty="0" smtClean="0"/>
              <a:t>Network Services</a:t>
            </a:r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Lib: netapi32.dll, Wsock32.dll, Ws2_32.dll</a:t>
            </a:r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Provides all network related functions</a:t>
            </a:r>
          </a:p>
          <a:p>
            <a:pPr>
              <a:lnSpc>
                <a:spcPct val="100000"/>
              </a:lnSpc>
            </a:pPr>
            <a:r>
              <a:rPr lang="en-US" sz="1800" dirty="0" smtClean="0"/>
              <a:t>Higher Level Protocols</a:t>
            </a:r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Lib: </a:t>
            </a:r>
            <a:r>
              <a:rPr lang="en-US" sz="1400" dirty="0" err="1" smtClean="0"/>
              <a:t>wininet.dll</a:t>
            </a:r>
            <a:endParaRPr lang="en-US" sz="1400" dirty="0" smtClean="0"/>
          </a:p>
          <a:p>
            <a:pPr lvl="1">
              <a:lnSpc>
                <a:spcPct val="100000"/>
              </a:lnSpc>
            </a:pPr>
            <a:r>
              <a:rPr lang="en-US" sz="1400" dirty="0" smtClean="0"/>
              <a:t>Provides access that can implement things such as FTP, HTP, etc.</a:t>
            </a:r>
          </a:p>
          <a:p>
            <a:pPr lvl="1">
              <a:lnSpc>
                <a:spcPct val="100000"/>
              </a:lnSpc>
            </a:pPr>
            <a:endParaRPr lang="en-US" sz="1400" dirty="0" smtClean="0"/>
          </a:p>
          <a:p>
            <a:pPr lvl="1">
              <a:lnSpc>
                <a:spcPct val="100000"/>
              </a:lnSpc>
            </a:pPr>
            <a:endParaRPr lang="en-US" sz="1000" dirty="0" smtClean="0"/>
          </a:p>
          <a:p>
            <a:pPr marL="0" indent="0">
              <a:lnSpc>
                <a:spcPct val="100000"/>
              </a:lnSpc>
              <a:buNone/>
            </a:pPr>
            <a:endParaRPr lang="en-US" sz="18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36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</TotalTime>
  <Words>189</Words>
  <Application>Microsoft Macintosh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The API</vt:lpstr>
      <vt:lpstr>What is an API?</vt:lpstr>
      <vt:lpstr>Common Libraries</vt:lpstr>
      <vt:lpstr>Common Libraries Cont.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53</cp:revision>
  <dcterms:created xsi:type="dcterms:W3CDTF">2018-11-20T23:15:26Z</dcterms:created>
  <dcterms:modified xsi:type="dcterms:W3CDTF">2018-11-29T01:38:42Z</dcterms:modified>
</cp:coreProperties>
</file>