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6"/>
    <p:restoredTop sz="94592"/>
  </p:normalViewPr>
  <p:slideViewPr>
    <p:cSldViewPr snapToGrid="0" snapToObjects="1">
      <p:cViewPr varScale="1">
        <p:scale>
          <a:sx n="203" d="100"/>
          <a:sy n="203" d="100"/>
        </p:scale>
        <p:origin x="8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11/27/18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Windows File 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NFTS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000" dirty="0"/>
              <a:t>New Technology File System </a:t>
            </a:r>
            <a:r>
              <a:rPr lang="en-US" sz="2000" dirty="0" smtClean="0"/>
              <a:t>or </a:t>
            </a:r>
            <a:r>
              <a:rPr lang="en-US" sz="2000" dirty="0"/>
              <a:t>sometimes called </a:t>
            </a:r>
            <a:r>
              <a:rPr lang="en-US" sz="2000" dirty="0" smtClean="0"/>
              <a:t>Windows </a:t>
            </a:r>
            <a:r>
              <a:rPr lang="en-US" sz="2000" dirty="0"/>
              <a:t>NT File System </a:t>
            </a:r>
            <a:endParaRPr lang="en-US" sz="2000" dirty="0" smtClean="0"/>
          </a:p>
          <a:p>
            <a:pPr>
              <a:lnSpc>
                <a:spcPct val="200000"/>
              </a:lnSpc>
            </a:pPr>
            <a:r>
              <a:rPr lang="en-US" sz="2000" dirty="0" smtClean="0"/>
              <a:t>It is a proprietary file system by Microsoft</a:t>
            </a:r>
            <a:endParaRPr lang="en-US" sz="2000" dirty="0" smtClean="0"/>
          </a:p>
          <a:p>
            <a:pPr>
              <a:lnSpc>
                <a:spcPct val="200000"/>
              </a:lnSpc>
            </a:pPr>
            <a:r>
              <a:rPr lang="en-US" sz="2000" dirty="0" smtClean="0"/>
              <a:t>It is a Journal based File System</a:t>
            </a:r>
            <a:endParaRPr lang="en-US" sz="2000" dirty="0" smtClean="0"/>
          </a:p>
          <a:p>
            <a:pPr>
              <a:lnSpc>
                <a:spcPct val="200000"/>
              </a:lnSpc>
            </a:pPr>
            <a:r>
              <a:rPr lang="en-US" sz="2000" dirty="0" smtClean="0"/>
              <a:t>Used as the default file system for all recent and common versions of Windows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02889" y="2905432"/>
            <a:ext cx="10350911" cy="154858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2039" y="1690688"/>
            <a:ext cx="9421761" cy="374086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200000"/>
              </a:lnSpc>
            </a:pP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137425" y="3066585"/>
            <a:ext cx="1427355" cy="12377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Boot Sector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714393" y="3060829"/>
            <a:ext cx="1894657" cy="12377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Master File Table (MFT)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232490" y="3066585"/>
            <a:ext cx="1971698" cy="12377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MFT Copy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758663" y="3060829"/>
            <a:ext cx="4324215" cy="12377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File System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07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MTF?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000" dirty="0" smtClean="0"/>
              <a:t>This is a file that contains a table that keeps a record of information about each file on the NTFS system</a:t>
            </a:r>
          </a:p>
          <a:p>
            <a:pPr>
              <a:lnSpc>
                <a:spcPct val="100000"/>
              </a:lnSpc>
            </a:pPr>
            <a:r>
              <a:rPr lang="en-US" sz="2000" dirty="0" smtClean="0"/>
              <a:t>Some data contained about each file</a:t>
            </a:r>
          </a:p>
          <a:p>
            <a:pPr lvl="1">
              <a:lnSpc>
                <a:spcPct val="100000"/>
              </a:lnSpc>
            </a:pPr>
            <a:r>
              <a:rPr lang="en-US" sz="2000" dirty="0" smtClean="0"/>
              <a:t>Size</a:t>
            </a:r>
          </a:p>
          <a:p>
            <a:pPr lvl="1">
              <a:lnSpc>
                <a:spcPct val="100000"/>
              </a:lnSpc>
            </a:pPr>
            <a:r>
              <a:rPr lang="en-US" sz="2000" dirty="0" smtClean="0"/>
              <a:t>Time</a:t>
            </a:r>
          </a:p>
          <a:p>
            <a:pPr lvl="1">
              <a:lnSpc>
                <a:spcPct val="100000"/>
              </a:lnSpc>
            </a:pPr>
            <a:r>
              <a:rPr lang="en-US" sz="2000" dirty="0" smtClean="0"/>
              <a:t>Permissions</a:t>
            </a:r>
          </a:p>
          <a:p>
            <a:pPr lvl="1">
              <a:lnSpc>
                <a:spcPct val="100000"/>
              </a:lnSpc>
            </a:pPr>
            <a:r>
              <a:rPr lang="en-US" sz="2000" dirty="0" smtClean="0"/>
              <a:t>Content</a:t>
            </a:r>
          </a:p>
          <a:p>
            <a:pPr lvl="1">
              <a:lnSpc>
                <a:spcPct val="100000"/>
              </a:lnSpc>
            </a:pPr>
            <a:endParaRPr lang="en-US" sz="2000" dirty="0"/>
          </a:p>
          <a:p>
            <a:pPr marL="0" indent="0">
              <a:lnSpc>
                <a:spcPct val="100000"/>
              </a:lnSpc>
              <a:buNone/>
            </a:pP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237697" y="2317315"/>
            <a:ext cx="3487455" cy="426511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300398" y="2365002"/>
            <a:ext cx="3369695" cy="365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MFT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300398" y="2797150"/>
            <a:ext cx="3369695" cy="365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Copy of MFT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300398" y="3229298"/>
            <a:ext cx="3369695" cy="15681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14 Default Records</a:t>
            </a:r>
            <a:r>
              <a:rPr lang="mr-IN" dirty="0" smtClean="0"/>
              <a:t>…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300398" y="4863944"/>
            <a:ext cx="3369695" cy="365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File Record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300398" y="5289158"/>
            <a:ext cx="3369695" cy="365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Directory Record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300398" y="5703850"/>
            <a:ext cx="3369695" cy="365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File Record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6300398" y="6129064"/>
            <a:ext cx="3369695" cy="365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Directory Record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0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MTF?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000" dirty="0" smtClean="0"/>
              <a:t>The first 16 records</a:t>
            </a:r>
          </a:p>
          <a:p>
            <a:pPr lvl="1">
              <a:lnSpc>
                <a:spcPct val="100000"/>
              </a:lnSpc>
            </a:pPr>
            <a:r>
              <a:rPr lang="en-US" sz="1600" dirty="0" smtClean="0"/>
              <a:t>The MFT</a:t>
            </a:r>
          </a:p>
          <a:p>
            <a:pPr lvl="1">
              <a:lnSpc>
                <a:spcPct val="100000"/>
              </a:lnSpc>
            </a:pPr>
            <a:r>
              <a:rPr lang="en-US" sz="1600" dirty="0" smtClean="0"/>
              <a:t>Copy of the MFT</a:t>
            </a:r>
          </a:p>
          <a:p>
            <a:pPr lvl="1">
              <a:lnSpc>
                <a:spcPct val="100000"/>
              </a:lnSpc>
            </a:pPr>
            <a:r>
              <a:rPr lang="en-US" sz="1600" dirty="0" smtClean="0"/>
              <a:t>Volume information (label and version)</a:t>
            </a:r>
          </a:p>
          <a:p>
            <a:pPr lvl="1">
              <a:lnSpc>
                <a:spcPct val="100000"/>
              </a:lnSpc>
            </a:pPr>
            <a:r>
              <a:rPr lang="en-US" sz="1600" dirty="0" smtClean="0"/>
              <a:t>Attribute definitions</a:t>
            </a:r>
          </a:p>
          <a:p>
            <a:pPr lvl="1">
              <a:lnSpc>
                <a:spcPct val="100000"/>
              </a:lnSpc>
            </a:pPr>
            <a:r>
              <a:rPr lang="en-US" sz="1600" dirty="0" smtClean="0"/>
              <a:t>Root folder location</a:t>
            </a:r>
          </a:p>
          <a:p>
            <a:pPr lvl="1">
              <a:lnSpc>
                <a:spcPct val="100000"/>
              </a:lnSpc>
            </a:pPr>
            <a:r>
              <a:rPr lang="en-US" sz="1600" dirty="0" smtClean="0"/>
              <a:t>Cluster bitmap</a:t>
            </a:r>
          </a:p>
          <a:p>
            <a:pPr lvl="1">
              <a:lnSpc>
                <a:spcPct val="100000"/>
              </a:lnSpc>
            </a:pPr>
            <a:r>
              <a:rPr lang="en-US" sz="1600" dirty="0" smtClean="0"/>
              <a:t>Boot sector code to mount the volume</a:t>
            </a:r>
          </a:p>
          <a:p>
            <a:pPr lvl="1">
              <a:lnSpc>
                <a:spcPct val="100000"/>
              </a:lnSpc>
            </a:pPr>
            <a:r>
              <a:rPr lang="en-US" sz="1600" dirty="0" smtClean="0"/>
              <a:t>Bad Cluster file to keep track of bad clusters</a:t>
            </a:r>
          </a:p>
          <a:p>
            <a:pPr lvl="1">
              <a:lnSpc>
                <a:spcPct val="100000"/>
              </a:lnSpc>
            </a:pPr>
            <a:r>
              <a:rPr lang="en-US" sz="1600" dirty="0" smtClean="0"/>
              <a:t>Security File for unique Security descriptors</a:t>
            </a:r>
          </a:p>
          <a:p>
            <a:pPr lvl="1">
              <a:lnSpc>
                <a:spcPct val="100000"/>
              </a:lnSpc>
            </a:pPr>
            <a:r>
              <a:rPr lang="en-US" sz="1600" dirty="0" err="1" smtClean="0"/>
              <a:t>Upcase</a:t>
            </a:r>
            <a:r>
              <a:rPr lang="en-US" sz="1600" dirty="0" smtClean="0"/>
              <a:t> Table for converting lowercase to </a:t>
            </a:r>
            <a:r>
              <a:rPr lang="en-US" sz="1600" dirty="0" err="1" smtClean="0"/>
              <a:t>unicode</a:t>
            </a:r>
            <a:r>
              <a:rPr lang="en-US" sz="1600" dirty="0" smtClean="0"/>
              <a:t> uppercase</a:t>
            </a:r>
          </a:p>
          <a:p>
            <a:pPr lvl="1">
              <a:lnSpc>
                <a:spcPct val="100000"/>
              </a:lnSpc>
            </a:pPr>
            <a:r>
              <a:rPr lang="en-US" sz="1600" dirty="0" smtClean="0"/>
              <a:t>The last 5 records are reserved</a:t>
            </a:r>
          </a:p>
          <a:p>
            <a:pPr lvl="1">
              <a:lnSpc>
                <a:spcPct val="100000"/>
              </a:lnSpc>
            </a:pPr>
            <a:endParaRPr lang="en-US" sz="2000" dirty="0"/>
          </a:p>
          <a:p>
            <a:pPr marL="0" indent="0">
              <a:lnSpc>
                <a:spcPct val="100000"/>
              </a:lnSpc>
              <a:buNone/>
            </a:pP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12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MFT Record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100000"/>
              </a:lnSpc>
            </a:pPr>
            <a:endParaRPr lang="en-US" sz="2000" dirty="0"/>
          </a:p>
          <a:p>
            <a:pPr marL="0" indent="0">
              <a:lnSpc>
                <a:spcPct val="100000"/>
              </a:lnSpc>
              <a:buNone/>
            </a:pP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38200" y="1566819"/>
            <a:ext cx="10350911" cy="154858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72736" y="1727972"/>
            <a:ext cx="1427355" cy="12377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MTF Entry Header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580584" y="1727972"/>
            <a:ext cx="3458915" cy="12377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Unused Space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189305" y="1722216"/>
            <a:ext cx="1595197" cy="12377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File or Directory Name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01204" y="1722216"/>
            <a:ext cx="1595197" cy="12377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Attribute List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877406" y="1722216"/>
            <a:ext cx="1610274" cy="12377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or Index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23124" y="3625492"/>
            <a:ext cx="1021637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/>
              <a:t>MTF Entry Header contains standard information such as timestamp, access mode, etc.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Attribute List can contain a large list of attributes such as security descriptors and volume information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The next section is the name of the file or directory. Can be up to 255 Unicode characters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Data or Index. If the file is under roughly 800bytes it will store the data here otherwise it</a:t>
            </a:r>
            <a:r>
              <a:rPr lang="mr-IN" dirty="0" smtClean="0"/>
              <a:t>’</a:t>
            </a:r>
            <a:r>
              <a:rPr lang="en-US" dirty="0" smtClean="0"/>
              <a:t>s the index to where the data of the file is located.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Anything left over is for unused space. This can happen if the full 1kb is not used as each MFT record is 1kb</a:t>
            </a:r>
          </a:p>
          <a:p>
            <a:pPr marL="285750" indent="-285750">
              <a:buFont typeface="Arial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73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Windows Structure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3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352</TotalTime>
  <Words>307</Words>
  <Application>Microsoft Macintosh PowerPoint</Application>
  <PresentationFormat>Widescreen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Calibri Light</vt:lpstr>
      <vt:lpstr>Mangal</vt:lpstr>
      <vt:lpstr>Arial</vt:lpstr>
      <vt:lpstr>Office Theme</vt:lpstr>
      <vt:lpstr>The Windows File System</vt:lpstr>
      <vt:lpstr>What is NFTS</vt:lpstr>
      <vt:lpstr>The Format</vt:lpstr>
      <vt:lpstr>What is the MTF?</vt:lpstr>
      <vt:lpstr>What is the MTF? Cont.</vt:lpstr>
      <vt:lpstr>MFT Record</vt:lpstr>
      <vt:lpstr>The Windows Structure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50</cp:revision>
  <dcterms:created xsi:type="dcterms:W3CDTF">2018-11-20T23:15:26Z</dcterms:created>
  <dcterms:modified xsi:type="dcterms:W3CDTF">2018-11-28T03:36:34Z</dcterms:modified>
</cp:coreProperties>
</file>