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5ACFA-BD52-FA47-BBBA-4DCC86B3B88A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A842E-C06B-8B4C-BB4D-F4E6BBF50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2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Windows </a:t>
            </a:r>
            <a:r>
              <a:rPr lang="en-US" dirty="0" smtClean="0"/>
              <a:t>Tokens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a Token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It is an object that describes the security context of a process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This is created upon login</a:t>
            </a: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 a Token?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Users SID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SID of any groups the user belongs to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Logon SID that identifies the logon session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List of privileges the user or group has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Owner SID of the user who created this one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SID of primary group, normally the first group they were apart of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Default ACL when a user does not have one setup ahead of time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Source of the access token, such as local system or a domain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Type of Token, primary or impersonation 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Optional list of Restricted Tokens</a:t>
            </a:r>
            <a:endParaRPr lang="en-US" sz="2400" dirty="0" smtClean="0"/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Tokens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Primary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The standard access token that is provided to the user upon login</a:t>
            </a:r>
            <a:endParaRPr lang="en-US" sz="2000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Impersonation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This is done when a process needs to run as another user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Restricted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This is </a:t>
            </a:r>
            <a:r>
              <a:rPr lang="en-US" sz="2000" dirty="0"/>
              <a:t>used when the </a:t>
            </a:r>
            <a:r>
              <a:rPr lang="en-US" sz="2000" dirty="0" err="1" smtClean="0"/>
              <a:t>CreateRestrictedToken</a:t>
            </a:r>
            <a:r>
              <a:rPr lang="en-US" sz="2000" dirty="0" smtClean="0"/>
              <a:t> </a:t>
            </a:r>
            <a:r>
              <a:rPr lang="en-US" sz="2000" dirty="0" err="1" smtClean="0"/>
              <a:t>api</a:t>
            </a:r>
            <a:r>
              <a:rPr lang="en-US" sz="2000" dirty="0" smtClean="0"/>
              <a:t> call is performed. The restricted part may be needed when a user only needs a smaller scope of access than the original primary token</a:t>
            </a:r>
            <a:endParaRPr lang="en-US" sz="2000" dirty="0" smtClean="0"/>
          </a:p>
          <a:p>
            <a:pPr>
              <a:lnSpc>
                <a:spcPct val="100000"/>
              </a:lnSpc>
            </a:pPr>
            <a:endParaRPr lang="en-US" sz="2400" dirty="0" smtClean="0"/>
          </a:p>
          <a:p>
            <a:pPr>
              <a:lnSpc>
                <a:spcPct val="100000"/>
              </a:lnSpc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A token is normally attached to an object called a Security Descriptor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The Security Descriptor is passed to most functions that requires permissions to be taken into account</a:t>
            </a:r>
            <a:endParaRPr lang="en-US" sz="2400" dirty="0" smtClean="0"/>
          </a:p>
          <a:p>
            <a:pPr>
              <a:lnSpc>
                <a:spcPct val="200000"/>
              </a:lnSpc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3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to an Attacker?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YES!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Once the attacker has been able to gain admin access to the machine they can use an impersonation token to gain the rights as another user on the system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This is useful for moving laterally across a network as that user may have admin rights on more than just the machine you popped!</a:t>
            </a:r>
          </a:p>
          <a:p>
            <a:pPr>
              <a:lnSpc>
                <a:spcPct val="200000"/>
              </a:lnSpc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3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270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Windows Tokens</vt:lpstr>
      <vt:lpstr>What is a Token</vt:lpstr>
      <vt:lpstr>What is in a Token?</vt:lpstr>
      <vt:lpstr>Types of Tokens</vt:lpstr>
      <vt:lpstr>Where are they used?</vt:lpstr>
      <vt:lpstr>Useful to an Attacker?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66</cp:revision>
  <dcterms:created xsi:type="dcterms:W3CDTF">2018-11-20T23:15:26Z</dcterms:created>
  <dcterms:modified xsi:type="dcterms:W3CDTF">2018-11-29T03:21:03Z</dcterms:modified>
</cp:coreProperties>
</file>