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4592"/>
  </p:normalViewPr>
  <p:slideViewPr>
    <p:cSldViewPr snapToGrid="0" snapToObjects="1">
      <p:cViewPr varScale="1">
        <p:scale>
          <a:sx n="203" d="100"/>
          <a:sy n="203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Constant </a:t>
            </a:r>
            <a:r>
              <a:rPr lang="en-US" dirty="0" smtClean="0"/>
              <a:t>Assessments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</a:t>
            </a:r>
            <a:r>
              <a:rPr lang="en-US" dirty="0" smtClean="0"/>
              <a:t>Constant </a:t>
            </a:r>
            <a:r>
              <a:rPr lang="en-US" dirty="0" smtClean="0"/>
              <a:t>Assessments?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Done daily or weekly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Automation plays a part here</a:t>
            </a:r>
            <a:endParaRPr lang="en-US" sz="2400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Normally Contains 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Password Cracking</a:t>
            </a:r>
            <a:endParaRPr lang="en-US" sz="20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Vulnerability Scanning</a:t>
            </a:r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Custom Tools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Password Cracking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/>
              <a:t>Automate this task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Keeping Track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Master list</a:t>
            </a:r>
          </a:p>
          <a:p>
            <a:pPr>
              <a:lnSpc>
                <a:spcPct val="150000"/>
              </a:lnSpc>
            </a:pPr>
            <a:r>
              <a:rPr lang="en-US" sz="2400" dirty="0" smtClean="0"/>
              <a:t>Feedback Loop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13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Who handles the Scanners?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Automate all the things!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Can this be used in a Red Team Assessment?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39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/>
              <a:t>Who builds these tools?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What are they?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Who runs them</a:t>
            </a:r>
          </a:p>
          <a:p>
            <a:pPr>
              <a:lnSpc>
                <a:spcPct val="150000"/>
              </a:lnSpc>
            </a:pPr>
            <a:r>
              <a:rPr lang="en-US" sz="2000" dirty="0" smtClean="0"/>
              <a:t>Feedback Loop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666" y="141248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73</Words>
  <Application>Microsoft Macintosh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Calibri Light</vt:lpstr>
      <vt:lpstr>Arial</vt:lpstr>
      <vt:lpstr>Office Theme</vt:lpstr>
      <vt:lpstr>Constant Assessments</vt:lpstr>
      <vt:lpstr>What are Constant Assessments?</vt:lpstr>
      <vt:lpstr>Password Cracking</vt:lpstr>
      <vt:lpstr>Vulnerability Scanners</vt:lpstr>
      <vt:lpstr>Custom Tools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109</cp:revision>
  <dcterms:created xsi:type="dcterms:W3CDTF">2018-11-20T23:15:26Z</dcterms:created>
  <dcterms:modified xsi:type="dcterms:W3CDTF">2018-11-25T23:01:53Z</dcterms:modified>
</cp:coreProperties>
</file>