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Monthly </a:t>
            </a:r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smtClean="0"/>
              <a:t>Monthly </a:t>
            </a:r>
            <a:r>
              <a:rPr lang="en-US" dirty="0" smtClean="0"/>
              <a:t>Assessments?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</a:t>
            </a:r>
            <a:r>
              <a:rPr lang="en-US" sz="2400" dirty="0" smtClean="0"/>
              <a:t>most common frequency of Assessments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This is where you will find the most and reoccurring findings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Normally Contains 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1 Red Team Assessment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1 Phishing Campaign 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type of Phishing attack must change each month.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Active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Passive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Campaigns must be on rotation and unblocked each quarter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Unplanned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In some cases there are unplanned assessments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Do we need to move others out or fit it in?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Why would there be an unplanned assessment?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84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Monthly Assessments</vt:lpstr>
      <vt:lpstr>What are Monthly Assessments?</vt:lpstr>
      <vt:lpstr>Phishing</vt:lpstr>
      <vt:lpstr>Unplanned Assessments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107</cp:revision>
  <dcterms:created xsi:type="dcterms:W3CDTF">2018-11-20T23:15:26Z</dcterms:created>
  <dcterms:modified xsi:type="dcterms:W3CDTF">2018-11-25T04:40:08Z</dcterms:modified>
</cp:coreProperties>
</file>