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Quarterly Assessments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</a:t>
            </a:r>
            <a:r>
              <a:rPr lang="en-US" dirty="0" smtClean="0"/>
              <a:t>Quarterly </a:t>
            </a:r>
            <a:r>
              <a:rPr lang="en-US" dirty="0" smtClean="0"/>
              <a:t>Assessments?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 common frequency of a quarter is about 3 months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Normally there are 3 assessments per quarter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 types of assessment can depend on what the organization or team needs at that time</a:t>
            </a: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Perimeter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Not to be confused with External Perimeter Testing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Smaller Sections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Specific Services</a:t>
            </a: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8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Segmentation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/>
              <a:t>Tests to ensure all Firewall rules between 2 network segments are in tack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In most organizations</a:t>
            </a:r>
          </a:p>
          <a:p>
            <a:pPr lvl="1">
              <a:lnSpc>
                <a:spcPct val="200000"/>
              </a:lnSpc>
            </a:pPr>
            <a:r>
              <a:rPr lang="en-US" sz="2000" dirty="0" smtClean="0"/>
              <a:t>Production does not reach Development or Corporate</a:t>
            </a:r>
          </a:p>
          <a:p>
            <a:pPr lvl="1">
              <a:lnSpc>
                <a:spcPct val="200000"/>
              </a:lnSpc>
            </a:pPr>
            <a:r>
              <a:rPr lang="en-US" sz="2000" dirty="0" smtClean="0"/>
              <a:t>Development should never ever ever reach Production</a:t>
            </a:r>
            <a:endParaRPr lang="en-US" sz="2000" dirty="0" smtClean="0"/>
          </a:p>
          <a:p>
            <a:pPr>
              <a:lnSpc>
                <a:spcPct val="200000"/>
              </a:lnSpc>
            </a:pP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41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Phishing Campaign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Types of Phishing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Active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Passive</a:t>
            </a:r>
          </a:p>
          <a:p>
            <a:pPr lvl="1">
              <a:lnSpc>
                <a:spcPct val="100000"/>
              </a:lnSpc>
            </a:pPr>
            <a:endParaRPr lang="en-US" dirty="0" smtClean="0"/>
          </a:p>
          <a:p>
            <a:pPr>
              <a:lnSpc>
                <a:spcPct val="100000"/>
              </a:lnSpc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30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0 Day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Identify issues in source code of internal products or services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Can be don for external code bases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Test all built exploits in a Development environment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Feedback Loop</a:t>
            </a:r>
          </a:p>
          <a:p>
            <a:pPr lvl="1"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68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</TotalTime>
  <Words>124</Words>
  <Application>Microsoft Macintosh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Office Theme</vt:lpstr>
      <vt:lpstr>Quarterly Assessments</vt:lpstr>
      <vt:lpstr>What are Quarterly Assessments?</vt:lpstr>
      <vt:lpstr>Perimeter Testing</vt:lpstr>
      <vt:lpstr>Network Segmentation Testing</vt:lpstr>
      <vt:lpstr>Phishing Campaign</vt:lpstr>
      <vt:lpstr>0 Day Audit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104</cp:revision>
  <dcterms:created xsi:type="dcterms:W3CDTF">2018-11-20T23:15:26Z</dcterms:created>
  <dcterms:modified xsi:type="dcterms:W3CDTF">2018-11-25T04:12:52Z</dcterms:modified>
</cp:coreProperties>
</file>