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Yearly Assessments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Yearly Assessments?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Assessments that happen yearly are normally required by compliance obligations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These types usually take a larger amount of time to complete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type of assessment tends to have 3</a:t>
            </a:r>
            <a:r>
              <a:rPr lang="en-US" baseline="30000" dirty="0" smtClean="0"/>
              <a:t>rd</a:t>
            </a:r>
            <a:r>
              <a:rPr lang="en-US" dirty="0" smtClean="0"/>
              <a:t> </a:t>
            </a:r>
            <a:r>
              <a:rPr lang="en-US" smtClean="0"/>
              <a:t>party </a:t>
            </a:r>
            <a:r>
              <a:rPr lang="en-US" smtClean="0"/>
              <a:t>involvement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466540" cy="1325563"/>
          </a:xfrm>
        </p:spPr>
        <p:txBody>
          <a:bodyPr>
            <a:normAutofit/>
          </a:bodyPr>
          <a:lstStyle/>
          <a:p>
            <a:r>
              <a:rPr lang="en-US" sz="4300" dirty="0" smtClean="0"/>
              <a:t>External Perimeter Testing In House</a:t>
            </a:r>
            <a:endParaRPr lang="en-US" sz="4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A full test from an attackers perspective from the outside of the organizations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Assume no knowledge of the network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Cannot use work related equipment of credentials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Possible Restrictions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Exploits</a:t>
            </a:r>
          </a:p>
          <a:p>
            <a:pPr lvl="1">
              <a:lnSpc>
                <a:spcPct val="100000"/>
              </a:lnSpc>
            </a:pPr>
            <a:r>
              <a:rPr lang="en-US" sz="1600" dirty="0" smtClean="0"/>
              <a:t>Services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Feedback Loop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65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External Perimeter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 smtClean="0"/>
              <a:t>Same test as the in house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May be required per year.</a:t>
            </a:r>
          </a:p>
          <a:p>
            <a:pPr lvl="1">
              <a:lnSpc>
                <a:spcPct val="100000"/>
              </a:lnSpc>
            </a:pPr>
            <a:r>
              <a:rPr lang="en-US" sz="1600" dirty="0" err="1" smtClean="0"/>
              <a:t>e.x</a:t>
            </a:r>
            <a:r>
              <a:rPr lang="en-US" sz="1600" dirty="0" smtClean="0"/>
              <a:t> Have the US government as a client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Red Team Organizes the Scope to provide to the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Once done Red Team will validate any findings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Prioritize all issues</a:t>
            </a:r>
          </a:p>
          <a:p>
            <a:pPr>
              <a:lnSpc>
                <a:spcPct val="100000"/>
              </a:lnSpc>
            </a:pPr>
            <a:r>
              <a:rPr lang="en-US" sz="2000" dirty="0" smtClean="0"/>
              <a:t>Feedback Loop</a:t>
            </a:r>
          </a:p>
          <a:p>
            <a:pPr>
              <a:lnSpc>
                <a:spcPct val="100000"/>
              </a:lnSpc>
            </a:pP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13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</TotalTime>
  <Words>124</Words>
  <Application>Microsoft Macintosh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Yearly Assessments</vt:lpstr>
      <vt:lpstr>What are Yearly Assessments?</vt:lpstr>
      <vt:lpstr>External Perimeter Testing In House</vt:lpstr>
      <vt:lpstr>3rd Party External Perimeter Testing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98</cp:revision>
  <dcterms:created xsi:type="dcterms:W3CDTF">2018-11-20T23:15:26Z</dcterms:created>
  <dcterms:modified xsi:type="dcterms:W3CDTF">2018-11-25T04:04:07Z</dcterms:modified>
</cp:coreProperties>
</file>