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5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8"/>
    <p:restoredTop sz="94589"/>
  </p:normalViewPr>
  <p:slideViewPr>
    <p:cSldViewPr snapToGrid="0" snapToObjects="1">
      <p:cViewPr varScale="1">
        <p:scale>
          <a:sx n="143" d="100"/>
          <a:sy n="143" d="100"/>
        </p:scale>
        <p:origin x="248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CIA Triangle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CIA Triangle?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Common Security Model that is used to guide policies that are put in place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This is also the case when revisiting older policies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CIA Triangle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  <p:sp>
        <p:nvSpPr>
          <p:cNvPr id="4" name="Triangle 3"/>
          <p:cNvSpPr/>
          <p:nvPr/>
        </p:nvSpPr>
        <p:spPr>
          <a:xfrm>
            <a:off x="4741333" y="1825625"/>
            <a:ext cx="2709333" cy="1975555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Availability  </a:t>
            </a:r>
            <a:endParaRPr lang="en-US" dirty="0"/>
          </a:p>
        </p:txBody>
      </p:sp>
      <p:sp>
        <p:nvSpPr>
          <p:cNvPr id="7" name="Triangle 6"/>
          <p:cNvSpPr/>
          <p:nvPr/>
        </p:nvSpPr>
        <p:spPr>
          <a:xfrm>
            <a:off x="3386666" y="3801180"/>
            <a:ext cx="2709333" cy="1975555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Integrity</a:t>
            </a:r>
            <a:endParaRPr lang="en-US" dirty="0"/>
          </a:p>
        </p:txBody>
      </p:sp>
      <p:sp>
        <p:nvSpPr>
          <p:cNvPr id="8" name="Triangle 7"/>
          <p:cNvSpPr/>
          <p:nvPr/>
        </p:nvSpPr>
        <p:spPr>
          <a:xfrm>
            <a:off x="6096000" y="3801180"/>
            <a:ext cx="2709333" cy="197555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9" name="Triangle 8"/>
          <p:cNvSpPr/>
          <p:nvPr/>
        </p:nvSpPr>
        <p:spPr>
          <a:xfrm rot="10800000">
            <a:off x="4741333" y="3801180"/>
            <a:ext cx="2709333" cy="1975555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25305" y="4142626"/>
            <a:ext cx="13502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Information </a:t>
            </a:r>
          </a:p>
          <a:p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Security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71445" y="5130403"/>
            <a:ext cx="1558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Confidentiality</a:t>
            </a:r>
          </a:p>
        </p:txBody>
      </p:sp>
    </p:spTree>
    <p:extLst>
      <p:ext uri="{BB962C8B-B14F-4D97-AF65-F5344CB8AC3E}">
        <p14:creationId xmlns:p14="http://schemas.microsoft.com/office/powerpoint/2010/main" val="207235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Controls the access to information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Put in place to ensure only people with correct access has access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Commonly called Authorization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Good example is 2FA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12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This ensures the data accessed is trusted and accurate at all times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Data that is not consistent and inaccurate breaks the triangle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Example is Data Encryption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85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If the data is unavailable then it is useless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Common cause of this breaking the triangle is a DDOS attack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Disaster Recovery Plan is crucial for this step so everything can be mitigated and brought up quickly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4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</TotalTime>
  <Words>130</Words>
  <Application>Microsoft Macintosh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Arial</vt:lpstr>
      <vt:lpstr>Office Theme</vt:lpstr>
      <vt:lpstr>CIA Triangle</vt:lpstr>
      <vt:lpstr>What is the CIA Triangle?</vt:lpstr>
      <vt:lpstr>The CIA Triangle</vt:lpstr>
      <vt:lpstr>Confidentiality </vt:lpstr>
      <vt:lpstr>Integrity</vt:lpstr>
      <vt:lpstr>Availability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121</cp:revision>
  <dcterms:created xsi:type="dcterms:W3CDTF">2018-11-20T23:15:26Z</dcterms:created>
  <dcterms:modified xsi:type="dcterms:W3CDTF">2018-11-26T02:37:00Z</dcterms:modified>
</cp:coreProperties>
</file>