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5C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6"/>
    <p:restoredTop sz="94592"/>
  </p:normalViewPr>
  <p:slideViewPr>
    <p:cSldViewPr snapToGrid="0" snapToObjects="1">
      <p:cViewPr varScale="1">
        <p:scale>
          <a:sx n="203" d="100"/>
          <a:sy n="203" d="100"/>
        </p:scale>
        <p:origin x="83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Specialties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4666" y="141248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dirty="0"/>
              <a:t>is a </a:t>
            </a:r>
            <a:r>
              <a:rPr lang="en-US" dirty="0" smtClean="0"/>
              <a:t>Specialty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An individual that is a SME on a particular topic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Can also be just a focus area the individual wants to focus on</a:t>
            </a:r>
            <a:endParaRPr lang="en-US" dirty="0" smtClean="0"/>
          </a:p>
          <a:p>
            <a:pPr>
              <a:lnSpc>
                <a:spcPct val="200000"/>
              </a:lnSpc>
            </a:pPr>
            <a:endParaRPr lang="en-US" dirty="0" smtClean="0"/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4666" y="141248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000" dirty="0" smtClean="0"/>
              <a:t>Password Cracking</a:t>
            </a:r>
          </a:p>
          <a:p>
            <a:pPr>
              <a:lnSpc>
                <a:spcPct val="100000"/>
              </a:lnSpc>
            </a:pPr>
            <a:r>
              <a:rPr lang="en-US" sz="2000" dirty="0" smtClean="0"/>
              <a:t>Enumeration</a:t>
            </a:r>
          </a:p>
          <a:p>
            <a:pPr>
              <a:lnSpc>
                <a:spcPct val="100000"/>
              </a:lnSpc>
            </a:pPr>
            <a:r>
              <a:rPr lang="en-US" sz="2000" dirty="0" smtClean="0"/>
              <a:t>Privilege Escalation</a:t>
            </a:r>
          </a:p>
          <a:p>
            <a:pPr>
              <a:lnSpc>
                <a:spcPct val="100000"/>
              </a:lnSpc>
            </a:pPr>
            <a:r>
              <a:rPr lang="en-US" sz="2000" dirty="0" smtClean="0"/>
              <a:t>Windows &amp; or Linux</a:t>
            </a:r>
          </a:p>
          <a:p>
            <a:pPr>
              <a:lnSpc>
                <a:spcPct val="100000"/>
              </a:lnSpc>
            </a:pPr>
            <a:r>
              <a:rPr lang="en-US" sz="2000" dirty="0" smtClean="0"/>
              <a:t>Scripting</a:t>
            </a:r>
          </a:p>
          <a:p>
            <a:pPr>
              <a:lnSpc>
                <a:spcPct val="100000"/>
              </a:lnSpc>
            </a:pPr>
            <a:r>
              <a:rPr lang="en-US" sz="2000" dirty="0" smtClean="0"/>
              <a:t>External Testing</a:t>
            </a:r>
          </a:p>
          <a:p>
            <a:pPr>
              <a:lnSpc>
                <a:spcPct val="100000"/>
              </a:lnSpc>
            </a:pPr>
            <a:r>
              <a:rPr lang="en-US" sz="2000" dirty="0" smtClean="0"/>
              <a:t>Web Applications</a:t>
            </a:r>
          </a:p>
          <a:p>
            <a:pPr>
              <a:lnSpc>
                <a:spcPct val="100000"/>
              </a:lnSpc>
            </a:pPr>
            <a:r>
              <a:rPr lang="en-US" sz="2000" dirty="0" smtClean="0"/>
              <a:t>Exploit Development</a:t>
            </a:r>
            <a:endParaRPr lang="en-US" sz="2000" dirty="0" smtClean="0"/>
          </a:p>
          <a:p>
            <a:pPr lvl="1">
              <a:lnSpc>
                <a:spcPct val="100000"/>
              </a:lnSpc>
            </a:pPr>
            <a:endParaRPr lang="en-US" sz="1600" dirty="0" smtClean="0"/>
          </a:p>
          <a:p>
            <a:pPr>
              <a:lnSpc>
                <a:spcPct val="100000"/>
              </a:lnSpc>
            </a:pPr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4666" y="141248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1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it important to know?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No one is an expert at everything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 team needs to be well balanced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Job Posting may look for a specific skill set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Can help distinguish you from the rest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 smtClean="0"/>
          </a:p>
          <a:p>
            <a:pPr>
              <a:lnSpc>
                <a:spcPct val="150000"/>
              </a:lnSpc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4666" y="141248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65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if I Don</a:t>
            </a:r>
            <a:r>
              <a:rPr lang="mr-IN" dirty="0" smtClean="0"/>
              <a:t>’</a:t>
            </a:r>
            <a:r>
              <a:rPr lang="en-US" dirty="0" smtClean="0"/>
              <a:t>t Have One!?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Don’t Panic!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Generalists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Most common type</a:t>
            </a:r>
            <a:endParaRPr lang="en-US" dirty="0" smtClean="0"/>
          </a:p>
          <a:p>
            <a:pPr>
              <a:lnSpc>
                <a:spcPct val="150000"/>
              </a:lnSpc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4666" y="141248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02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I Decide?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You will want to learn a little bit about each subject to find what you like the most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The RedTeam Nation can help!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Go out and research some of the topics I spoke about to see what looks the most interesting to you</a:t>
            </a:r>
            <a:endParaRPr lang="en-US" dirty="0" smtClean="0"/>
          </a:p>
          <a:p>
            <a:pPr marL="0" indent="0">
              <a:lnSpc>
                <a:spcPct val="100000"/>
              </a:lnSpc>
              <a:buNone/>
            </a:pPr>
            <a:endParaRPr lang="en-US" dirty="0" smtClean="0"/>
          </a:p>
          <a:p>
            <a:pPr>
              <a:lnSpc>
                <a:spcPct val="100000"/>
              </a:lnSpc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4666" y="141248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0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457</TotalTime>
  <Words>147</Words>
  <Application>Microsoft Macintosh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Calibri Light</vt:lpstr>
      <vt:lpstr>Mangal</vt:lpstr>
      <vt:lpstr>Arial</vt:lpstr>
      <vt:lpstr>Office Theme</vt:lpstr>
      <vt:lpstr>Specialties </vt:lpstr>
      <vt:lpstr>What is a Specialty </vt:lpstr>
      <vt:lpstr>Examples</vt:lpstr>
      <vt:lpstr>Why is it important to know?</vt:lpstr>
      <vt:lpstr>What if I Don’t Have One!?</vt:lpstr>
      <vt:lpstr>How do I Decide?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110</cp:revision>
  <dcterms:created xsi:type="dcterms:W3CDTF">2018-11-20T23:15:26Z</dcterms:created>
  <dcterms:modified xsi:type="dcterms:W3CDTF">2018-11-26T01:57:03Z</dcterms:modified>
</cp:coreProperties>
</file>