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Screening Call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Expect?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Learn more about the role and company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Talk about your resume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Time to ask questions!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you ask?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Understanding of the area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Relocation assistance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Culture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Benefits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About the Team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79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Uncomfortable 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Current Pay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Should you answer or not?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What you are looking for salary wise</a:t>
            </a:r>
          </a:p>
          <a:p>
            <a:pPr lvl="1">
              <a:lnSpc>
                <a:spcPct val="200000"/>
              </a:lnSpc>
            </a:pPr>
            <a:r>
              <a:rPr lang="en-US" smtClean="0"/>
              <a:t>Should you answer or not?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43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</TotalTime>
  <Words>63</Words>
  <Application>Microsoft Macintosh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The Screening Call</vt:lpstr>
      <vt:lpstr>What to Expect?</vt:lpstr>
      <vt:lpstr>What should you ask?</vt:lpstr>
      <vt:lpstr>The Uncomfortable Questions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32</cp:revision>
  <dcterms:created xsi:type="dcterms:W3CDTF">2018-11-20T23:15:26Z</dcterms:created>
  <dcterms:modified xsi:type="dcterms:W3CDTF">2019-02-13T06:19:31Z</dcterms:modified>
</cp:coreProperties>
</file>