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2/10/19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The Blue Team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 the Loop!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Complete the Assessment Loop!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Provide feedback on building detections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Go over attack scenarios to build better detections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Don’t just pass over the </a:t>
            </a:r>
            <a:r>
              <a:rPr lang="en-US" smtClean="0"/>
              <a:t>report and walk away!</a:t>
            </a:r>
            <a:endParaRPr lang="en-US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359</TotalTime>
  <Words>37</Words>
  <Application>Microsoft Macintosh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Working With The Blue Team</vt:lpstr>
      <vt:lpstr>Complete the Loop!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45</cp:revision>
  <dcterms:created xsi:type="dcterms:W3CDTF">2018-11-20T23:15:26Z</dcterms:created>
  <dcterms:modified xsi:type="dcterms:W3CDTF">2019-02-11T02:07:34Z</dcterms:modified>
</cp:coreProperties>
</file>