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mediation Op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provide Remediation’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mplete the Loo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venient for the recipient of the repor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hows qualit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hould never be left ou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25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Remediation Options </vt:lpstr>
      <vt:lpstr>Why do we provide Remediation’s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3</cp:revision>
  <dcterms:created xsi:type="dcterms:W3CDTF">2018-11-20T23:15:26Z</dcterms:created>
  <dcterms:modified xsi:type="dcterms:W3CDTF">2019-02-11T02:04:33Z</dcterms:modified>
</cp:coreProperties>
</file>