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Audience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Technical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Nontechnical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Engineers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Owners of services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Individuals that fix the issues found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2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Nontechnical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Executives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Managers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Program Managers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Readers of the Executive Summary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6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</a:t>
            </a:r>
            <a:r>
              <a:rPr lang="en-US" dirty="0"/>
              <a:t>to </a:t>
            </a:r>
            <a:r>
              <a:rPr lang="en-US" dirty="0" smtClean="0"/>
              <a:t>Nontechnical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Be able to explain technical things to nontechnical people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 metaphors and similarities to other commonly known processes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Valuable Skill to build up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55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The Audience</vt:lpstr>
      <vt:lpstr>Type of Audience</vt:lpstr>
      <vt:lpstr>Technical </vt:lpstr>
      <vt:lpstr>Nontechnical </vt:lpstr>
      <vt:lpstr>Speaking to Nontechnical People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2019-02-11T00:57:45Z</dcterms:modified>
</cp:coreProperties>
</file>