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3"/>
    <p:restoredTop sz="94604"/>
  </p:normalViewPr>
  <p:slideViewPr>
    <p:cSldViewPr snapToGrid="0" snapToObjects="1">
      <p:cViewPr varScale="1">
        <p:scale>
          <a:sx n="114" d="100"/>
          <a:sy n="114" d="100"/>
        </p:scale>
        <p:origin x="168" y="9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2/9/19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2/9/19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2/9/19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2/9/19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2/9/19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Why Cover Your Tracks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should you?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To Hide </a:t>
            </a:r>
            <a:r>
              <a:rPr lang="mr-IN" dirty="0" smtClean="0"/>
              <a:t>…</a:t>
            </a:r>
            <a:endParaRPr lang="en-US" dirty="0" smtClean="0"/>
          </a:p>
          <a:p>
            <a:pPr lvl="1">
              <a:lnSpc>
                <a:spcPct val="200000"/>
              </a:lnSpc>
            </a:pPr>
            <a:r>
              <a:rPr lang="en-US" dirty="0" smtClean="0"/>
              <a:t>Commands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Logins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Elevation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File Changes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Clearing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Partial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Clearing specific log entries to hide specific actions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Full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Full clear of the entire log file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47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to use Partial Log Clearing?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When stealth is paramount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Avoiding Monitoring Systems like </a:t>
            </a:r>
            <a:r>
              <a:rPr lang="en-US" dirty="0" err="1" smtClean="0"/>
              <a:t>Splunk</a:t>
            </a:r>
            <a:endParaRPr lang="en-US" dirty="0" smtClean="0"/>
          </a:p>
          <a:p>
            <a:pPr>
              <a:lnSpc>
                <a:spcPct val="200000"/>
              </a:lnSpc>
            </a:pPr>
            <a:r>
              <a:rPr lang="en-US" dirty="0" smtClean="0"/>
              <a:t>Tips: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Write a wrapper for your commands that execute and wipe from the correct log as you go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051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to use Full Log Clearing?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When stealth is of no importance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Can be used on a pivot machine to avoid following the attacker</a:t>
            </a:r>
          </a:p>
          <a:p>
            <a:pPr>
              <a:lnSpc>
                <a:spcPct val="200000"/>
              </a:lnSpc>
            </a:pPr>
            <a:r>
              <a:rPr lang="en-US" smtClean="0"/>
              <a:t>Not commonly used</a:t>
            </a:r>
          </a:p>
          <a:p>
            <a:pPr>
              <a:lnSpc>
                <a:spcPct val="200000"/>
              </a:lnSpc>
            </a:pP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45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297</TotalTime>
  <Words>98</Words>
  <Application>Microsoft Macintosh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Calibri</vt:lpstr>
      <vt:lpstr>Calibri Light</vt:lpstr>
      <vt:lpstr>Mangal</vt:lpstr>
      <vt:lpstr>Arial</vt:lpstr>
      <vt:lpstr>Office Theme</vt:lpstr>
      <vt:lpstr>Why Cover Your Tracks</vt:lpstr>
      <vt:lpstr>Why should you?</vt:lpstr>
      <vt:lpstr>Clearing Options</vt:lpstr>
      <vt:lpstr>When to use Partial Log Clearing?</vt:lpstr>
      <vt:lpstr>When to use Full Log Clearing?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33</cp:revision>
  <dcterms:created xsi:type="dcterms:W3CDTF">2018-11-20T23:15:26Z</dcterms:created>
  <dcterms:modified xsi:type="dcterms:W3CDTF">2019-02-09T21:20:02Z</dcterms:modified>
</cp:coreProperties>
</file>