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Persistence?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Persistence?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Keeping access to the machine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AKA </a:t>
            </a:r>
            <a:r>
              <a:rPr lang="en-US" dirty="0" err="1" smtClean="0"/>
              <a:t>backdooring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Clean and Dirty Persistence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 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Seamless to the user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Does not cause errors or crashes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Examples: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DLL </a:t>
            </a:r>
            <a:r>
              <a:rPr lang="en-US" dirty="0" err="1" smtClean="0"/>
              <a:t>backdooring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Creating a new service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Application on startup</a:t>
            </a:r>
          </a:p>
          <a:p>
            <a:pPr marL="457200" lvl="1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1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Dirty 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/>
              <a:t>Obvious to the user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Causes errors/crashes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Last resort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Examples: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DLL Replacement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Application </a:t>
            </a:r>
            <a:r>
              <a:rPr lang="en-US" sz="1800" dirty="0" err="1" smtClean="0"/>
              <a:t>Shimms</a:t>
            </a:r>
            <a:endParaRPr lang="en-US" sz="1800" dirty="0" smtClean="0"/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Accessibility Features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Any dirty persistence can be made clean with enough knowledge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55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70</Words>
  <Application>Microsoft Macintosh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What is Persistence?</vt:lpstr>
      <vt:lpstr>What is Persistence?</vt:lpstr>
      <vt:lpstr>Clean Persistence</vt:lpstr>
      <vt:lpstr>Dirty Persistence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2019-02-03T03:43:12Z</dcterms:modified>
</cp:coreProperties>
</file>