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/>
    <p:restoredTop sz="94643"/>
  </p:normalViewPr>
  <p:slideViewPr>
    <p:cSldViewPr snapToGrid="0" snapToObjects="1">
      <p:cViewPr varScale="1">
        <p:scale>
          <a:sx n="203" d="100"/>
          <a:sy n="203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Red Team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Team In a Nut 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Identify and exploit issue in an organizations environment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Simulate External &amp; Internal Attackers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Provide Cyber Awareness training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Testing organizations response to active threats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Understands Defense as well as Offense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We Needed?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Be the SME for other teams on attacks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Realistically test the scope of an attackers effectiveness in a variety of situations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Provide risk analysis on attacks and vulnerabilities that may hinder the organization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87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We Required?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 smtClean="0"/>
          </a:p>
          <a:p>
            <a:pPr>
              <a:lnSpc>
                <a:spcPct val="100000"/>
              </a:lnSpc>
            </a:pPr>
            <a:endParaRPr lang="en-US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400" dirty="0" smtClean="0"/>
              <a:t>Yes and No</a:t>
            </a:r>
            <a:endParaRPr lang="en-US" sz="4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69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Team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The size of the team can vary depending on size of the organization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678932"/>
              </p:ext>
            </p:extLst>
          </p:nvPr>
        </p:nvGraphicFramePr>
        <p:xfrm>
          <a:off x="2299385" y="2723322"/>
          <a:ext cx="6916686" cy="36378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8343"/>
                <a:gridCol w="3458343"/>
              </a:tblGrid>
              <a:tr h="7911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Level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# of Employees</a:t>
                      </a:r>
                      <a:endParaRPr lang="en-US" sz="2800" dirty="0"/>
                    </a:p>
                  </a:txBody>
                  <a:tcPr/>
                </a:tc>
              </a:tr>
              <a:tr h="7113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Manager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7113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1-2</a:t>
                      </a:r>
                      <a:endParaRPr lang="en-US" dirty="0"/>
                    </a:p>
                  </a:txBody>
                  <a:tcPr/>
                </a:tc>
              </a:tr>
              <a:tr h="7113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Mid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7113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Entry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1-2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518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</TotalTime>
  <Words>113</Words>
  <Application>Microsoft Macintosh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The Red Team</vt:lpstr>
      <vt:lpstr>Red Team In a Nut Shell</vt:lpstr>
      <vt:lpstr>Why Are We Needed?</vt:lpstr>
      <vt:lpstr>Are We Required?</vt:lpstr>
      <vt:lpstr>The Team Structure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42</cp:revision>
  <dcterms:created xsi:type="dcterms:W3CDTF">2018-11-20T23:15:26Z</dcterms:created>
  <dcterms:modified xsi:type="dcterms:W3CDTF">2018-11-21T05:51:39Z</dcterms:modified>
</cp:coreProperties>
</file>