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601"/>
  </p:normalViewPr>
  <p:slideViewPr>
    <p:cSldViewPr snapToGrid="0" snapToObjects="1">
      <p:cViewPr varScale="1">
        <p:scale>
          <a:sx n="203" d="100"/>
          <a:sy n="203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3 Teams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Red Team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Blue Team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Purple Team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11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The 3 Teams</vt:lpstr>
      <vt:lpstr>The Teams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30</cp:revision>
  <dcterms:created xsi:type="dcterms:W3CDTF">2018-11-20T23:15:26Z</dcterms:created>
  <dcterms:modified xsi:type="dcterms:W3CDTF">2018-11-21T04:24:09Z</dcterms:modified>
</cp:coreProperties>
</file>