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592"/>
  </p:normalViewPr>
  <p:slideViewPr>
    <p:cSldViewPr snapToGrid="0" snapToObjects="1">
      <p:cViewPr varScale="1">
        <p:scale>
          <a:sx n="203" d="100"/>
          <a:sy n="203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1/20/19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1/20/19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Metasploit</a:t>
            </a:r>
            <a:r>
              <a:rPr lang="en-US" smtClean="0"/>
              <a:t> </a:t>
            </a:r>
            <a:r>
              <a:rPr lang="en-US" smtClean="0"/>
              <a:t>Hands </a:t>
            </a:r>
            <a:r>
              <a:rPr lang="en-US" dirty="0" smtClean="0"/>
              <a:t>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Find Windows XP 32bit SP3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Build a new VM with this image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Find the </a:t>
            </a:r>
            <a:r>
              <a:rPr lang="en-US" dirty="0" err="1" smtClean="0"/>
              <a:t>Sysax</a:t>
            </a:r>
            <a:r>
              <a:rPr lang="en-US" dirty="0" smtClean="0"/>
              <a:t> SSH Exploit on exploit-</a:t>
            </a:r>
            <a:r>
              <a:rPr lang="en-US" dirty="0" err="1" smtClean="0"/>
              <a:t>db</a:t>
            </a:r>
            <a:r>
              <a:rPr lang="en-US" dirty="0" smtClean="0"/>
              <a:t> and download the software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Install </a:t>
            </a:r>
            <a:r>
              <a:rPr lang="en-US" dirty="0" err="1" smtClean="0"/>
              <a:t>Sysax</a:t>
            </a:r>
            <a:r>
              <a:rPr lang="en-US" dirty="0" smtClean="0"/>
              <a:t> and configure it to run on port 22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Exploit the system and gain a </a:t>
            </a:r>
            <a:r>
              <a:rPr lang="en-US" dirty="0" err="1" smtClean="0"/>
              <a:t>Meterpreter</a:t>
            </a:r>
            <a:r>
              <a:rPr lang="en-US" dirty="0" smtClean="0"/>
              <a:t> Shell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</TotalTime>
  <Words>46</Words>
  <Application>Microsoft Macintosh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Metasploit Hands On</vt:lpstr>
      <vt:lpstr>The Project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32</cp:revision>
  <dcterms:created xsi:type="dcterms:W3CDTF">2018-11-20T23:15:26Z</dcterms:created>
  <dcterms:modified xsi:type="dcterms:W3CDTF">2019-01-21T04:04:06Z</dcterms:modified>
</cp:coreProperties>
</file>