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07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1/18/19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1/18/19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1/18/19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1/18/19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1/18/19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1/18/19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Misconfigurations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br>
              <a:rPr lang="en-US" dirty="0"/>
            </a:br>
            <a:br>
              <a:rPr lang="en-US" dirty="0"/>
            </a:br>
            <a:r>
              <a:rPr lang="en-US" dirty="0"/>
              <a:t>CEO/Lead Instructor: Brandon Dennis, OSCP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Misconfigurations?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/>
              <a:t>A configuration of any kind that allows an attacker a foot hold into the machine</a:t>
            </a:r>
          </a:p>
          <a:p>
            <a:pPr>
              <a:lnSpc>
                <a:spcPct val="200000"/>
              </a:lnSpc>
            </a:pPr>
            <a:r>
              <a:rPr lang="en-US" dirty="0"/>
              <a:t>Can be anything from a config file to permissions on the system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this important to us?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/>
              <a:t>Different between gaining access or not</a:t>
            </a:r>
          </a:p>
          <a:p>
            <a:pPr>
              <a:lnSpc>
                <a:spcPct val="200000"/>
              </a:lnSpc>
            </a:pPr>
            <a:r>
              <a:rPr lang="en-US" dirty="0"/>
              <a:t>Ability to escalate privileges</a:t>
            </a:r>
          </a:p>
          <a:p>
            <a:pPr>
              <a:lnSpc>
                <a:spcPct val="200000"/>
              </a:lnSpc>
            </a:pPr>
            <a:r>
              <a:rPr lang="en-US" dirty="0"/>
              <a:t>Can allow for password disclosure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462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200000"/>
              </a:lnSpc>
            </a:pPr>
            <a:r>
              <a:rPr lang="en-US" dirty="0"/>
              <a:t>/</a:t>
            </a:r>
            <a:r>
              <a:rPr lang="en-US" dirty="0" err="1"/>
              <a:t>etc</a:t>
            </a:r>
            <a:r>
              <a:rPr lang="en-US" dirty="0"/>
              <a:t>/</a:t>
            </a:r>
            <a:r>
              <a:rPr lang="en-US" dirty="0" err="1"/>
              <a:t>passwd</a:t>
            </a:r>
            <a:r>
              <a:rPr lang="en-US" dirty="0"/>
              <a:t> having global write access</a:t>
            </a:r>
          </a:p>
          <a:p>
            <a:pPr>
              <a:lnSpc>
                <a:spcPct val="200000"/>
              </a:lnSpc>
            </a:pPr>
            <a:r>
              <a:rPr lang="en-US" dirty="0"/>
              <a:t>Config file for a web service viewable without authentication from outside the host</a:t>
            </a:r>
          </a:p>
          <a:p>
            <a:pPr>
              <a:lnSpc>
                <a:spcPct val="200000"/>
              </a:lnSpc>
            </a:pPr>
            <a:r>
              <a:rPr lang="en-US" dirty="0"/>
              <a:t>Sticky bits enabled on a binary that can be used to elevate </a:t>
            </a:r>
            <a:r>
              <a:rPr lang="en-US" dirty="0" err="1"/>
              <a:t>privs</a:t>
            </a:r>
            <a:r>
              <a:rPr lang="en-US" dirty="0"/>
              <a:t> such as VI or Man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919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</TotalTime>
  <Words>94</Words>
  <Application>Microsoft Macintosh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Misconfigurations</vt:lpstr>
      <vt:lpstr>What are Misconfigurations? </vt:lpstr>
      <vt:lpstr>Why is this important to us?</vt:lpstr>
      <vt:lpstr>Examples</vt:lpstr>
    </vt:vector>
  </TitlesOfParts>
  <Company/>
  <LinksUpToDate>false</LinksUpToDate>
  <SharedDoc>false</SharedDoc>
  <HyperlinksChanged>false</HyperlinksChanged>
  <AppVersion>16.0013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Brandon Dennis</cp:lastModifiedBy>
  <cp:revision>33</cp:revision>
  <dcterms:created xsi:type="dcterms:W3CDTF">2018-11-20T23:15:26Z</dcterms:created>
  <dcterms:modified xsi:type="dcterms:W3CDTF">2019-01-19T00:11:28Z</dcterms:modified>
</cp:coreProperties>
</file>