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Goal &amp; Scope Identification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Goal?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Identify the outcome of the test</a:t>
            </a:r>
          </a:p>
          <a:p>
            <a:pPr>
              <a:lnSpc>
                <a:spcPct val="200000"/>
              </a:lnSpc>
            </a:pPr>
            <a:r>
              <a:rPr lang="en-US" dirty="0"/>
              <a:t>What sub goals are there to the test</a:t>
            </a:r>
          </a:p>
          <a:p>
            <a:pPr>
              <a:lnSpc>
                <a:spcPct val="200000"/>
              </a:lnSpc>
            </a:pPr>
            <a:r>
              <a:rPr lang="en-US" dirty="0"/>
              <a:t>Any extra services that were asked to be tested</a:t>
            </a:r>
          </a:p>
          <a:p>
            <a:pPr>
              <a:lnSpc>
                <a:spcPct val="200000"/>
              </a:lnSpc>
            </a:pPr>
            <a:r>
              <a:rPr lang="en-US" dirty="0"/>
              <a:t>1 </a:t>
            </a:r>
            <a:r>
              <a:rPr lang="mr-IN" dirty="0"/>
              <a:t>–</a:t>
            </a:r>
            <a:r>
              <a:rPr lang="en-US" dirty="0"/>
              <a:t> 2 sentences long in normal situations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Segmentation Testing</a:t>
            </a:r>
          </a:p>
          <a:p>
            <a:pPr>
              <a:lnSpc>
                <a:spcPct val="200000"/>
              </a:lnSpc>
            </a:pPr>
            <a:r>
              <a:rPr lang="en-US" dirty="0"/>
              <a:t>Single Service Testing</a:t>
            </a:r>
          </a:p>
          <a:p>
            <a:pPr>
              <a:lnSpc>
                <a:spcPct val="200000"/>
              </a:lnSpc>
            </a:pPr>
            <a:r>
              <a:rPr lang="en-US" dirty="0"/>
              <a:t>Entire Network Testing</a:t>
            </a:r>
          </a:p>
          <a:p>
            <a:pPr>
              <a:lnSpc>
                <a:spcPct val="200000"/>
              </a:lnSpc>
            </a:pPr>
            <a:r>
              <a:rPr lang="en-US" dirty="0"/>
              <a:t>Perimeter Testing</a:t>
            </a:r>
          </a:p>
          <a:p>
            <a:pPr>
              <a:lnSpc>
                <a:spcPct val="200000"/>
              </a:lnSpc>
            </a:pPr>
            <a:r>
              <a:rPr lang="en-US" dirty="0"/>
              <a:t>Corp Testing</a:t>
            </a:r>
          </a:p>
          <a:p>
            <a:pPr>
              <a:lnSpc>
                <a:spcPct val="200000"/>
              </a:lnSpc>
            </a:pPr>
            <a:r>
              <a:rPr lang="en-US" dirty="0"/>
              <a:t>DEV Testing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00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Scope?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What is in range of the assessment</a:t>
            </a:r>
          </a:p>
          <a:p>
            <a:pPr>
              <a:lnSpc>
                <a:spcPct val="200000"/>
              </a:lnSpc>
            </a:pPr>
            <a:r>
              <a:rPr lang="en-US" dirty="0"/>
              <a:t>What is off limits</a:t>
            </a:r>
          </a:p>
          <a:p>
            <a:pPr>
              <a:lnSpc>
                <a:spcPct val="200000"/>
              </a:lnSpc>
            </a:pPr>
            <a:r>
              <a:rPr lang="en-US" dirty="0"/>
              <a:t>What are the restrictions of the assessment </a:t>
            </a:r>
          </a:p>
          <a:p>
            <a:pPr>
              <a:lnSpc>
                <a:spcPct val="200000"/>
              </a:lnSpc>
            </a:pPr>
            <a:r>
              <a:rPr lang="en-US" dirty="0"/>
              <a:t>Can be anything from a single service or host to an entire network segment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8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it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Sets a reasonable understanding of the desired outcome</a:t>
            </a:r>
          </a:p>
          <a:p>
            <a:pPr>
              <a:lnSpc>
                <a:spcPct val="200000"/>
              </a:lnSpc>
            </a:pPr>
            <a:r>
              <a:rPr lang="en-US" dirty="0"/>
              <a:t>Allows for other teams and executives to quickly see if the assessment was successful 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Allows Service Owners to see what hosts will be affected and any restrictions put in place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45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</TotalTime>
  <Words>136</Words>
  <Application>Microsoft Macintosh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Mangal</vt:lpstr>
      <vt:lpstr>Arial</vt:lpstr>
      <vt:lpstr>Office Theme</vt:lpstr>
      <vt:lpstr>Goal &amp; Scope Identification</vt:lpstr>
      <vt:lpstr>What is the Goal?</vt:lpstr>
      <vt:lpstr>Types of Goals</vt:lpstr>
      <vt:lpstr>What is Scope?</vt:lpstr>
      <vt:lpstr>Why is it Important?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32</cp:revision>
  <dcterms:created xsi:type="dcterms:W3CDTF">2018-11-20T23:15:26Z</dcterms:created>
  <dcterms:modified xsi:type="dcterms:W3CDTF">2019-01-04T02:01:53Z</dcterms:modified>
</cp:coreProperties>
</file>