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Assembly Hands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Create an application that does the following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Takes 2 digits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Adds them together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Prints the result onto the screen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You must use </a:t>
            </a:r>
            <a:r>
              <a:rPr lang="en-US" smtClean="0"/>
              <a:t>1 function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</TotalTime>
  <Words>28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Assembly Hands On</vt:lpstr>
      <vt:lpstr>Project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2019-01-07T02:18:55Z</dcterms:modified>
</cp:coreProperties>
</file>