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Bit Operators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Bit Operators?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AND, OR, NOT, XOR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are commonly used as logic gates and can perform some unique operations quickly on bits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used in ASM and even higher level languages when required to work at the bit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AND or the &amp; symbol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bits are compared if they are both 1 then the result is 1 if they are not both 1 then the result is 0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0 0 1 1 0 1 0 0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0 1 1 0 1 1 0 1</a:t>
            </a:r>
            <a:br>
              <a:rPr lang="en-US" dirty="0" smtClean="0"/>
            </a:br>
            <a:r>
              <a:rPr lang="en-US" dirty="0" smtClean="0"/>
              <a:t>-------------------</a:t>
            </a:r>
            <a:br>
              <a:rPr lang="en-US" dirty="0" smtClean="0"/>
            </a:br>
            <a:r>
              <a:rPr lang="en-US" dirty="0" smtClean="0"/>
              <a:t>0 0 1 0 0 1 0 1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18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OR, | symbol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bits are compared if any of them are 1 then we will give 1 as a result otherwise its 0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0 0 1 1 0 1 0 0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0 1 1 0 1 1 0 1</a:t>
            </a:r>
            <a:br>
              <a:rPr lang="en-US" dirty="0" smtClean="0"/>
            </a:br>
            <a:r>
              <a:rPr lang="en-US" dirty="0" smtClean="0"/>
              <a:t>-------------------</a:t>
            </a:r>
            <a:br>
              <a:rPr lang="en-US" dirty="0" smtClean="0"/>
            </a:br>
            <a:r>
              <a:rPr lang="en-US" dirty="0" smtClean="0"/>
              <a:t>0 1 1 1 1 1 0 1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84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NOT, ~ symbol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bits are compared it flips the bit so if it was 0 it is now 1 and if it was 1 its now 0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only done with 1 set of bits not 2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0 0 1 1 0 1 0 0</a:t>
            </a:r>
            <a:br>
              <a:rPr lang="en-US" dirty="0" smtClean="0"/>
            </a:br>
            <a:r>
              <a:rPr lang="en-US" dirty="0" smtClean="0"/>
              <a:t>-------------------</a:t>
            </a:r>
            <a:br>
              <a:rPr lang="en-US" dirty="0" smtClean="0"/>
            </a:br>
            <a:r>
              <a:rPr lang="en-US" dirty="0" smtClean="0"/>
              <a:t>1 </a:t>
            </a:r>
            <a:r>
              <a:rPr lang="en-US" smtClean="0"/>
              <a:t>1 0 0 </a:t>
            </a:r>
            <a:r>
              <a:rPr lang="en-US" dirty="0" smtClean="0"/>
              <a:t>1 0 1 1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XOR, ^ symbol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called the exclusive OR.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</a:t>
            </a:r>
            <a:r>
              <a:rPr lang="en-US" dirty="0" smtClean="0"/>
              <a:t>both bits match it will result in 0. If there is a 1 set then the value is 1 otherwise its 0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0 0 1 1 0 1 0 0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0 1 1 0 1 1 0 1</a:t>
            </a:r>
            <a:br>
              <a:rPr lang="en-US" dirty="0" smtClean="0"/>
            </a:br>
            <a:r>
              <a:rPr lang="en-US" dirty="0" smtClean="0"/>
              <a:t>-------------------</a:t>
            </a:r>
            <a:br>
              <a:rPr lang="en-US" dirty="0" smtClean="0"/>
            </a:br>
            <a:r>
              <a:rPr lang="en-US" dirty="0" smtClean="0"/>
              <a:t>0 1 </a:t>
            </a:r>
            <a:r>
              <a:rPr lang="en-US" dirty="0" smtClean="0"/>
              <a:t>0 </a:t>
            </a:r>
            <a:r>
              <a:rPr lang="en-US" dirty="0" smtClean="0"/>
              <a:t>1 1 </a:t>
            </a:r>
            <a:r>
              <a:rPr lang="en-US" dirty="0" smtClean="0"/>
              <a:t>0 </a:t>
            </a:r>
            <a:r>
              <a:rPr lang="en-US" dirty="0" smtClean="0"/>
              <a:t>0 1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213</Words>
  <Application>Microsoft Macintosh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Bit Operators</vt:lpstr>
      <vt:lpstr>What are Bit Operators?</vt:lpstr>
      <vt:lpstr>AND</vt:lpstr>
      <vt:lpstr>OR</vt:lpstr>
      <vt:lpstr>NOT</vt:lpstr>
      <vt:lpstr>XOR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39</cp:revision>
  <dcterms:created xsi:type="dcterms:W3CDTF">2018-11-20T23:15:26Z</dcterms:created>
  <dcterms:modified xsi:type="dcterms:W3CDTF">2019-01-10T06:36:38Z</dcterms:modified>
</cp:coreProperties>
</file>