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3"/>
    <p:restoredTop sz="94604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ASM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Assembly?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Low level programming language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Commonly used for interfacing with hardware directly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Can Translate into code that can be placed directly into memory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Used in exploits and </a:t>
            </a:r>
            <a:r>
              <a:rPr lang="en-US" dirty="0" err="1" smtClean="0"/>
              <a:t>shellcode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Learn ASM?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Payloads in exploits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What an exploit is doing in memory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Provides and understanding on how a machine works at a low level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Sniff out malicious </a:t>
            </a:r>
            <a:r>
              <a:rPr lang="en-US" dirty="0" err="1" smtClean="0"/>
              <a:t>shellcode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42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</TotalTime>
  <Words>62</Words>
  <Application>Microsoft Macintosh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Arial</vt:lpstr>
      <vt:lpstr>Office Theme</vt:lpstr>
      <vt:lpstr>ASM</vt:lpstr>
      <vt:lpstr>What is Assembly?</vt:lpstr>
      <vt:lpstr>Why Learn ASM?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33</cp:revision>
  <dcterms:created xsi:type="dcterms:W3CDTF">2018-11-20T23:15:26Z</dcterms:created>
  <dcterms:modified xsi:type="dcterms:W3CDTF">2019-01-07T02:09:57Z</dcterms:modified>
</cp:coreProperties>
</file>