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92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3"/>
    <p:restoredTop sz="94604"/>
  </p:normalViewPr>
  <p:slideViewPr>
    <p:cSldViewPr snapToGrid="0" snapToObjects="1">
      <p:cViewPr varScale="1">
        <p:scale>
          <a:sx n="114" d="100"/>
          <a:sy n="114" d="100"/>
        </p:scale>
        <p:origin x="168" y="9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12/28/18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61832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12/28/18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72404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12/28/18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83425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12/28/18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3122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12/28/18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29280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12/28/18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98670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12/28/18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4075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12/28/18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36898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12/28/18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18837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12/28/18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88735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12/28/18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55435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879583-0876-7B45-9D5B-F08D6C8229A0}" type="datetimeFigureOut">
              <a:rPr lang="en-US" smtClean="0"/>
              <a:t>12/28/18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22883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29" r:id="rId1"/>
    <p:sldLayoutId id="2147483930" r:id="rId2"/>
    <p:sldLayoutId id="2147483931" r:id="rId3"/>
    <p:sldLayoutId id="2147483932" r:id="rId4"/>
    <p:sldLayoutId id="2147483933" r:id="rId5"/>
    <p:sldLayoutId id="2147483934" r:id="rId6"/>
    <p:sldLayoutId id="2147483935" r:id="rId7"/>
    <p:sldLayoutId id="2147483936" r:id="rId8"/>
    <p:sldLayoutId id="2147483937" r:id="rId9"/>
    <p:sldLayoutId id="2147483938" r:id="rId10"/>
    <p:sldLayoutId id="214748393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Python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CEO/Lead Instructor: Brandon Dennis, OSCP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8384" y="133814"/>
            <a:ext cx="3278459" cy="1201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3996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Python?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200000"/>
              </a:lnSpc>
            </a:pPr>
            <a:r>
              <a:rPr lang="en-US" dirty="0" smtClean="0"/>
              <a:t>Used for quick scripts and tools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Many production machines have python installed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Useful in a lot of use cases when exploiting a machine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Easy to understand source code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8384" y="133814"/>
            <a:ext cx="3278459" cy="1201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4135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288</TotalTime>
  <Words>32</Words>
  <Application>Microsoft Macintosh PowerPoint</Application>
  <PresentationFormat>Widescreen</PresentationFormat>
  <Paragraphs>7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Calibri</vt:lpstr>
      <vt:lpstr>Calibri Light</vt:lpstr>
      <vt:lpstr>Arial</vt:lpstr>
      <vt:lpstr>Office Theme</vt:lpstr>
      <vt:lpstr>Python</vt:lpstr>
      <vt:lpstr>Why Python?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 To RedTeam Nation!</dc:title>
  <dc:creator>Microsoft Office User</dc:creator>
  <cp:lastModifiedBy>Microsoft Office User</cp:lastModifiedBy>
  <cp:revision>31</cp:revision>
  <dcterms:created xsi:type="dcterms:W3CDTF">2018-11-20T23:15:26Z</dcterms:created>
  <dcterms:modified xsi:type="dcterms:W3CDTF">2018-12-29T00:46:22Z</dcterms:modified>
</cp:coreProperties>
</file>