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PFSense</a:t>
            </a:r>
            <a:r>
              <a:rPr lang="en-US" dirty="0" smtClean="0"/>
              <a:t> Hands 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1800" dirty="0" smtClean="0"/>
              <a:t>Build another </a:t>
            </a:r>
            <a:r>
              <a:rPr lang="en-US" sz="1800" dirty="0" err="1" smtClean="0"/>
              <a:t>PFSense</a:t>
            </a:r>
            <a:r>
              <a:rPr lang="en-US" sz="1800" dirty="0" smtClean="0"/>
              <a:t> VM</a:t>
            </a:r>
          </a:p>
          <a:p>
            <a:pPr lvl="1">
              <a:lnSpc>
                <a:spcPct val="200000"/>
              </a:lnSpc>
            </a:pPr>
            <a:r>
              <a:rPr lang="en-US" sz="1800" dirty="0" smtClean="0"/>
              <a:t>Configure another Network Adapter</a:t>
            </a:r>
          </a:p>
          <a:p>
            <a:pPr lvl="1">
              <a:lnSpc>
                <a:spcPct val="200000"/>
              </a:lnSpc>
            </a:pPr>
            <a:r>
              <a:rPr lang="en-US" sz="1800" dirty="0" smtClean="0"/>
              <a:t>Bridged Network Type</a:t>
            </a:r>
          </a:p>
          <a:p>
            <a:pPr lvl="1">
              <a:lnSpc>
                <a:spcPct val="200000"/>
              </a:lnSpc>
            </a:pPr>
            <a:r>
              <a:rPr lang="en-US" sz="1800" dirty="0" smtClean="0"/>
              <a:t>Add rules to the firewall to allow traffic</a:t>
            </a:r>
          </a:p>
          <a:p>
            <a:pPr>
              <a:lnSpc>
                <a:spcPct val="200000"/>
              </a:lnSpc>
            </a:pPr>
            <a:r>
              <a:rPr lang="en-US" sz="1800" dirty="0" smtClean="0"/>
              <a:t>Configure a Site to Site VPN Tunnel between both </a:t>
            </a:r>
            <a:r>
              <a:rPr lang="en-US" sz="1800" dirty="0" err="1" smtClean="0"/>
              <a:t>PFSense</a:t>
            </a:r>
            <a:r>
              <a:rPr lang="en-US" sz="1800" dirty="0" smtClean="0"/>
              <a:t> Machines and make sure the tunnel is established </a:t>
            </a:r>
            <a:endParaRPr lang="en-US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</TotalTime>
  <Words>41</Words>
  <Application>Microsoft Macintosh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PFSense Hands On</vt:lpstr>
      <vt:lpstr>Project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31</cp:revision>
  <dcterms:created xsi:type="dcterms:W3CDTF">2018-11-20T23:15:26Z</dcterms:created>
  <dcterms:modified xsi:type="dcterms:W3CDTF">2019-01-03T05:37:04Z</dcterms:modified>
</cp:coreProperties>
</file>