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Firewall?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Software application that helps prevent unauthorized access from one side to another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host based or network based</a:t>
            </a:r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Windows uses its own build in firewall by default 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Part of Windows Defender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Linux has 2 default options</a:t>
            </a:r>
          </a:p>
          <a:p>
            <a:pPr lvl="1">
              <a:lnSpc>
                <a:spcPct val="200000"/>
              </a:lnSpc>
            </a:pPr>
            <a:r>
              <a:rPr lang="en-US" dirty="0" err="1" smtClean="0"/>
              <a:t>IPTables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err="1" smtClean="0"/>
              <a:t>Firewalld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Web Application will use a WAF or Web Application Firewall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6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Based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Large amount of vendors that offer this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Cisco</a:t>
            </a:r>
          </a:p>
          <a:p>
            <a:pPr lvl="1">
              <a:lnSpc>
                <a:spcPct val="200000"/>
              </a:lnSpc>
            </a:pPr>
            <a:r>
              <a:rPr lang="en-US" dirty="0" err="1" smtClean="0"/>
              <a:t>Pfsense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Commonly used between networks and the internet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Normally handles the access for a DMZ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2 types of firewall settings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Packet Filtering</a:t>
            </a:r>
          </a:p>
          <a:p>
            <a:pPr lvl="1">
              <a:lnSpc>
                <a:spcPct val="200000"/>
              </a:lnSpc>
            </a:pPr>
            <a:r>
              <a:rPr lang="en-US" dirty="0" err="1" smtClean="0"/>
              <a:t>Stateful</a:t>
            </a:r>
            <a:r>
              <a:rPr lang="en-US" dirty="0" smtClean="0"/>
              <a:t> inspection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5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Access Control List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list that holds the access rules for the firewall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allow, block, drop, </a:t>
            </a:r>
            <a:r>
              <a:rPr lang="en-US" dirty="0" err="1" smtClean="0"/>
              <a:t>etc</a:t>
            </a:r>
            <a:r>
              <a:rPr lang="en-US" dirty="0" smtClean="0"/>
              <a:t> based on any number of parameters 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119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Firewalls</vt:lpstr>
      <vt:lpstr>What is a Firewall?</vt:lpstr>
      <vt:lpstr>Host Based</vt:lpstr>
      <vt:lpstr>Network Based</vt:lpstr>
      <vt:lpstr>ACL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37</cp:revision>
  <dcterms:created xsi:type="dcterms:W3CDTF">2018-11-20T23:15:26Z</dcterms:created>
  <dcterms:modified xsi:type="dcterms:W3CDTF">2018-12-19T22:49:49Z</dcterms:modified>
</cp:coreProperties>
</file>