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CC01F-BAFB-0646-A3DD-657ABA0CE66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6A184-AE8C-E645-A4DD-ED36EB630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16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6A184-AE8C-E645-A4DD-ED36EB6309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94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IPSEC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IPSEC?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Internet Protocol Security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Used to provide data confidentiality, data integrity and authentication between the end point peers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Consists of the 2 protocols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Authentication Header or AH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Encapsulating Security Payload or ESP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Interesting Traffic starts the IPSEC  transaction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IKE Phase 1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IKE Phase 2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Transfer of the data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Termination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46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Uses a shared secret key between the peers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Uses a one way hash on the IP Header as well as the raw data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This will not hash immutable headers like TTL that change in transit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Appends the hash to the end of the raw data and sends </a:t>
            </a:r>
            <a:r>
              <a:rPr lang="en-US" smtClean="0"/>
              <a:t>it off in the clear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The end peer will rehash the raw data and compare it to the hash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If the hash does not match it will assume its been tampered with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45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Encapsulating Security Payload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provides encryption to the IP Packet Layer</a:t>
            </a:r>
          </a:p>
          <a:p>
            <a:pPr>
              <a:lnSpc>
                <a:spcPct val="200000"/>
              </a:lnSpc>
            </a:pPr>
            <a:r>
              <a:rPr lang="en-US" smtClean="0"/>
              <a:t>Uses 56-bit </a:t>
            </a:r>
            <a:r>
              <a:rPr lang="en-US" dirty="0" smtClean="0"/>
              <a:t>DES as a default for backward compatibility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Uses a few different encryption protocols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IKE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SHA-1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3DES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43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Tunnel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Used for when the connection is between 1 gateway to another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The gateway acts like a proxy to the host behind it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Transport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Used for when the connection is between 2 peer end points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23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205</Words>
  <Application>Microsoft Macintosh PowerPoint</Application>
  <PresentationFormat>Widescreen</PresentationFormat>
  <Paragraphs>36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IPSEC</vt:lpstr>
      <vt:lpstr>What is a IPSEC?</vt:lpstr>
      <vt:lpstr>The Process</vt:lpstr>
      <vt:lpstr>Authentication Header</vt:lpstr>
      <vt:lpstr>ESP</vt:lpstr>
      <vt:lpstr>Modes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44</cp:revision>
  <dcterms:created xsi:type="dcterms:W3CDTF">2018-11-20T23:15:26Z</dcterms:created>
  <dcterms:modified xsi:type="dcterms:W3CDTF">2018-12-19T01:22:58Z</dcterms:modified>
</cp:coreProperties>
</file>