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3"/>
    <p:restoredTop sz="94604"/>
  </p:normalViewPr>
  <p:slideViewPr>
    <p:cSldViewPr snapToGrid="0" snapToObjects="1">
      <p:cViewPr varScale="1">
        <p:scale>
          <a:sx n="114" d="100"/>
          <a:sy n="114" d="100"/>
        </p:scale>
        <p:origin x="168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12/18/18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VPN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VPN?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Virtua</a:t>
            </a:r>
            <a:r>
              <a:rPr lang="en-US" dirty="0" smtClean="0"/>
              <a:t>l Private Network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Allows for secure data transmission from one point to another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Privately and safely routes your connection</a:t>
            </a:r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it used?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Can hide your actions from the original IP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Securely connect one office to another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Hides an attackers source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Bypass IP Blocks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45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</TotalTime>
  <Words>51</Words>
  <Application>Microsoft Macintosh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Arial</vt:lpstr>
      <vt:lpstr>Office Theme</vt:lpstr>
      <vt:lpstr>VPN</vt:lpstr>
      <vt:lpstr>What is a VPN?</vt:lpstr>
      <vt:lpstr>Why is it used?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31</cp:revision>
  <dcterms:created xsi:type="dcterms:W3CDTF">2018-11-20T23:15:26Z</dcterms:created>
  <dcterms:modified xsi:type="dcterms:W3CDTF">2018-12-18T23:21:09Z</dcterms:modified>
</cp:coreProperties>
</file>