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28" r:id="rId1"/>
  </p:sldMasterIdLst>
  <p:sldIdLst>
    <p:sldId id="256" r:id="rId2"/>
    <p:sldId id="257" r:id="rId3"/>
    <p:sldId id="259" r:id="rId4"/>
    <p:sldId id="25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3"/>
    <p:restoredTop sz="94604"/>
  </p:normalViewPr>
  <p:slideViewPr>
    <p:cSldViewPr snapToGrid="0" snapToObjects="1">
      <p:cViewPr varScale="1">
        <p:scale>
          <a:sx n="114" d="100"/>
          <a:sy n="114" d="100"/>
        </p:scale>
        <p:origin x="168" y="9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12/21/18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1832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12/21/18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240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12/21/18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342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12/21/18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12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12/21/18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928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12/21/18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867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12/21/18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07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12/21/18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689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12/21/18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883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12/21/18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873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12/21/18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543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879583-0876-7B45-9D5B-F08D6C8229A0}" type="datetimeFigureOut">
              <a:rPr lang="en-US" smtClean="0"/>
              <a:t>12/21/18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288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9" r:id="rId1"/>
    <p:sldLayoutId id="2147483930" r:id="rId2"/>
    <p:sldLayoutId id="2147483931" r:id="rId3"/>
    <p:sldLayoutId id="2147483932" r:id="rId4"/>
    <p:sldLayoutId id="2147483933" r:id="rId5"/>
    <p:sldLayoutId id="2147483934" r:id="rId6"/>
    <p:sldLayoutId id="2147483935" r:id="rId7"/>
    <p:sldLayoutId id="2147483936" r:id="rId8"/>
    <p:sldLayoutId id="2147483937" r:id="rId9"/>
    <p:sldLayoutId id="2147483938" r:id="rId10"/>
    <p:sldLayoutId id="214748393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Switch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CEO/Lead Instructor: Brandon Dennis, OSCP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3996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 Switch?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Commonly used networking device that takes packets in and redirects them to their next step in the hop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A switch can have anything from 2- 100+ ports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Each port has a network medium attached  with nodes on the other side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4135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does it look like?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1250" y="2512606"/>
            <a:ext cx="7429500" cy="2286000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7355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it works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Packet comes in and the switch will look at the IP header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If the Destination IP Address is assigned to one of its other ports it will send the packet down that </a:t>
            </a:r>
            <a:r>
              <a:rPr lang="en-US" dirty="0" smtClean="0"/>
              <a:t>port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This will also look at the </a:t>
            </a:r>
            <a:r>
              <a:rPr lang="en-US" smtClean="0"/>
              <a:t>MAC address for routing </a:t>
            </a:r>
            <a:endParaRPr lang="en-US" dirty="0" smtClean="0"/>
          </a:p>
          <a:p>
            <a:pPr>
              <a:lnSpc>
                <a:spcPct val="200000"/>
              </a:lnSpc>
            </a:pPr>
            <a:r>
              <a:rPr lang="en-US" dirty="0" smtClean="0"/>
              <a:t>If not it will look at what it has seen before and send it to the next closest network device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9308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295</TotalTime>
  <Words>119</Words>
  <Application>Microsoft Macintosh PowerPoint</Application>
  <PresentationFormat>Widescreen</PresentationFormat>
  <Paragraphs>12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Calibri</vt:lpstr>
      <vt:lpstr>Calibri Light</vt:lpstr>
      <vt:lpstr>Arial</vt:lpstr>
      <vt:lpstr>Office Theme</vt:lpstr>
      <vt:lpstr>Switch</vt:lpstr>
      <vt:lpstr>What is a Switch?</vt:lpstr>
      <vt:lpstr>What does it look like?</vt:lpstr>
      <vt:lpstr>How it works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RedTeam Nation!</dc:title>
  <dc:creator>Microsoft Office User</dc:creator>
  <cp:lastModifiedBy>Microsoft Office User</cp:lastModifiedBy>
  <cp:revision>34</cp:revision>
  <dcterms:created xsi:type="dcterms:W3CDTF">2018-11-20T23:15:26Z</dcterms:created>
  <dcterms:modified xsi:type="dcterms:W3CDTF">2018-12-21T20:58:57Z</dcterms:modified>
</cp:coreProperties>
</file>