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UDP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User Datagram Protocol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Opposite of TCP/IP, does not care if the packet is loss or mangled during transit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Can </a:t>
            </a:r>
            <a:r>
              <a:rPr lang="en-US" smtClean="0"/>
              <a:t>arrive in any order and not sequenced </a:t>
            </a:r>
            <a:endParaRPr lang="en-US" dirty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</TotalTime>
  <Words>29</Words>
  <Application>Microsoft Macintosh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UDP</vt:lpstr>
      <vt:lpstr>UDP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35</cp:revision>
  <dcterms:created xsi:type="dcterms:W3CDTF">2018-11-20T23:15:26Z</dcterms:created>
  <dcterms:modified xsi:type="dcterms:W3CDTF">2018-12-21T20:06:07Z</dcterms:modified>
</cp:coreProperties>
</file>