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TCP/IP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TCP/IP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Broken up into 2 sub protocols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Transmission Control Protocol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Internet Protocol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Main protocol used to interconnect networked nodes on public (Internet) or private networks</a:t>
            </a:r>
          </a:p>
          <a:p>
            <a:pPr>
              <a:lnSpc>
                <a:spcPct val="200000"/>
              </a:lnSpc>
            </a:pPr>
            <a:r>
              <a:rPr lang="en-US" dirty="0"/>
              <a:t>TCP/IP uses a client/server type model for communication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Divides the data into packets and sends each packet over to the IP protocol for its addition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Reassembles the data into its original form at the end destination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Type of data here depends on the data being </a:t>
            </a:r>
            <a:r>
              <a:rPr lang="en-US" dirty="0" smtClean="0"/>
              <a:t>sent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39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Each TCP packet is numbered in a sequence unique to that transmission set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Time to live before its considered dead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Every packet must be acknowledge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09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Handles the addressing of the packet with an IP Address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Keeps track of the following per packet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Source IP Address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Destination IP Address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Time to live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5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Software related docking point for external peers can speak to a specific process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Software can run on any port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There is a common set of services that will run </a:t>
            </a:r>
            <a:r>
              <a:rPr lang="en-US" smtClean="0"/>
              <a:t>on specific ports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56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Media Access Control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An Address commonly identified by the physical hardware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does not change even though an IP does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Can be spoofed like an IP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Ex: </a:t>
            </a:r>
            <a:r>
              <a:rPr lang="is-IS" dirty="0"/>
              <a:t>1a:00:01:37:f3:40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8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Way Handshake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Client sends a SYN or Synchronize packet to the end node to ask if the port is open and if there is availability for a new connection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Target node must have the port open and be ready to create a new connection. 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 smtClean="0"/>
              <a:t>Target node then response with a SYN/ACK or Synchronize Acknowledgement packet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Client then sends an ACK back to the server and now has an active connection to send data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2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</TotalTime>
  <Words>269</Words>
  <Application>Microsoft Macintosh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Office Theme</vt:lpstr>
      <vt:lpstr>TCP/IP</vt:lpstr>
      <vt:lpstr>TCP/IP</vt:lpstr>
      <vt:lpstr>TCP</vt:lpstr>
      <vt:lpstr>TCP cont.</vt:lpstr>
      <vt:lpstr>IP</vt:lpstr>
      <vt:lpstr>Port</vt:lpstr>
      <vt:lpstr>MAC Address</vt:lpstr>
      <vt:lpstr>3 Way Handshake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39</cp:revision>
  <dcterms:created xsi:type="dcterms:W3CDTF">2018-11-20T23:15:26Z</dcterms:created>
  <dcterms:modified xsi:type="dcterms:W3CDTF">2018-12-23T01:46:35Z</dcterms:modified>
</cp:coreProperties>
</file>