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OSI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Sends the raw data as signals across the network medium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be a cable, wireless, radio ,</a:t>
            </a:r>
            <a:r>
              <a:rPr lang="en-US" dirty="0" err="1" smtClean="0"/>
              <a:t>etc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OSI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Open Systems Intercommunication Model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used to understand the flow of communications between 2 devices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Also used for troubleshooting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356409" y="1825625"/>
            <a:ext cx="3479181" cy="485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427034" y="1921999"/>
            <a:ext cx="3345366" cy="598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7. Application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23316" y="2621196"/>
            <a:ext cx="3345366" cy="598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6. Presentation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423316" y="3283571"/>
            <a:ext cx="3345366" cy="598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5. Session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423316" y="3945946"/>
            <a:ext cx="3345366" cy="598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4. Transport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423316" y="4617962"/>
            <a:ext cx="3345366" cy="598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3. Network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423316" y="5281035"/>
            <a:ext cx="3345366" cy="598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2. Data Link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423316" y="5960018"/>
            <a:ext cx="3345366" cy="598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Physical Layer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Closest to the end user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layer interacts with the software applications themselves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Handles high level API’s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Resource Sharing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1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 </a:t>
            </a:r>
            <a:r>
              <a:rPr lang="en-US" dirty="0" smtClean="0"/>
              <a:t>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Encoding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Data Compression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Encryption/Decryption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7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Manages sessions TCP/IP, TLS, SSL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Makes sure all of the sessions are active that need to be and stop all non-active sessions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97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Handles the actual transfer of data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Segmentation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Ack’s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7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Managing 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IP Address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Routing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Packets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2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Link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Handles Data Frames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Corrects any errors during transfer between 2 nodes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Defines the protocol used to transfer the data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168</Words>
  <Application>Microsoft Macintosh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OSI Model</vt:lpstr>
      <vt:lpstr>OSI Model</vt:lpstr>
      <vt:lpstr>The Model</vt:lpstr>
      <vt:lpstr>Application Layer</vt:lpstr>
      <vt:lpstr>Presentation Layer</vt:lpstr>
      <vt:lpstr>Session Layer</vt:lpstr>
      <vt:lpstr>Transport Layer</vt:lpstr>
      <vt:lpstr>Network Layer</vt:lpstr>
      <vt:lpstr>Data Link Layer</vt:lpstr>
      <vt:lpstr>Physical Layer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46</cp:revision>
  <dcterms:created xsi:type="dcterms:W3CDTF">2018-11-20T23:15:26Z</dcterms:created>
  <dcterms:modified xsi:type="dcterms:W3CDTF">2018-12-23T00:58:32Z</dcterms:modified>
</cp:coreProperties>
</file>