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3"/>
    <p:restoredTop sz="94604"/>
  </p:normalViewPr>
  <p:slideViewPr>
    <p:cSldViewPr snapToGrid="0" snapToObjects="1">
      <p:cViewPr varScale="1">
        <p:scale>
          <a:sx n="114" d="100"/>
          <a:sy n="114" d="100"/>
        </p:scale>
        <p:origin x="168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12/23/18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Proxys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Proxy?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Acts as a gateway between a client and another end point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This can be for filtering traffic, hiding traffic, </a:t>
            </a:r>
            <a:r>
              <a:rPr lang="en-US" dirty="0" err="1" smtClean="0"/>
              <a:t>etc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Can also get access to blocked resources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Reverse Proxy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Commonly used for Load Balancing or HA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Allows the client to interface with more than </a:t>
            </a:r>
            <a:r>
              <a:rPr lang="en-US" smtClean="0"/>
              <a:t>1 server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9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</TotalTime>
  <Words>57</Words>
  <Application>Microsoft Macintosh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Arial</vt:lpstr>
      <vt:lpstr>Office Theme</vt:lpstr>
      <vt:lpstr>Proxys</vt:lpstr>
      <vt:lpstr>What is a Proxy?</vt:lpstr>
      <vt:lpstr>What is a Reverse Proxy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34</cp:revision>
  <dcterms:created xsi:type="dcterms:W3CDTF">2018-11-20T23:15:26Z</dcterms:created>
  <dcterms:modified xsi:type="dcterms:W3CDTF">2018-12-24T01:13:34Z</dcterms:modified>
</cp:coreProperties>
</file>