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928" r:id="rId1"/>
  </p:sldMasterIdLst>
  <p:sldIdLst>
    <p:sldId id="256" r:id="rId2"/>
    <p:sldId id="257" r:id="rId3"/>
    <p:sldId id="260" r:id="rId4"/>
    <p:sldId id="258" r:id="rId5"/>
    <p:sldId id="259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3"/>
    <p:restoredTop sz="94604"/>
  </p:normalViewPr>
  <p:slideViewPr>
    <p:cSldViewPr snapToGrid="0" snapToObjects="1">
      <p:cViewPr varScale="1">
        <p:scale>
          <a:sx n="114" d="100"/>
          <a:sy n="114" d="100"/>
        </p:scale>
        <p:origin x="168" y="9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12/21/18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61832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12/21/18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72404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12/21/18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83425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12/21/18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3122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12/21/18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29280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12/21/18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98670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12/21/18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4075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12/21/18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36898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12/21/18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18837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12/21/18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88735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12/21/18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55435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879583-0876-7B45-9D5B-F08D6C8229A0}" type="datetimeFigureOut">
              <a:rPr lang="en-US" smtClean="0"/>
              <a:t>12/21/18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22883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29" r:id="rId1"/>
    <p:sldLayoutId id="2147483930" r:id="rId2"/>
    <p:sldLayoutId id="2147483931" r:id="rId3"/>
    <p:sldLayoutId id="2147483932" r:id="rId4"/>
    <p:sldLayoutId id="2147483933" r:id="rId5"/>
    <p:sldLayoutId id="2147483934" r:id="rId6"/>
    <p:sldLayoutId id="2147483935" r:id="rId7"/>
    <p:sldLayoutId id="2147483936" r:id="rId8"/>
    <p:sldLayoutId id="2147483937" r:id="rId9"/>
    <p:sldLayoutId id="2147483938" r:id="rId10"/>
    <p:sldLayoutId id="214748393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DHCP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CEO/Lead Instructor: Brandon Dennis, OSCP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8384" y="133814"/>
            <a:ext cx="3278459" cy="1201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3996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DHCP?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200000"/>
              </a:lnSpc>
            </a:pPr>
            <a:r>
              <a:rPr lang="en-US" dirty="0" smtClean="0"/>
              <a:t>Dynamic Host Configuration Protocol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Protocol that provides IP Addresses to client that do not have one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Works based on a pool of available IP’s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Can assign Static IP’s that do not change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This was needed as manually handling millions of IP’s is not feasible 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8384" y="133814"/>
            <a:ext cx="3278459" cy="1201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4135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DHCP? Cont.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200000"/>
              </a:lnSpc>
            </a:pPr>
            <a:r>
              <a:rPr lang="en-US" dirty="0" smtClean="0"/>
              <a:t>DHCP is a UDP based protocol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Commonly on ports 68 and 67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8384" y="133814"/>
            <a:ext cx="3278459" cy="1201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7807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DORA?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200000"/>
              </a:lnSpc>
            </a:pPr>
            <a:r>
              <a:rPr lang="en-US" dirty="0" smtClean="0"/>
              <a:t>DHCP can be looked at as a common acronym calle</a:t>
            </a:r>
            <a:r>
              <a:rPr lang="en-US" dirty="0" smtClean="0"/>
              <a:t>d DORA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Discover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Offer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Request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Acknowledgement 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8384" y="133814"/>
            <a:ext cx="3278459" cy="1201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5147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Discover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lnSpc>
                <a:spcPct val="200000"/>
              </a:lnSpc>
            </a:pPr>
            <a:r>
              <a:rPr lang="en-US" dirty="0" smtClean="0"/>
              <a:t>The client sends a DHCP Discover packet to the broadcast address 255.255.255.255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Inside of this request the clients IP is 0.0.0.0 as it does not know what it is yet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The client is reachable through their MAC address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The packet also contains a Transaction ID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This ID will be used throughout the entire DORA communication to keep everything on track</a:t>
            </a:r>
          </a:p>
          <a:p>
            <a:pPr>
              <a:lnSpc>
                <a:spcPct val="200000"/>
              </a:lnSpc>
            </a:pP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8384" y="133814"/>
            <a:ext cx="3278459" cy="1201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6230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Offer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lnSpc>
                <a:spcPct val="200000"/>
              </a:lnSpc>
            </a:pPr>
            <a:r>
              <a:rPr lang="en-US" dirty="0" smtClean="0"/>
              <a:t>The DHCP server listening for the Discover Packets will respond to the client directly now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DHCP server responds with:</a:t>
            </a:r>
          </a:p>
          <a:p>
            <a:pPr lvl="1">
              <a:lnSpc>
                <a:spcPct val="200000"/>
              </a:lnSpc>
            </a:pPr>
            <a:r>
              <a:rPr lang="en-US" dirty="0" smtClean="0"/>
              <a:t>Its own IP</a:t>
            </a:r>
          </a:p>
          <a:p>
            <a:pPr lvl="1">
              <a:lnSpc>
                <a:spcPct val="200000"/>
              </a:lnSpc>
            </a:pPr>
            <a:r>
              <a:rPr lang="en-US" dirty="0" smtClean="0"/>
              <a:t>A new IP for the client</a:t>
            </a:r>
          </a:p>
          <a:p>
            <a:pPr lvl="1">
              <a:lnSpc>
                <a:spcPct val="200000"/>
              </a:lnSpc>
            </a:pPr>
            <a:r>
              <a:rPr lang="en-US" dirty="0" smtClean="0"/>
              <a:t>The lease information</a:t>
            </a:r>
          </a:p>
          <a:p>
            <a:pPr lvl="2">
              <a:lnSpc>
                <a:spcPct val="200000"/>
              </a:lnSpc>
            </a:pPr>
            <a:r>
              <a:rPr lang="en-US" dirty="0" smtClean="0"/>
              <a:t>Time of lease</a:t>
            </a:r>
          </a:p>
          <a:p>
            <a:pPr lvl="1">
              <a:lnSpc>
                <a:spcPct val="200000"/>
              </a:lnSpc>
            </a:pPr>
            <a:r>
              <a:rPr lang="en-US" dirty="0" smtClean="0"/>
              <a:t>Transaction ID from the original request</a:t>
            </a:r>
            <a:endParaRPr lang="en-US" dirty="0" smtClean="0"/>
          </a:p>
          <a:p>
            <a:pPr>
              <a:lnSpc>
                <a:spcPct val="200000"/>
              </a:lnSpc>
            </a:pP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8384" y="133814"/>
            <a:ext cx="3278459" cy="1201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7876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Request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200000"/>
              </a:lnSpc>
            </a:pPr>
            <a:r>
              <a:rPr lang="en-US" dirty="0" smtClean="0"/>
              <a:t>The Client will send a Request back to the DHCP server</a:t>
            </a:r>
          </a:p>
          <a:p>
            <a:pPr lvl="1">
              <a:lnSpc>
                <a:spcPct val="200000"/>
              </a:lnSpc>
            </a:pPr>
            <a:r>
              <a:rPr lang="en-US" dirty="0" smtClean="0"/>
              <a:t>Note that this is still happening via the client sending the packets to the broadcast address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It will accept the new IP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A new Transaction ID is generated at this time</a:t>
            </a:r>
            <a:endParaRPr lang="en-US" dirty="0" smtClean="0"/>
          </a:p>
          <a:p>
            <a:pPr>
              <a:lnSpc>
                <a:spcPct val="200000"/>
              </a:lnSpc>
            </a:pP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8384" y="133814"/>
            <a:ext cx="3278459" cy="1201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1453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Acknowledgement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lnSpc>
                <a:spcPct val="200000"/>
              </a:lnSpc>
            </a:pPr>
            <a:r>
              <a:rPr lang="en-US" dirty="0" smtClean="0"/>
              <a:t>The DHCP server will now send the ACK back to the client that they are confirming the IP being taken and the lease information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The client will then take the information received and configure the OS with these settings</a:t>
            </a:r>
          </a:p>
          <a:p>
            <a:pPr lvl="1">
              <a:lnSpc>
                <a:spcPct val="200000"/>
              </a:lnSpc>
            </a:pPr>
            <a:r>
              <a:rPr lang="en-US" dirty="0" smtClean="0"/>
              <a:t>New IP Address</a:t>
            </a:r>
          </a:p>
          <a:p>
            <a:pPr lvl="1">
              <a:lnSpc>
                <a:spcPct val="200000"/>
              </a:lnSpc>
            </a:pPr>
            <a:r>
              <a:rPr lang="en-US" dirty="0" smtClean="0"/>
              <a:t>Subnet mask</a:t>
            </a:r>
          </a:p>
          <a:p>
            <a:pPr lvl="1">
              <a:lnSpc>
                <a:spcPct val="200000"/>
              </a:lnSpc>
            </a:pPr>
            <a:r>
              <a:rPr lang="en-US" smtClean="0"/>
              <a:t>DNS IP’s</a:t>
            </a:r>
            <a:endParaRPr lang="en-US" dirty="0" smtClean="0"/>
          </a:p>
          <a:p>
            <a:pPr>
              <a:lnSpc>
                <a:spcPct val="200000"/>
              </a:lnSpc>
            </a:pPr>
            <a:endParaRPr lang="en-US" dirty="0" smtClean="0"/>
          </a:p>
          <a:p>
            <a:pPr>
              <a:lnSpc>
                <a:spcPct val="200000"/>
              </a:lnSpc>
            </a:pP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8384" y="133814"/>
            <a:ext cx="3278459" cy="1201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3722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304</TotalTime>
  <Words>277</Words>
  <Application>Microsoft Macintosh PowerPoint</Application>
  <PresentationFormat>Widescreen</PresentationFormat>
  <Paragraphs>42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Calibri</vt:lpstr>
      <vt:lpstr>Calibri Light</vt:lpstr>
      <vt:lpstr>Arial</vt:lpstr>
      <vt:lpstr>Office Theme</vt:lpstr>
      <vt:lpstr>DHCP</vt:lpstr>
      <vt:lpstr>What is DHCP?</vt:lpstr>
      <vt:lpstr>What is DHCP? Cont.</vt:lpstr>
      <vt:lpstr>DORA?</vt:lpstr>
      <vt:lpstr>Discover</vt:lpstr>
      <vt:lpstr>Offer</vt:lpstr>
      <vt:lpstr>Request</vt:lpstr>
      <vt:lpstr>Acknowledgement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 To RedTeam Nation!</dc:title>
  <dc:creator>Microsoft Office User</dc:creator>
  <cp:lastModifiedBy>Microsoft Office User</cp:lastModifiedBy>
  <cp:revision>39</cp:revision>
  <dcterms:created xsi:type="dcterms:W3CDTF">2018-11-20T23:15:26Z</dcterms:created>
  <dcterms:modified xsi:type="dcterms:W3CDTF">2018-12-21T21:11:34Z</dcterms:modified>
</cp:coreProperties>
</file>