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4"/>
  </p:normalViewPr>
  <p:slideViewPr>
    <p:cSldViewPr snapToGrid="0" snapToObjects="1">
      <p:cViewPr varScale="1">
        <p:scale>
          <a:sx n="122" d="100"/>
          <a:sy n="122" d="100"/>
        </p:scale>
        <p:origin x="74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2/21/22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2/21/22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2/21/22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2/21/22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2/21/22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2/21/22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2/21/22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2/21/22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2/21/22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2/21/22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2/21/22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2/21/22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E846A-C371-8D45-A6CB-0FDD5D6531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BE"/>
              <a:t>Pentesting deliverables</a:t>
            </a: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707993-7588-FE4C-928B-9F04F1DBE4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BE" dirty="0"/>
              <a:t>Zooming in on the money makers</a:t>
            </a:r>
          </a:p>
        </p:txBody>
      </p:sp>
    </p:spTree>
    <p:extLst>
      <p:ext uri="{BB962C8B-B14F-4D97-AF65-F5344CB8AC3E}">
        <p14:creationId xmlns:p14="http://schemas.microsoft.com/office/powerpoint/2010/main" val="2659045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1F5ED-D4AA-E340-80FD-444DEFD4D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Notice of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B2482-B65B-4548-BA44-D6069587DE1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BE" dirty="0"/>
              <a:t>Make sure you mention all computers being used</a:t>
            </a:r>
          </a:p>
          <a:p>
            <a:r>
              <a:rPr lang="en-BE" dirty="0"/>
              <a:t>Optional: Include network from which you will attack</a:t>
            </a:r>
          </a:p>
          <a:p>
            <a:r>
              <a:rPr lang="en-BE" dirty="0"/>
              <a:t>Optional: Which automated tests will run when</a:t>
            </a:r>
          </a:p>
        </p:txBody>
      </p:sp>
    </p:spTree>
    <p:extLst>
      <p:ext uri="{BB962C8B-B14F-4D97-AF65-F5344CB8AC3E}">
        <p14:creationId xmlns:p14="http://schemas.microsoft.com/office/powerpoint/2010/main" val="1152208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50C19-9DC9-1C41-A8AB-4753C1DC2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Reporting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DCBD3-47D9-2943-9184-74D35841B6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BE" dirty="0"/>
              <a:t>No proof, no pay</a:t>
            </a:r>
          </a:p>
        </p:txBody>
      </p:sp>
    </p:spTree>
    <p:extLst>
      <p:ext uri="{BB962C8B-B14F-4D97-AF65-F5344CB8AC3E}">
        <p14:creationId xmlns:p14="http://schemas.microsoft.com/office/powerpoint/2010/main" val="1039723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1F5ED-D4AA-E340-80FD-444DEFD4D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B2482-B65B-4548-BA44-D6069587DE1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BE" dirty="0"/>
              <a:t>We can test all we want, we need to proof it somehow</a:t>
            </a:r>
          </a:p>
          <a:p>
            <a:r>
              <a:rPr lang="en-BE" dirty="0"/>
              <a:t>Report is filled with what worked but also what did not </a:t>
            </a:r>
          </a:p>
          <a:p>
            <a:r>
              <a:rPr lang="en-BE" dirty="0"/>
              <a:t>Titles of issues need to be short and to the point</a:t>
            </a:r>
          </a:p>
          <a:p>
            <a:pPr lvl="1"/>
            <a:r>
              <a:rPr lang="en-BE" dirty="0"/>
              <a:t>Needs to be gone over in board room for managers</a:t>
            </a:r>
          </a:p>
          <a:p>
            <a:r>
              <a:rPr lang="en-BE" dirty="0"/>
              <a:t>Needs to have enough detail to easily reproduce</a:t>
            </a:r>
          </a:p>
        </p:txBody>
      </p:sp>
    </p:spTree>
    <p:extLst>
      <p:ext uri="{BB962C8B-B14F-4D97-AF65-F5344CB8AC3E}">
        <p14:creationId xmlns:p14="http://schemas.microsoft.com/office/powerpoint/2010/main" val="3272306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1F5ED-D4AA-E340-80FD-444DEFD4D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B2482-B65B-4548-BA44-D6069587DE1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BE" dirty="0"/>
              <a:t>Not only vulnerabilities, also summaries</a:t>
            </a:r>
          </a:p>
          <a:p>
            <a:r>
              <a:rPr lang="en-BE" dirty="0"/>
              <a:t>High and low level</a:t>
            </a:r>
          </a:p>
          <a:p>
            <a:r>
              <a:rPr lang="en-BE" dirty="0"/>
              <a:t>Overview table of issues</a:t>
            </a:r>
          </a:p>
          <a:p>
            <a:r>
              <a:rPr lang="en-BE" dirty="0"/>
              <a:t>Detail of issues</a:t>
            </a:r>
          </a:p>
        </p:txBody>
      </p:sp>
    </p:spTree>
    <p:extLst>
      <p:ext uri="{BB962C8B-B14F-4D97-AF65-F5344CB8AC3E}">
        <p14:creationId xmlns:p14="http://schemas.microsoft.com/office/powerpoint/2010/main" val="1698959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1F5ED-D4AA-E340-80FD-444DEFD4D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B2482-B65B-4548-BA44-D6069587DE1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2845676" cy="3311189"/>
          </a:xfrm>
        </p:spPr>
        <p:txBody>
          <a:bodyPr/>
          <a:lstStyle/>
          <a:p>
            <a:r>
              <a:rPr lang="en-BE" dirty="0"/>
              <a:t>Title</a:t>
            </a:r>
          </a:p>
          <a:p>
            <a:r>
              <a:rPr lang="en-BE" dirty="0"/>
              <a:t>Summary</a:t>
            </a:r>
          </a:p>
          <a:p>
            <a:r>
              <a:rPr lang="en-BE" dirty="0"/>
              <a:t>Steps to reproduce</a:t>
            </a:r>
          </a:p>
          <a:p>
            <a:r>
              <a:rPr lang="en-BE" dirty="0"/>
              <a:t>Actual result</a:t>
            </a:r>
          </a:p>
          <a:p>
            <a:r>
              <a:rPr lang="en-BE" dirty="0"/>
              <a:t>Expected result</a:t>
            </a:r>
          </a:p>
          <a:p>
            <a:r>
              <a:rPr lang="en-BE" dirty="0"/>
              <a:t>Attachements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5C8B51F-63D0-1449-8CD5-E74CF86AA027}"/>
              </a:ext>
            </a:extLst>
          </p:cNvPr>
          <p:cNvSpPr txBox="1">
            <a:spLocks/>
          </p:cNvSpPr>
          <p:nvPr/>
        </p:nvSpPr>
        <p:spPr>
          <a:xfrm>
            <a:off x="4748048" y="2063396"/>
            <a:ext cx="2845676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BE" dirty="0"/>
              <a:t>CVSS score</a:t>
            </a:r>
          </a:p>
          <a:p>
            <a:r>
              <a:rPr lang="en-BE" dirty="0"/>
              <a:t>Recommended fix</a:t>
            </a:r>
          </a:p>
          <a:p>
            <a:r>
              <a:rPr lang="en-GB" dirty="0"/>
              <a:t>T</a:t>
            </a:r>
            <a:r>
              <a:rPr lang="en-BE" dirty="0"/>
              <a:t>est accounts used</a:t>
            </a:r>
          </a:p>
          <a:p>
            <a:r>
              <a:rPr lang="en-GB" dirty="0"/>
              <a:t>T</a:t>
            </a:r>
            <a:r>
              <a:rPr lang="en-BE" dirty="0"/>
              <a:t>est data used</a:t>
            </a:r>
          </a:p>
        </p:txBody>
      </p:sp>
    </p:spTree>
    <p:extLst>
      <p:ext uri="{BB962C8B-B14F-4D97-AF65-F5344CB8AC3E}">
        <p14:creationId xmlns:p14="http://schemas.microsoft.com/office/powerpoint/2010/main" val="214791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AA05A-F0D0-9743-848C-3A5C0D395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Debriefing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EE04D-49D8-0A43-86F0-6083A1C200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BE" dirty="0"/>
              <a:t>That little extra to make you special</a:t>
            </a:r>
          </a:p>
        </p:txBody>
      </p:sp>
    </p:spTree>
    <p:extLst>
      <p:ext uri="{BB962C8B-B14F-4D97-AF65-F5344CB8AC3E}">
        <p14:creationId xmlns:p14="http://schemas.microsoft.com/office/powerpoint/2010/main" val="823332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CB1CA-4247-1B4C-9BA9-173506FA1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Debriefing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2B68A-A25D-9042-96B8-10D89D47256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BE" dirty="0"/>
              <a:t>Not every company does this</a:t>
            </a:r>
          </a:p>
          <a:p>
            <a:r>
              <a:rPr lang="en-BE" dirty="0"/>
              <a:t>A little extra for the customer</a:t>
            </a:r>
          </a:p>
          <a:p>
            <a:r>
              <a:rPr lang="en-BE" dirty="0"/>
              <a:t>A video or audio file detailing findings</a:t>
            </a:r>
          </a:p>
          <a:p>
            <a:r>
              <a:rPr lang="en-BE" dirty="0"/>
              <a:t>Be sure to compliment as well if deserved</a:t>
            </a:r>
          </a:p>
          <a:p>
            <a:pPr lvl="1"/>
            <a:r>
              <a:rPr lang="en-BE" dirty="0"/>
              <a:t>I.e. network layer was really strong</a:t>
            </a:r>
          </a:p>
        </p:txBody>
      </p:sp>
    </p:spTree>
    <p:extLst>
      <p:ext uri="{BB962C8B-B14F-4D97-AF65-F5344CB8AC3E}">
        <p14:creationId xmlns:p14="http://schemas.microsoft.com/office/powerpoint/2010/main" val="1221445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80562-07FE-1647-A306-223C67484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3C791-4100-6D43-9700-A8DD020A289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BE" dirty="0"/>
              <a:t>NDA’s (signed)</a:t>
            </a:r>
          </a:p>
          <a:p>
            <a:r>
              <a:rPr lang="en-BE" dirty="0"/>
              <a:t>Test plan (we will go over this seperatly)</a:t>
            </a:r>
          </a:p>
          <a:p>
            <a:r>
              <a:rPr lang="en-BE" dirty="0"/>
              <a:t>Notice of engagement</a:t>
            </a:r>
          </a:p>
          <a:p>
            <a:r>
              <a:rPr lang="en-BE" dirty="0"/>
              <a:t>Report</a:t>
            </a:r>
          </a:p>
          <a:p>
            <a:r>
              <a:rPr lang="en-BE" dirty="0"/>
              <a:t>Debriefing</a:t>
            </a:r>
          </a:p>
          <a:p>
            <a:pPr marL="0" indent="0">
              <a:buNone/>
            </a:pP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366676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2F1AB-15DF-404B-8888-2B5EBB789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NDAs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C5CB60-8D44-FC45-A9F9-AB5FDFD408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BE" dirty="0"/>
              <a:t>Let’s keep those secrets secret!</a:t>
            </a:r>
          </a:p>
        </p:txBody>
      </p:sp>
    </p:spTree>
    <p:extLst>
      <p:ext uri="{BB962C8B-B14F-4D97-AF65-F5344CB8AC3E}">
        <p14:creationId xmlns:p14="http://schemas.microsoft.com/office/powerpoint/2010/main" val="2298038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FDF34-026B-3F42-8E69-59A303A74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NDAs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80AE2-79A8-2A42-8698-285B26A61F6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BE" dirty="0"/>
              <a:t>Will describe things such as </a:t>
            </a:r>
          </a:p>
          <a:p>
            <a:pPr lvl="1"/>
            <a:r>
              <a:rPr lang="en-BE" dirty="0"/>
              <a:t>Data security</a:t>
            </a:r>
          </a:p>
          <a:p>
            <a:pPr lvl="1"/>
            <a:r>
              <a:rPr lang="en-BE" dirty="0"/>
              <a:t>Keeping company secrets</a:t>
            </a:r>
          </a:p>
          <a:p>
            <a:pPr lvl="1"/>
            <a:r>
              <a:rPr lang="en-BE" dirty="0"/>
              <a:t>Making sure you do not sell info to competitors</a:t>
            </a:r>
          </a:p>
          <a:p>
            <a:r>
              <a:rPr lang="en-BE" dirty="0"/>
              <a:t>In case of breach, heavy fines follow</a:t>
            </a:r>
          </a:p>
          <a:p>
            <a:r>
              <a:rPr lang="en-BE" dirty="0"/>
              <a:t>Read this well before you sign it! </a:t>
            </a:r>
          </a:p>
        </p:txBody>
      </p:sp>
    </p:spTree>
    <p:extLst>
      <p:ext uri="{BB962C8B-B14F-4D97-AF65-F5344CB8AC3E}">
        <p14:creationId xmlns:p14="http://schemas.microsoft.com/office/powerpoint/2010/main" val="1437551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FDF34-026B-3F42-8E69-59A303A74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NDAs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80AE2-79A8-2A42-8698-285B26A61F6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BE" dirty="0"/>
              <a:t>Drafted by the target’s lawyers or legal team</a:t>
            </a:r>
          </a:p>
          <a:p>
            <a:r>
              <a:rPr lang="en-BE" dirty="0"/>
              <a:t>Signed by every tester that will participate</a:t>
            </a:r>
          </a:p>
          <a:p>
            <a:r>
              <a:rPr lang="en-BE" dirty="0"/>
              <a:t>usually a company wide NDA is signed</a:t>
            </a:r>
          </a:p>
          <a:p>
            <a:pPr lvl="1"/>
            <a:r>
              <a:rPr lang="en-BE" dirty="0"/>
              <a:t>Covers every employee</a:t>
            </a:r>
          </a:p>
          <a:p>
            <a:pPr lvl="1"/>
            <a:r>
              <a:rPr lang="en-BE" dirty="0"/>
              <a:t>Required to have knowledge sharing</a:t>
            </a:r>
          </a:p>
        </p:txBody>
      </p:sp>
    </p:spTree>
    <p:extLst>
      <p:ext uri="{BB962C8B-B14F-4D97-AF65-F5344CB8AC3E}">
        <p14:creationId xmlns:p14="http://schemas.microsoft.com/office/powerpoint/2010/main" val="3895569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2F1AB-15DF-404B-8888-2B5EBB789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Test plan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C5CB60-8D44-FC45-A9F9-AB5FDFD408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BE" dirty="0"/>
              <a:t>Planning is 90% of your execution</a:t>
            </a:r>
          </a:p>
        </p:txBody>
      </p:sp>
      <p:pic>
        <p:nvPicPr>
          <p:cNvPr id="2050" name="Picture 2" descr="test plan? ain&amp;#39;t nobody got time fo dat - Sweet Brown Meme | Meme Generator">
            <a:extLst>
              <a:ext uri="{FF2B5EF4-FFF2-40B4-BE49-F238E27FC236}">
                <a16:creationId xmlns:a16="http://schemas.microsoft.com/office/drawing/2014/main" id="{85A0E348-C446-B348-9CA8-C9151C485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157" y="313503"/>
            <a:ext cx="508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536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EDC84-517E-8241-90F5-9DAAF91CA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Test plan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377B7-1DA6-5C4A-8E74-2433A36EF93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BE" dirty="0"/>
              <a:t>Preparing this makes you think about potential risks before they happen</a:t>
            </a:r>
          </a:p>
          <a:p>
            <a:r>
              <a:rPr lang="en-GB" dirty="0"/>
              <a:t>I</a:t>
            </a:r>
            <a:r>
              <a:rPr lang="en-BE" dirty="0"/>
              <a:t>t ensures proper coverage </a:t>
            </a:r>
            <a:r>
              <a:rPr lang="en-GB" dirty="0"/>
              <a:t>levels are met</a:t>
            </a:r>
          </a:p>
          <a:p>
            <a:r>
              <a:rPr lang="en-GB" dirty="0"/>
              <a:t>Also ensure customer can easily identify coverage levels</a:t>
            </a:r>
          </a:p>
          <a:p>
            <a:r>
              <a:rPr lang="en-GB" dirty="0"/>
              <a:t>Is readable by tech lead but also managers</a:t>
            </a:r>
          </a:p>
          <a:p>
            <a:r>
              <a:rPr lang="en-GB" dirty="0"/>
              <a:t>Creates a solid plan for attacking a target for later refence</a:t>
            </a:r>
          </a:p>
          <a:p>
            <a:r>
              <a:rPr lang="en-GB" dirty="0"/>
              <a:t>Sort of a check list for tester as well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653182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DF551-DA97-D84E-9A78-EBDFFE45E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Notice of engagement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CC54C-3E04-5B46-B591-E73E05E2B7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BE" dirty="0"/>
              <a:t>X will test on y with z computers</a:t>
            </a:r>
          </a:p>
        </p:txBody>
      </p:sp>
    </p:spTree>
    <p:extLst>
      <p:ext uri="{BB962C8B-B14F-4D97-AF65-F5344CB8AC3E}">
        <p14:creationId xmlns:p14="http://schemas.microsoft.com/office/powerpoint/2010/main" val="314958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1F5ED-D4AA-E340-80FD-444DEFD4D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Notice of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B2482-B65B-4548-BA44-D6069587DE1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BE" dirty="0"/>
              <a:t>Customer needs to be able to investigate the log files</a:t>
            </a:r>
          </a:p>
          <a:p>
            <a:r>
              <a:rPr lang="en-BE" dirty="0"/>
              <a:t>Usually we will pass on a custom header</a:t>
            </a:r>
          </a:p>
          <a:p>
            <a:r>
              <a:rPr lang="en-BE" dirty="0"/>
              <a:t>We need to let them know of our ”attackers”</a:t>
            </a:r>
          </a:p>
          <a:p>
            <a:pPr lvl="1"/>
            <a:r>
              <a:rPr lang="en-BE" dirty="0"/>
              <a:t>Ip address</a:t>
            </a:r>
          </a:p>
          <a:p>
            <a:pPr lvl="1"/>
            <a:r>
              <a:rPr lang="en-BE" dirty="0"/>
              <a:t>Header</a:t>
            </a:r>
          </a:p>
          <a:p>
            <a:pPr lvl="1"/>
            <a:r>
              <a:rPr lang="en-BE" dirty="0"/>
              <a:t> Time of engagement</a:t>
            </a:r>
          </a:p>
        </p:txBody>
      </p:sp>
    </p:spTree>
    <p:extLst>
      <p:ext uri="{BB962C8B-B14F-4D97-AF65-F5344CB8AC3E}">
        <p14:creationId xmlns:p14="http://schemas.microsoft.com/office/powerpoint/2010/main" val="21330453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20</TotalTime>
  <Words>393</Words>
  <Application>Microsoft Macintosh PowerPoint</Application>
  <PresentationFormat>Widescreen</PresentationFormat>
  <Paragraphs>77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Impact</vt:lpstr>
      <vt:lpstr>Main Event</vt:lpstr>
      <vt:lpstr>Pentesting deliverables</vt:lpstr>
      <vt:lpstr>Agenda</vt:lpstr>
      <vt:lpstr>NDAs</vt:lpstr>
      <vt:lpstr>NDAs</vt:lpstr>
      <vt:lpstr>NDAs</vt:lpstr>
      <vt:lpstr>Test plan </vt:lpstr>
      <vt:lpstr>Test plan </vt:lpstr>
      <vt:lpstr>Notice of engagement</vt:lpstr>
      <vt:lpstr>Notice of engagement</vt:lpstr>
      <vt:lpstr>Notice of engagement</vt:lpstr>
      <vt:lpstr>Reporting</vt:lpstr>
      <vt:lpstr>Reporting</vt:lpstr>
      <vt:lpstr>Reporting</vt:lpstr>
      <vt:lpstr>Reporting</vt:lpstr>
      <vt:lpstr>Debriefing</vt:lpstr>
      <vt:lpstr>Debriefing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Pentesting deliverables</dc:title>
  <dc:creator>wesley thijs</dc:creator>
  <cp:lastModifiedBy>wesley thijs</cp:lastModifiedBy>
  <cp:revision>1</cp:revision>
  <dcterms:created xsi:type="dcterms:W3CDTF">2022-02-21T20:17:06Z</dcterms:created>
  <dcterms:modified xsi:type="dcterms:W3CDTF">2022-02-21T20:37:31Z</dcterms:modified>
</cp:coreProperties>
</file>