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embeddedFontLst>
    <p:embeddedFont>
      <p:font typeface="Bungee" pitchFamily="2" charset="77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nria Sans" pitchFamily="2" charset="77"/>
      <p:regular r:id="rId21"/>
      <p:bold r:id="rId22"/>
      <p:italic r:id="rId23"/>
      <p:boldItalic r:id="rId24"/>
    </p:embeddedFont>
    <p:embeddedFont>
      <p:font typeface="Inria Sans Light" pitchFamily="2" charset="77"/>
      <p:regular r:id="rId25"/>
      <p:bold r:id="rId26"/>
      <p:italic r:id="rId27"/>
      <p:boldItalic r:id="rId28"/>
    </p:embeddedFont>
    <p:embeddedFont>
      <p:font typeface="Saira SemiCondensed Medium" pitchFamily="2" charset="77"/>
      <p:regular r:id="rId29"/>
      <p:bold r:id="rId30"/>
      <p:boldItalic r:id="rId31"/>
    </p:embeddedFont>
    <p:embeddedFont>
      <p:font typeface="Saira SemiCondensed SemiBold" pitchFamily="2" charset="77"/>
      <p:regular r:id="rId32"/>
      <p:bold r:id="rId33"/>
      <p:boldItalic r:id="rId34"/>
    </p:embeddedFont>
    <p:embeddedFont>
      <p:font typeface="Titillium Web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/ClBRJOGpONgki5JHn5tyXZYK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5"/>
  </p:normalViewPr>
  <p:slideViewPr>
    <p:cSldViewPr snapToGrid="0">
      <p:cViewPr varScale="1">
        <p:scale>
          <a:sx n="151" d="100"/>
          <a:sy n="151" d="100"/>
        </p:scale>
        <p:origin x="760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customschemas.google.com/relationships/presentationmetadata" Target="meta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713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338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9187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195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99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2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09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216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104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031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69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6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6"/>
            <p:cNvSpPr/>
            <p:nvPr/>
          </p:nvSpPr>
          <p:spPr>
            <a:xfrm>
              <a:off x="7804386" y="3246725"/>
              <a:ext cx="1339607" cy="1788411"/>
            </a:xfrm>
            <a:custGeom>
              <a:avLst/>
              <a:gdLst/>
              <a:ahLst/>
              <a:cxnLst/>
              <a:rect l="l" t="t" r="r" b="b"/>
              <a:pathLst>
                <a:path w="12799" h="17087" extrusionOk="0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6"/>
            <p:cNvSpPr/>
            <p:nvPr/>
          </p:nvSpPr>
          <p:spPr>
            <a:xfrm>
              <a:off x="6075625" y="4536204"/>
              <a:ext cx="787081" cy="607266"/>
            </a:xfrm>
            <a:custGeom>
              <a:avLst/>
              <a:gdLst/>
              <a:ahLst/>
              <a:cxnLst/>
              <a:rect l="l" t="t" r="r" b="b"/>
              <a:pathLst>
                <a:path w="7520" h="5802" extrusionOk="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6"/>
            <p:cNvSpPr/>
            <p:nvPr/>
          </p:nvSpPr>
          <p:spPr>
            <a:xfrm>
              <a:off x="0" y="0"/>
              <a:ext cx="3388529" cy="5074369"/>
            </a:xfrm>
            <a:custGeom>
              <a:avLst/>
              <a:gdLst/>
              <a:ahLst/>
              <a:cxnLst/>
              <a:rect l="l" t="t" r="r" b="b"/>
              <a:pathLst>
                <a:path w="32375" h="48482" extrusionOk="0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6"/>
            <p:cNvSpPr/>
            <p:nvPr/>
          </p:nvSpPr>
          <p:spPr>
            <a:xfrm>
              <a:off x="7809200" y="0"/>
              <a:ext cx="543002" cy="408403"/>
            </a:xfrm>
            <a:custGeom>
              <a:avLst/>
              <a:gdLst/>
              <a:ahLst/>
              <a:cxnLst/>
              <a:rect l="l" t="t" r="r" b="b"/>
              <a:pathLst>
                <a:path w="5188" h="3902" extrusionOk="0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6"/>
            <p:cNvSpPr/>
            <p:nvPr/>
          </p:nvSpPr>
          <p:spPr>
            <a:xfrm>
              <a:off x="6814982" y="0"/>
              <a:ext cx="546665" cy="408403"/>
            </a:xfrm>
            <a:custGeom>
              <a:avLst/>
              <a:gdLst/>
              <a:ahLst/>
              <a:cxnLst/>
              <a:rect l="l" t="t" r="r" b="b"/>
              <a:pathLst>
                <a:path w="5223" h="3902" extrusionOk="0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6"/>
            <p:cNvSpPr/>
            <p:nvPr/>
          </p:nvSpPr>
          <p:spPr>
            <a:xfrm>
              <a:off x="1113118" y="4538507"/>
              <a:ext cx="1033567" cy="604964"/>
            </a:xfrm>
            <a:custGeom>
              <a:avLst/>
              <a:gdLst/>
              <a:ahLst/>
              <a:cxnLst/>
              <a:rect l="l" t="t" r="r" b="b"/>
              <a:pathLst>
                <a:path w="9875" h="5780" extrusionOk="0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6"/>
            <p:cNvSpPr/>
            <p:nvPr/>
          </p:nvSpPr>
          <p:spPr>
            <a:xfrm>
              <a:off x="3845621" y="4533797"/>
              <a:ext cx="1780038" cy="609674"/>
            </a:xfrm>
            <a:custGeom>
              <a:avLst/>
              <a:gdLst/>
              <a:ahLst/>
              <a:cxnLst/>
              <a:rect l="l" t="t" r="r" b="b"/>
              <a:pathLst>
                <a:path w="17007" h="5825" extrusionOk="0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6"/>
            <p:cNvSpPr/>
            <p:nvPr/>
          </p:nvSpPr>
          <p:spPr>
            <a:xfrm>
              <a:off x="8300919" y="0"/>
              <a:ext cx="843077" cy="1293031"/>
            </a:xfrm>
            <a:custGeom>
              <a:avLst/>
              <a:gdLst/>
              <a:ahLst/>
              <a:cxnLst/>
              <a:rect l="l" t="t" r="r" b="b"/>
              <a:pathLst>
                <a:path w="8055" h="12354" extrusionOk="0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6"/>
            <p:cNvSpPr/>
            <p:nvPr/>
          </p:nvSpPr>
          <p:spPr>
            <a:xfrm>
              <a:off x="8799755" y="3252691"/>
              <a:ext cx="344243" cy="619198"/>
            </a:xfrm>
            <a:custGeom>
              <a:avLst/>
              <a:gdLst/>
              <a:ahLst/>
              <a:cxnLst/>
              <a:rect l="l" t="t" r="r" b="b"/>
              <a:pathLst>
                <a:path w="3289" h="5916" extrusionOk="0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6"/>
            <p:cNvSpPr/>
            <p:nvPr/>
          </p:nvSpPr>
          <p:spPr>
            <a:xfrm>
              <a:off x="2489470" y="0"/>
              <a:ext cx="6654496" cy="5143447"/>
            </a:xfrm>
            <a:custGeom>
              <a:avLst/>
              <a:gdLst/>
              <a:ahLst/>
              <a:cxnLst/>
              <a:rect l="l" t="t" r="r" b="b"/>
              <a:pathLst>
                <a:path w="63579" h="49142" extrusionOk="0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529"/>
                  </a:srgbClr>
                </a:gs>
                <a:gs pos="9000">
                  <a:srgbClr val="FFFFFF">
                    <a:alpha val="43529"/>
                  </a:srgbClr>
                </a:gs>
                <a:gs pos="42000">
                  <a:srgbClr val="FFFFFF">
                    <a:alpha val="43529"/>
                  </a:srgbClr>
                </a:gs>
                <a:gs pos="100000">
                  <a:srgbClr val="FFFFFF">
                    <a:alpha val="43529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6"/>
          <p:cNvSpPr txBox="1">
            <a:spLocks noGrp="1"/>
          </p:cNvSpPr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grpSp>
        <p:nvGrpSpPr>
          <p:cNvPr id="22" name="Google Shape;22;p26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6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333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8" name="Google Shape;178;p35"/>
            <p:cNvSpPr/>
            <p:nvPr/>
          </p:nvSpPr>
          <p:spPr>
            <a:xfrm>
              <a:off x="7924791" y="0"/>
              <a:ext cx="1219243" cy="1859792"/>
            </a:xfrm>
            <a:custGeom>
              <a:avLst/>
              <a:gdLst/>
              <a:ahLst/>
              <a:cxnLst/>
              <a:rect l="l" t="t" r="r" b="b"/>
              <a:pathLst>
                <a:path w="11649" h="17769" extrusionOk="0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0588"/>
                  </a:srgbClr>
                </a:gs>
                <a:gs pos="9000">
                  <a:srgbClr val="FFFFFF">
                    <a:alpha val="30588"/>
                  </a:srgbClr>
                </a:gs>
                <a:gs pos="100000">
                  <a:srgbClr val="FFFFFF">
                    <a:alpha val="3058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5"/>
            <p:cNvSpPr/>
            <p:nvPr/>
          </p:nvSpPr>
          <p:spPr>
            <a:xfrm>
              <a:off x="0" y="3394425"/>
              <a:ext cx="2268195" cy="1749057"/>
            </a:xfrm>
            <a:custGeom>
              <a:avLst/>
              <a:gdLst/>
              <a:ahLst/>
              <a:cxnLst/>
              <a:rect l="l" t="t" r="r" b="b"/>
              <a:pathLst>
                <a:path w="21671" h="16711" extrusionOk="0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5"/>
            <p:cNvSpPr/>
            <p:nvPr/>
          </p:nvSpPr>
          <p:spPr>
            <a:xfrm>
              <a:off x="8689168" y="0"/>
              <a:ext cx="7222" cy="10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5"/>
            <p:cNvSpPr/>
            <p:nvPr/>
          </p:nvSpPr>
          <p:spPr>
            <a:xfrm>
              <a:off x="6698419" y="0"/>
              <a:ext cx="20410" cy="2512"/>
            </a:xfrm>
            <a:custGeom>
              <a:avLst/>
              <a:gdLst/>
              <a:ahLst/>
              <a:cxnLst/>
              <a:rect l="l" t="t" r="r" b="b"/>
              <a:pathLst>
                <a:path w="195" h="24" extrusionOk="0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0" y="3397984"/>
              <a:ext cx="1020484" cy="615640"/>
            </a:xfrm>
            <a:custGeom>
              <a:avLst/>
              <a:gdLst/>
              <a:ahLst/>
              <a:cxnLst/>
              <a:rect l="l" t="t" r="r" b="b"/>
              <a:pathLst>
                <a:path w="9750" h="5882" extrusionOk="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6434137" y="0"/>
              <a:ext cx="540595" cy="577541"/>
            </a:xfrm>
            <a:custGeom>
              <a:avLst/>
              <a:gdLst/>
              <a:ahLst/>
              <a:cxnLst/>
              <a:rect l="l" t="t" r="r" b="b"/>
              <a:pathLst>
                <a:path w="5165" h="5518" extrusionOk="0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627473" y="4440981"/>
              <a:ext cx="790639" cy="702511"/>
            </a:xfrm>
            <a:custGeom>
              <a:avLst/>
              <a:gdLst/>
              <a:ahLst/>
              <a:cxnLst/>
              <a:rect l="l" t="t" r="r" b="b"/>
              <a:pathLst>
                <a:path w="7554" h="6712" extrusionOk="0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7567566" y="4871996"/>
              <a:ext cx="543107" cy="271501"/>
            </a:xfrm>
            <a:custGeom>
              <a:avLst/>
              <a:gdLst/>
              <a:ahLst/>
              <a:cxnLst/>
              <a:rect l="l" t="t" r="r" b="b"/>
              <a:pathLst>
                <a:path w="5189" h="2594" extrusionOk="0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8065253" y="4017084"/>
              <a:ext cx="1078782" cy="1126405"/>
            </a:xfrm>
            <a:custGeom>
              <a:avLst/>
              <a:gdLst/>
              <a:ahLst/>
              <a:cxnLst/>
              <a:rect l="l" t="t" r="r" b="b"/>
              <a:pathLst>
                <a:path w="10307" h="10762" extrusionOk="0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8067661" y="2296688"/>
              <a:ext cx="1076375" cy="1470543"/>
            </a:xfrm>
            <a:custGeom>
              <a:avLst/>
              <a:gdLst/>
              <a:ahLst/>
              <a:cxnLst/>
              <a:rect l="l" t="t" r="r" b="b"/>
              <a:pathLst>
                <a:path w="10284" h="14050" extrusionOk="0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0" y="2730110"/>
              <a:ext cx="1163351" cy="2328901"/>
            </a:xfrm>
            <a:custGeom>
              <a:avLst/>
              <a:gdLst/>
              <a:ahLst/>
              <a:cxnLst/>
              <a:rect l="l" t="t" r="r" b="b"/>
              <a:pathLst>
                <a:path w="11115" h="22251" extrusionOk="0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1004899"/>
              <a:ext cx="1414547" cy="1909822"/>
            </a:xfrm>
            <a:custGeom>
              <a:avLst/>
              <a:gdLst/>
              <a:ahLst/>
              <a:cxnLst/>
              <a:rect l="l" t="t" r="r" b="b"/>
              <a:pathLst>
                <a:path w="13515" h="18247" extrusionOk="0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1127568" y="0"/>
              <a:ext cx="537036" cy="331055"/>
            </a:xfrm>
            <a:custGeom>
              <a:avLst/>
              <a:gdLst/>
              <a:ahLst/>
              <a:cxnLst/>
              <a:rect l="l" t="t" r="r" b="b"/>
              <a:pathLst>
                <a:path w="5131" h="3163" extrusionOk="0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0"/>
              <a:ext cx="675194" cy="763217"/>
            </a:xfrm>
            <a:custGeom>
              <a:avLst/>
              <a:gdLst/>
              <a:ahLst/>
              <a:cxnLst/>
              <a:rect l="l" t="t" r="r" b="b"/>
              <a:pathLst>
                <a:path w="6451" h="7292" extrusionOk="0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3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48235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8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27" name="Google Shape;27;p28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8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8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8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8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8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137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8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8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137"/>
                  </a:srgbClr>
                </a:gs>
                <a:gs pos="100000">
                  <a:srgbClr val="FFFFFF">
                    <a:alpha val="901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48235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2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44" name="Google Shape;44;p2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333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mplete grid">
  <p:cSld name="BLANK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0" y="0"/>
            <a:ext cx="9143953" cy="5143447"/>
          </a:xfrm>
          <a:custGeom>
            <a:avLst/>
            <a:gdLst/>
            <a:ahLst/>
            <a:cxnLst/>
            <a:rect l="l" t="t" r="r" b="b"/>
            <a:pathLst>
              <a:path w="87364" h="49142" extrusionOk="0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0588"/>
                </a:srgbClr>
              </a:gs>
              <a:gs pos="100000">
                <a:srgbClr val="FFFFFF">
                  <a:alpha val="9019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48235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9"/>
          <p:cNvGrpSpPr/>
          <p:nvPr/>
        </p:nvGrpSpPr>
        <p:grpSpPr>
          <a:xfrm>
            <a:off x="0" y="0"/>
            <a:ext cx="9144013" cy="5143473"/>
            <a:chOff x="0" y="0"/>
            <a:chExt cx="9144013" cy="5143473"/>
          </a:xfrm>
        </p:grpSpPr>
        <p:sp>
          <p:nvSpPr>
            <p:cNvPr id="52" name="Google Shape;52;p29"/>
            <p:cNvSpPr/>
            <p:nvPr/>
          </p:nvSpPr>
          <p:spPr>
            <a:xfrm>
              <a:off x="0" y="0"/>
              <a:ext cx="2245588" cy="959673"/>
            </a:xfrm>
            <a:custGeom>
              <a:avLst/>
              <a:gdLst/>
              <a:ahLst/>
              <a:cxnLst/>
              <a:rect l="l" t="t" r="r" b="b"/>
              <a:pathLst>
                <a:path w="21455" h="9169" extrusionOk="0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9"/>
            <p:cNvSpPr/>
            <p:nvPr/>
          </p:nvSpPr>
          <p:spPr>
            <a:xfrm>
              <a:off x="5913842" y="2483621"/>
              <a:ext cx="3230171" cy="2659852"/>
            </a:xfrm>
            <a:custGeom>
              <a:avLst/>
              <a:gdLst/>
              <a:ahLst/>
              <a:cxnLst/>
              <a:rect l="l" t="t" r="r" b="b"/>
              <a:pathLst>
                <a:path w="30862" h="25413" extrusionOk="0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9"/>
            <p:cNvSpPr/>
            <p:nvPr/>
          </p:nvSpPr>
          <p:spPr>
            <a:xfrm>
              <a:off x="3682571" y="0"/>
              <a:ext cx="1289577" cy="1388277"/>
            </a:xfrm>
            <a:custGeom>
              <a:avLst/>
              <a:gdLst/>
              <a:ahLst/>
              <a:cxnLst/>
              <a:rect l="l" t="t" r="r" b="b"/>
              <a:pathLst>
                <a:path w="12321" h="13264" extrusionOk="0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9"/>
            <p:cNvSpPr/>
            <p:nvPr/>
          </p:nvSpPr>
          <p:spPr>
            <a:xfrm>
              <a:off x="4920875" y="0"/>
              <a:ext cx="1786004" cy="1382311"/>
            </a:xfrm>
            <a:custGeom>
              <a:avLst/>
              <a:gdLst/>
              <a:ahLst/>
              <a:cxnLst/>
              <a:rect l="l" t="t" r="r" b="b"/>
              <a:pathLst>
                <a:path w="17064" h="13207" extrusionOk="0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9"/>
            <p:cNvSpPr/>
            <p:nvPr/>
          </p:nvSpPr>
          <p:spPr>
            <a:xfrm>
              <a:off x="6804446" y="0"/>
              <a:ext cx="898968" cy="951300"/>
            </a:xfrm>
            <a:custGeom>
              <a:avLst/>
              <a:gdLst/>
              <a:ahLst/>
              <a:cxnLst/>
              <a:rect l="l" t="t" r="r" b="b"/>
              <a:pathLst>
                <a:path w="8589" h="9089" extrusionOk="0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9"/>
            <p:cNvSpPr/>
            <p:nvPr/>
          </p:nvSpPr>
          <p:spPr>
            <a:xfrm>
              <a:off x="0" y="2054909"/>
              <a:ext cx="2243285" cy="3088559"/>
            </a:xfrm>
            <a:custGeom>
              <a:avLst/>
              <a:gdLst/>
              <a:ahLst/>
              <a:cxnLst/>
              <a:rect l="l" t="t" r="r" b="b"/>
              <a:pathLst>
                <a:path w="21433" h="29509" extrusionOk="0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9"/>
            <p:cNvSpPr/>
            <p:nvPr/>
          </p:nvSpPr>
          <p:spPr>
            <a:xfrm>
              <a:off x="5917401" y="2488331"/>
              <a:ext cx="543002" cy="612081"/>
            </a:xfrm>
            <a:custGeom>
              <a:avLst/>
              <a:gdLst/>
              <a:ahLst/>
              <a:cxnLst/>
              <a:rect l="l" t="t" r="r" b="b"/>
              <a:pathLst>
                <a:path w="5188" h="5848" extrusionOk="0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9"/>
          <p:cNvSpPr/>
          <p:nvPr/>
        </p:nvSpPr>
        <p:spPr>
          <a:xfrm>
            <a:off x="9061884" y="5072013"/>
            <a:ext cx="82162" cy="71486"/>
          </a:xfrm>
          <a:custGeom>
            <a:avLst/>
            <a:gdLst/>
            <a:ahLst/>
            <a:cxnLst/>
            <a:rect l="l" t="t" r="r" b="b"/>
            <a:pathLst>
              <a:path w="785" h="683" extrusionOk="0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9"/>
          <p:cNvSpPr/>
          <p:nvPr/>
        </p:nvSpPr>
        <p:spPr>
          <a:xfrm>
            <a:off x="0" y="0"/>
            <a:ext cx="116806" cy="92943"/>
          </a:xfrm>
          <a:custGeom>
            <a:avLst/>
            <a:gdLst/>
            <a:ahLst/>
            <a:cxnLst/>
            <a:rect l="l" t="t" r="r" b="b"/>
            <a:pathLst>
              <a:path w="1116" h="888" extrusionOk="0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9"/>
          <p:cNvSpPr/>
          <p:nvPr/>
        </p:nvSpPr>
        <p:spPr>
          <a:xfrm>
            <a:off x="8147416" y="0"/>
            <a:ext cx="996620" cy="953707"/>
          </a:xfrm>
          <a:custGeom>
            <a:avLst/>
            <a:gdLst/>
            <a:ahLst/>
            <a:cxnLst/>
            <a:rect l="l" t="t" r="r" b="b"/>
            <a:pathLst>
              <a:path w="9522" h="9112" extrusionOk="0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9"/>
          <p:cNvSpPr/>
          <p:nvPr/>
        </p:nvSpPr>
        <p:spPr>
          <a:xfrm>
            <a:off x="9142791" y="2500263"/>
            <a:ext cx="1256" cy="16746"/>
          </a:xfrm>
          <a:custGeom>
            <a:avLst/>
            <a:gdLst/>
            <a:ahLst/>
            <a:cxnLst/>
            <a:rect l="l" t="t" r="r" b="b"/>
            <a:pathLst>
              <a:path w="12" h="160" extrusionOk="0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9"/>
          <p:cNvSpPr/>
          <p:nvPr/>
        </p:nvSpPr>
        <p:spPr>
          <a:xfrm>
            <a:off x="8502234" y="2722888"/>
            <a:ext cx="641806" cy="1045499"/>
          </a:xfrm>
          <a:custGeom>
            <a:avLst/>
            <a:gdLst/>
            <a:ahLst/>
            <a:cxnLst/>
            <a:rect l="l" t="t" r="r" b="b"/>
            <a:pathLst>
              <a:path w="6132" h="9989" extrusionOk="0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/>
          <p:nvPr/>
        </p:nvSpPr>
        <p:spPr>
          <a:xfrm>
            <a:off x="3289759" y="0"/>
            <a:ext cx="5012512" cy="5143447"/>
          </a:xfrm>
          <a:custGeom>
            <a:avLst/>
            <a:gdLst/>
            <a:ahLst/>
            <a:cxnLst/>
            <a:rect l="l" t="t" r="r" b="b"/>
            <a:pathLst>
              <a:path w="47891" h="49142" extrusionOk="0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0588"/>
                </a:srgbClr>
              </a:gs>
              <a:gs pos="100000">
                <a:srgbClr val="FFFFFF">
                  <a:alpha val="9019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9"/>
          <p:cNvSpPr/>
          <p:nvPr/>
        </p:nvSpPr>
        <p:spPr>
          <a:xfrm>
            <a:off x="6765091" y="4445691"/>
            <a:ext cx="544258" cy="608522"/>
          </a:xfrm>
          <a:custGeom>
            <a:avLst/>
            <a:gdLst/>
            <a:ahLst/>
            <a:cxnLst/>
            <a:rect l="l" t="t" r="r" b="b"/>
            <a:pathLst>
              <a:path w="5200" h="5814" extrusionOk="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0" y="0"/>
            <a:ext cx="2845737" cy="3343314"/>
          </a:xfrm>
          <a:custGeom>
            <a:avLst/>
            <a:gdLst/>
            <a:ahLst/>
            <a:cxnLst/>
            <a:rect l="l" t="t" r="r" b="b"/>
            <a:pathLst>
              <a:path w="27189" h="31943" extrusionOk="0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69" name="Google Shape;69;p29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70" name="Google Shape;70;p29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algn="bl" rotWithShape="0">
                <a:schemeClr val="lt1">
                  <a:alpha val="5333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0"/>
          <p:cNvGrpSpPr/>
          <p:nvPr/>
        </p:nvGrpSpPr>
        <p:grpSpPr>
          <a:xfrm>
            <a:off x="-16" y="0"/>
            <a:ext cx="9144053" cy="5143498"/>
            <a:chOff x="-16" y="0"/>
            <a:chExt cx="9144053" cy="5143498"/>
          </a:xfrm>
        </p:grpSpPr>
        <p:sp>
          <p:nvSpPr>
            <p:cNvPr id="74" name="Google Shape;74;p30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0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0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0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137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0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0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137"/>
                  </a:srgbClr>
                </a:gs>
                <a:gs pos="100000">
                  <a:srgbClr val="FFFFFF">
                    <a:alpha val="901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0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0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0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0"/>
            <p:cNvSpPr/>
            <p:nvPr/>
          </p:nvSpPr>
          <p:spPr>
            <a:xfrm rot="10800000">
              <a:off x="0" y="26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0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0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3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48235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marL="914400" lvl="1" indent="-431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marL="1371600" lvl="2" indent="-431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marL="1828800" lvl="3" indent="-431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9" name="Google Shape;89;p30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90" name="Google Shape;90;p30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0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30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dist="19050" dir="5400000" algn="bl" rotWithShape="0">
              <a:schemeClr val="lt1">
                <a:alpha val="48235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"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31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95" name="Google Shape;95;p31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1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1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1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1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1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1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1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1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137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1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1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137"/>
                  </a:srgbClr>
                </a:gs>
                <a:gs pos="100000">
                  <a:srgbClr val="FFFFFF">
                    <a:alpha val="901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48235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1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" name="Google Shape;110;p31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11" name="Google Shape;111;p31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1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333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2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15" name="Google Shape;115;p32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2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2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2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2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2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2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2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2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137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2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137"/>
                  </a:srgbClr>
                </a:gs>
                <a:gs pos="100000">
                  <a:srgbClr val="FFFFFF">
                    <a:alpha val="901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32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48235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2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body" idx="1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2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3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" name="Google Shape;132;p32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33" name="Google Shape;133;p32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333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3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37" name="Google Shape;137;p33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3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3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3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3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3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3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3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3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137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3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3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137"/>
                  </a:srgbClr>
                </a:gs>
                <a:gs pos="100000">
                  <a:srgbClr val="FFFFFF">
                    <a:alpha val="901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33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48235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3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1" name="Google Shape;151;p33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52" name="Google Shape;152;p33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333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34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6" name="Google Shape;156;p34"/>
            <p:cNvSpPr/>
            <p:nvPr/>
          </p:nvSpPr>
          <p:spPr>
            <a:xfrm>
              <a:off x="7924791" y="0"/>
              <a:ext cx="1219243" cy="1859792"/>
            </a:xfrm>
            <a:custGeom>
              <a:avLst/>
              <a:gdLst/>
              <a:ahLst/>
              <a:cxnLst/>
              <a:rect l="l" t="t" r="r" b="b"/>
              <a:pathLst>
                <a:path w="11649" h="17769" extrusionOk="0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0588"/>
                  </a:srgbClr>
                </a:gs>
                <a:gs pos="9000">
                  <a:srgbClr val="FFFFFF">
                    <a:alpha val="30588"/>
                  </a:srgbClr>
                </a:gs>
                <a:gs pos="100000">
                  <a:srgbClr val="FFFFFF">
                    <a:alpha val="3058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4"/>
            <p:cNvSpPr/>
            <p:nvPr/>
          </p:nvSpPr>
          <p:spPr>
            <a:xfrm>
              <a:off x="0" y="3394425"/>
              <a:ext cx="2268195" cy="1749057"/>
            </a:xfrm>
            <a:custGeom>
              <a:avLst/>
              <a:gdLst/>
              <a:ahLst/>
              <a:cxnLst/>
              <a:rect l="l" t="t" r="r" b="b"/>
              <a:pathLst>
                <a:path w="21671" h="16711" extrusionOk="0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4"/>
            <p:cNvSpPr/>
            <p:nvPr/>
          </p:nvSpPr>
          <p:spPr>
            <a:xfrm>
              <a:off x="8689168" y="0"/>
              <a:ext cx="7222" cy="10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4"/>
            <p:cNvSpPr/>
            <p:nvPr/>
          </p:nvSpPr>
          <p:spPr>
            <a:xfrm>
              <a:off x="6698419" y="0"/>
              <a:ext cx="20410" cy="2512"/>
            </a:xfrm>
            <a:custGeom>
              <a:avLst/>
              <a:gdLst/>
              <a:ahLst/>
              <a:cxnLst/>
              <a:rect l="l" t="t" r="r" b="b"/>
              <a:pathLst>
                <a:path w="195" h="24" extrusionOk="0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4"/>
            <p:cNvSpPr/>
            <p:nvPr/>
          </p:nvSpPr>
          <p:spPr>
            <a:xfrm>
              <a:off x="0" y="3397984"/>
              <a:ext cx="1020484" cy="615640"/>
            </a:xfrm>
            <a:custGeom>
              <a:avLst/>
              <a:gdLst/>
              <a:ahLst/>
              <a:cxnLst/>
              <a:rect l="l" t="t" r="r" b="b"/>
              <a:pathLst>
                <a:path w="9750" h="5882" extrusionOk="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4"/>
            <p:cNvSpPr/>
            <p:nvPr/>
          </p:nvSpPr>
          <p:spPr>
            <a:xfrm>
              <a:off x="6434137" y="0"/>
              <a:ext cx="540595" cy="577541"/>
            </a:xfrm>
            <a:custGeom>
              <a:avLst/>
              <a:gdLst/>
              <a:ahLst/>
              <a:cxnLst/>
              <a:rect l="l" t="t" r="r" b="b"/>
              <a:pathLst>
                <a:path w="5165" h="5518" extrusionOk="0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4"/>
            <p:cNvSpPr/>
            <p:nvPr/>
          </p:nvSpPr>
          <p:spPr>
            <a:xfrm>
              <a:off x="627473" y="4440981"/>
              <a:ext cx="790639" cy="702511"/>
            </a:xfrm>
            <a:custGeom>
              <a:avLst/>
              <a:gdLst/>
              <a:ahLst/>
              <a:cxnLst/>
              <a:rect l="l" t="t" r="r" b="b"/>
              <a:pathLst>
                <a:path w="7554" h="6712" extrusionOk="0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4"/>
            <p:cNvSpPr/>
            <p:nvPr/>
          </p:nvSpPr>
          <p:spPr>
            <a:xfrm>
              <a:off x="7567566" y="4871996"/>
              <a:ext cx="543107" cy="271501"/>
            </a:xfrm>
            <a:custGeom>
              <a:avLst/>
              <a:gdLst/>
              <a:ahLst/>
              <a:cxnLst/>
              <a:rect l="l" t="t" r="r" b="b"/>
              <a:pathLst>
                <a:path w="5189" h="2594" extrusionOk="0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4"/>
            <p:cNvSpPr/>
            <p:nvPr/>
          </p:nvSpPr>
          <p:spPr>
            <a:xfrm>
              <a:off x="8065253" y="4017084"/>
              <a:ext cx="1078782" cy="1126405"/>
            </a:xfrm>
            <a:custGeom>
              <a:avLst/>
              <a:gdLst/>
              <a:ahLst/>
              <a:cxnLst/>
              <a:rect l="l" t="t" r="r" b="b"/>
              <a:pathLst>
                <a:path w="10307" h="10762" extrusionOk="0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4"/>
            <p:cNvSpPr/>
            <p:nvPr/>
          </p:nvSpPr>
          <p:spPr>
            <a:xfrm>
              <a:off x="8067661" y="2296688"/>
              <a:ext cx="1076375" cy="1470543"/>
            </a:xfrm>
            <a:custGeom>
              <a:avLst/>
              <a:gdLst/>
              <a:ahLst/>
              <a:cxnLst/>
              <a:rect l="l" t="t" r="r" b="b"/>
              <a:pathLst>
                <a:path w="10284" h="14050" extrusionOk="0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4"/>
            <p:cNvSpPr/>
            <p:nvPr/>
          </p:nvSpPr>
          <p:spPr>
            <a:xfrm>
              <a:off x="0" y="2730110"/>
              <a:ext cx="1163351" cy="2328901"/>
            </a:xfrm>
            <a:custGeom>
              <a:avLst/>
              <a:gdLst/>
              <a:ahLst/>
              <a:cxnLst/>
              <a:rect l="l" t="t" r="r" b="b"/>
              <a:pathLst>
                <a:path w="11115" h="22251" extrusionOk="0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4"/>
            <p:cNvSpPr/>
            <p:nvPr/>
          </p:nvSpPr>
          <p:spPr>
            <a:xfrm>
              <a:off x="0" y="1004899"/>
              <a:ext cx="1414547" cy="1909822"/>
            </a:xfrm>
            <a:custGeom>
              <a:avLst/>
              <a:gdLst/>
              <a:ahLst/>
              <a:cxnLst/>
              <a:rect l="l" t="t" r="r" b="b"/>
              <a:pathLst>
                <a:path w="13515" h="18247" extrusionOk="0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4"/>
            <p:cNvSpPr/>
            <p:nvPr/>
          </p:nvSpPr>
          <p:spPr>
            <a:xfrm>
              <a:off x="1127568" y="0"/>
              <a:ext cx="537036" cy="331055"/>
            </a:xfrm>
            <a:custGeom>
              <a:avLst/>
              <a:gdLst/>
              <a:ahLst/>
              <a:cxnLst/>
              <a:rect l="l" t="t" r="r" b="b"/>
              <a:pathLst>
                <a:path w="5131" h="3163" extrusionOk="0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4"/>
            <p:cNvSpPr/>
            <p:nvPr/>
          </p:nvSpPr>
          <p:spPr>
            <a:xfrm>
              <a:off x="0" y="0"/>
              <a:ext cx="675194" cy="763217"/>
            </a:xfrm>
            <a:custGeom>
              <a:avLst/>
              <a:gdLst/>
              <a:ahLst/>
              <a:cxnLst/>
              <a:rect l="l" t="t" r="r" b="b"/>
              <a:pathLst>
                <a:path w="6451" h="7292" extrusionOk="0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3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48235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3" name="Google Shape;173;p34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4" name="Google Shape;174;p34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4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333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 txBox="1">
            <a:spLocks noGrp="1"/>
          </p:cNvSpPr>
          <p:nvPr>
            <p:ph type="ctrTitle"/>
          </p:nvPr>
        </p:nvSpPr>
        <p:spPr>
          <a:xfrm>
            <a:off x="1707375" y="1908625"/>
            <a:ext cx="7458900" cy="1159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4400" dirty="0"/>
              <a:t>API Hacking With the OWASP Top 10</a:t>
            </a:r>
            <a:endParaRPr sz="3700" dirty="0"/>
          </a:p>
        </p:txBody>
      </p:sp>
      <p:pic>
        <p:nvPicPr>
          <p:cNvPr id="200" name="Google Shape;2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30588"/>
                </a:srgbClr>
              </a:gs>
              <a:gs pos="100000">
                <a:srgbClr val="00FFEE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1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0000"/>
                </a:solidFill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07 </a:t>
            </a:r>
            <a:endParaRPr sz="2100" b="0" i="0" u="none" strike="noStrike" cap="none">
              <a:solidFill>
                <a:srgbClr val="000000"/>
              </a:solidFill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 b="0" i="0" u="none" strike="noStrike" cap="none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15 min</a:t>
            </a:r>
            <a:endParaRPr sz="1500" b="0" i="0" u="none" strike="noStrike" cap="none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212" name="Google Shape;2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3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 dirty="0"/>
              <a:t>API7:2019 Security Misconfiguration</a:t>
            </a:r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280912" y="1206800"/>
            <a:ext cx="8582175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lvl="0" algn="just">
              <a:lnSpc>
                <a:spcPct val="115000"/>
              </a:lnSpc>
              <a:buSzPts val="1800"/>
            </a:pPr>
            <a:r>
              <a:rPr lang="en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</a:t>
            </a:r>
            <a:r>
              <a:rPr lang="en-US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Several factors depending on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 The architecture 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 The programming language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 The modules and 3</a:t>
            </a:r>
            <a:r>
              <a:rPr lang="en-GB" sz="1800" b="1" baseline="30000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rd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party integrations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 The business requirements 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You have to weigh of security configuration vs user friendliness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All the labs have it, debug console is still on</a:t>
            </a:r>
          </a:p>
          <a:p>
            <a:pPr marL="457200" lvl="0" algn="just">
              <a:lnSpc>
                <a:spcPct val="115000"/>
              </a:lnSpc>
              <a:buSzPts val="1800"/>
            </a:pPr>
            <a:endParaRPr lang="en-GB" sz="1800" b="1" dirty="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4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 dirty="0"/>
              <a:t>API8:2019 Injection</a:t>
            </a:r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233650" y="1206800"/>
            <a:ext cx="8582175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lvl="0" algn="just">
              <a:lnSpc>
                <a:spcPct val="115000"/>
              </a:lnSpc>
              <a:buSzPts val="1800"/>
            </a:pPr>
            <a:r>
              <a:rPr lang="en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</a:t>
            </a:r>
            <a:r>
              <a:rPr lang="en-US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Not sanitizing input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Many different types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LDAP, HTML, Log, XSS (script injection), SQLi, 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NoSQLi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, XPATH,...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https://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hackxpert.com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/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API-testing.php?lab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=a2</a:t>
            </a:r>
          </a:p>
          <a:p>
            <a:pPr marL="457200" lvl="0" algn="just">
              <a:lnSpc>
                <a:spcPct val="115000"/>
              </a:lnSpc>
              <a:buSzPts val="1800"/>
            </a:pPr>
            <a:endParaRPr lang="en-GB" sz="1800" b="1" dirty="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0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 dirty="0"/>
              <a:t>API9:2019 Improper Assets Management</a:t>
            </a:r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233650" y="1277718"/>
            <a:ext cx="8582175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lvl="0" algn="just">
              <a:lnSpc>
                <a:spcPct val="115000"/>
              </a:lnSpc>
              <a:buSzPts val="1800"/>
            </a:pPr>
            <a:r>
              <a:rPr lang="en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</a:t>
            </a:r>
            <a:r>
              <a:rPr lang="en-US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Use an inventory management system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Keep track of APIs and versions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Make sure dev APIs do not go to PROD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Everything should be documented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Prevent shadow APIs </a:t>
            </a:r>
          </a:p>
          <a:p>
            <a:pPr marL="457200" lvl="0" algn="just">
              <a:lnSpc>
                <a:spcPct val="115000"/>
              </a:lnSpc>
              <a:buSzPts val="1800"/>
            </a:pPr>
            <a:endParaRPr lang="en-GB" sz="1800" b="1" dirty="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9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 dirty="0"/>
              <a:t>API10:2019 Insufficient Logging &amp; Monitoring</a:t>
            </a:r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233650" y="1299933"/>
            <a:ext cx="8582175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lvl="0" algn="just">
              <a:lnSpc>
                <a:spcPct val="115000"/>
              </a:lnSpc>
              <a:buSzPts val="1800"/>
            </a:pPr>
            <a:r>
              <a:rPr lang="en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</a:t>
            </a:r>
            <a:r>
              <a:rPr lang="en-US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Log and monitor important flows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Should be able to audit any important flow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If under attack, alerts should go off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Ask your client, test this!</a:t>
            </a:r>
          </a:p>
          <a:p>
            <a:pPr marL="457200" lvl="0" algn="just">
              <a:lnSpc>
                <a:spcPct val="115000"/>
              </a:lnSpc>
              <a:buSzPts val="1800"/>
            </a:pPr>
            <a:endParaRPr lang="en-GB" sz="1800" b="1" dirty="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1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latin typeface="Bungee"/>
                <a:ea typeface="Bungee"/>
                <a:cs typeface="Bungee"/>
                <a:sym typeface="Bungee"/>
              </a:rPr>
              <a:t>0. What is an API?</a:t>
            </a:r>
            <a:endParaRPr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273958" y="1326462"/>
            <a:ext cx="9348000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API – Application Programming Interface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API Architectures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REST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 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Representational State Transfer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 </a:t>
            </a:r>
            <a:r>
              <a:rPr lang="en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SOAP 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--- Protocol , not architecture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--- 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Simple Object Access Protocol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Public VS Private APIs VS Partner APIs VS Mixed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9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API1:2019 Broken Object Level Authorization</a:t>
            </a:r>
            <a:endParaRPr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290892" y="1843897"/>
            <a:ext cx="9348000" cy="2414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Object is required</a:t>
            </a: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Broken authentication</a:t>
            </a: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Usually marked by identifier</a:t>
            </a: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Traditional IDOR</a:t>
            </a: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– Based on </a:t>
            </a:r>
            <a:r>
              <a:rPr lang="en-US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userID</a:t>
            </a: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or </a:t>
            </a:r>
            <a:r>
              <a:rPr lang="en-US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ObjectID</a:t>
            </a:r>
            <a:endParaRPr lang="en-US" sz="1800" b="1" dirty="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I.e. </a:t>
            </a:r>
            <a:r>
              <a:rPr lang="en-US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UserID</a:t>
            </a: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can access object or object ID can be accessed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https://</a:t>
            </a:r>
            <a:r>
              <a:rPr lang="en-US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hackxpert.com</a:t>
            </a: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/</a:t>
            </a:r>
            <a:r>
              <a:rPr lang="en-US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API-testing.php?lab</a:t>
            </a: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=a1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/>
              <a:t>API1:2019 Broken Object Level Authorization</a:t>
            </a:r>
            <a:endParaRPr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290892" y="1843897"/>
            <a:ext cx="9348000" cy="2414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Object is required</a:t>
            </a: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Broken authentication</a:t>
            </a: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Usually marked by identifier</a:t>
            </a: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Traditional IDOR</a:t>
            </a: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– Based on </a:t>
            </a:r>
            <a:r>
              <a:rPr lang="en-US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userID</a:t>
            </a: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or </a:t>
            </a:r>
            <a:r>
              <a:rPr lang="en-US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ObjectID</a:t>
            </a:r>
            <a:endParaRPr lang="en-US" sz="1800" b="1" dirty="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I.e. </a:t>
            </a:r>
            <a:r>
              <a:rPr lang="en-US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UserID</a:t>
            </a: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can access object or object ID can be accessed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https://</a:t>
            </a:r>
            <a:r>
              <a:rPr lang="en-US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hackxpert.com</a:t>
            </a: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/</a:t>
            </a:r>
            <a:r>
              <a:rPr lang="en-US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API-testing.php?lab</a:t>
            </a:r>
            <a:r>
              <a:rPr lang="en-US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=a1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3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 dirty="0"/>
              <a:t>API2:2019 Broken User Authentication</a:t>
            </a:r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280912" y="1372715"/>
            <a:ext cx="8582175" cy="368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lvl="0" algn="just">
              <a:lnSpc>
                <a:spcPct val="115000"/>
              </a:lnSpc>
              <a:buSzPts val="1800"/>
            </a:pPr>
            <a:r>
              <a:rPr lang="en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If your API allows for credential stuffing.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If the API 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endoint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does not verify the request with a captcha when needed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When the application allows for weak passwords.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When the endpoint uses GET parameters (parameters in the URL) to send sensitive data such as passwords or tokens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When our endpoint issues a token such as JWT but does not validate it.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When we use JWT, we should be aware that we should not accept unsigned or weakly signed tokens.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When the endpoint does not validate the expiration date of authentication tokens such as session tokens or JWT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https://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hackxpert.com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/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API-testing.php?lab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=a2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6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 dirty="0"/>
              <a:t>API3:2019 Excessive Data Exposure</a:t>
            </a:r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-32025" y="1215677"/>
            <a:ext cx="8582175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lvl="0" algn="just">
              <a:lnSpc>
                <a:spcPct val="115000"/>
              </a:lnSpc>
              <a:buSzPts val="1800"/>
            </a:pPr>
            <a:r>
              <a:rPr lang="en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API is only supposed to return the required data to the front-end clients 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sometimes developers will make a mistake or take the easy route and implement generic API's that return all data to the client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When these API's return too much data 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Wingdings" pitchFamily="2" charset="2"/>
              </a:rPr>
              <a:t> Excessive Data Exposure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For example: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 API returns password even though front end does not show it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 Or full credit card details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 Or full personal details while masked in the application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 ...</a:t>
            </a:r>
          </a:p>
          <a:p>
            <a:pPr marL="45720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https://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hackxpert.com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/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API-testing.php?lab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=a3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9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 dirty="0"/>
              <a:t>API4:2019 Lack of rate limiting</a:t>
            </a:r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0" y="1335806"/>
            <a:ext cx="8582175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lvl="0" algn="just">
              <a:lnSpc>
                <a:spcPct val="115000"/>
              </a:lnSpc>
              <a:buSzPts val="1800"/>
            </a:pPr>
            <a:r>
              <a:rPr lang="en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Resources are used for every request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Too many requests, too many resources = issues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Also not stopping others from abusing credential stuffing or brute forcing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Present in all the labs before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 dirty="0"/>
              <a:t>API5:2019 Broken Function Level Authorization</a:t>
            </a:r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58000" y="1316866"/>
            <a:ext cx="8582175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lvl="0" algn="just">
              <a:lnSpc>
                <a:spcPct val="115000"/>
              </a:lnSpc>
              <a:buSzPts val="1800"/>
            </a:pPr>
            <a:r>
              <a:rPr lang="en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quite complex and varied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Predictable endpoint naming 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Hidden endpoints + access control = API5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Also parameters and even subdomains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Also includes request methods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https://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hackxpert.com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/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API-testing.php?lab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=a5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9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3137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 dirty="0"/>
              <a:t>API6:2019 Mass Assignment</a:t>
            </a:r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58000" y="1312901"/>
            <a:ext cx="8582175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lvl="0" algn="just">
              <a:lnSpc>
                <a:spcPct val="115000"/>
              </a:lnSpc>
              <a:buSzPts val="1800"/>
            </a:pPr>
            <a:r>
              <a:rPr lang="en" sz="1800" b="1" i="0" u="none" strike="noStrike" cap="none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Objects have properties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Sometimes we can edit these properties 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Some properties might not be in the application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 We can still predict them and maybe even edit them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 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Account.AccountType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or 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Account.discountsEnable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. These are properties that relate to permissions.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 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Account.wallet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This property should never be editable be the attacker</a:t>
            </a:r>
          </a:p>
          <a:p>
            <a:pPr marL="457200" lvl="0" algn="just">
              <a:lnSpc>
                <a:spcPct val="115000"/>
              </a:lnSpc>
              <a:buSzPts val="1800"/>
            </a:pP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-- </a:t>
            </a:r>
            <a:r>
              <a:rPr lang="en-GB" sz="1800" b="1" dirty="0" err="1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product.title</a:t>
            </a:r>
            <a:r>
              <a:rPr lang="en-GB" sz="1800" b="1" dirty="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These are internal properties the user should never be able to edit</a:t>
            </a:r>
          </a:p>
          <a:p>
            <a:pPr marL="457200" lvl="0" algn="just">
              <a:lnSpc>
                <a:spcPct val="115000"/>
              </a:lnSpc>
              <a:buSzPts val="1800"/>
            </a:pPr>
            <a:endParaRPr lang="en-GB" sz="1800" b="1" dirty="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3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739</Words>
  <Application>Microsoft Macintosh PowerPoint</Application>
  <PresentationFormat>On-screen Show (16:9)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Titillium Web</vt:lpstr>
      <vt:lpstr>Saira SemiCondensed Medium</vt:lpstr>
      <vt:lpstr>Inria Sans</vt:lpstr>
      <vt:lpstr>Saira SemiCondensed SemiBold</vt:lpstr>
      <vt:lpstr>Inria Sans Light</vt:lpstr>
      <vt:lpstr>Bungee</vt:lpstr>
      <vt:lpstr>Calibri</vt:lpstr>
      <vt:lpstr>Gurney template</vt:lpstr>
      <vt:lpstr>API Hacking With the OWASP Top 10</vt:lpstr>
      <vt:lpstr>0. What is an API?</vt:lpstr>
      <vt:lpstr>API1:2019 Broken Object Level Authorization</vt:lpstr>
      <vt:lpstr>API1:2019 Broken Object Level Authorization</vt:lpstr>
      <vt:lpstr>API2:2019 Broken User Authentication</vt:lpstr>
      <vt:lpstr>API3:2019 Excessive Data Exposure</vt:lpstr>
      <vt:lpstr>API4:2019 Lack of rate limiting</vt:lpstr>
      <vt:lpstr>API5:2019 Broken Function Level Authorization</vt:lpstr>
      <vt:lpstr>API6:2019 Mass Assignment</vt:lpstr>
      <vt:lpstr>API7:2019 Security Misconfiguration</vt:lpstr>
      <vt:lpstr>API8:2019 Injection</vt:lpstr>
      <vt:lpstr>API9:2019 Improper Assets Management</vt:lpstr>
      <vt:lpstr>API10:2019 Insufficient Logging &amp; Monitoring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 Hacking With the OWASP Top 10</dc:title>
  <cp:lastModifiedBy>wesley thijs</cp:lastModifiedBy>
  <cp:revision>2</cp:revision>
  <dcterms:modified xsi:type="dcterms:W3CDTF">2022-08-10T17:38:34Z</dcterms:modified>
</cp:coreProperties>
</file>