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Roboto Mono Medium"/>
      <p:regular r:id="rId7"/>
      <p:bold r:id="rId8"/>
      <p:italic r:id="rId9"/>
      <p:boldItalic r:id="rId10"/>
    </p:embeddedFont>
    <p:embeddedFont>
      <p:font typeface="Inria Sans"/>
      <p:regular r:id="rId11"/>
      <p:bold r:id="rId12"/>
      <p:italic r:id="rId13"/>
      <p:boldItalic r:id="rId14"/>
    </p:embeddedFont>
    <p:embeddedFont>
      <p:font typeface="Saira SemiCondensed Medium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Saira SemiCondensed SemiBold"/>
      <p:regular r:id="rId21"/>
      <p:bold r:id="rId22"/>
    </p:embeddedFont>
    <p:embeddedFont>
      <p:font typeface="Bungee"/>
      <p:regular r:id="rId23"/>
    </p:embeddedFont>
    <p:embeddedFont>
      <p:font typeface="Inri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0xsy46NsXhUtdnu7AQZqYP5qZ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SairaSemiCondensedSemiBold-bold.fntdata"/><Relationship Id="rId21" Type="http://schemas.openxmlformats.org/officeDocument/2006/relationships/font" Target="fonts/SairaSemiCondensedSemiBold-regular.fntdata"/><Relationship Id="rId24" Type="http://schemas.openxmlformats.org/officeDocument/2006/relationships/font" Target="fonts/InriaSansLight-regular.fntdata"/><Relationship Id="rId23" Type="http://schemas.openxmlformats.org/officeDocument/2006/relationships/font" Target="fonts/Bunge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MonoMedium-italic.fntdata"/><Relationship Id="rId26" Type="http://schemas.openxmlformats.org/officeDocument/2006/relationships/font" Target="fonts/InriaSansLight-italic.fntdata"/><Relationship Id="rId25" Type="http://schemas.openxmlformats.org/officeDocument/2006/relationships/font" Target="fonts/InriaSansLight-bold.fntdata"/><Relationship Id="rId28" Type="http://customschemas.google.com/relationships/presentationmetadata" Target="metadata"/><Relationship Id="rId27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MonoMedium-regular.fntdata"/><Relationship Id="rId8" Type="http://schemas.openxmlformats.org/officeDocument/2006/relationships/font" Target="fonts/RobotoMonoMedium-bold.fntdata"/><Relationship Id="rId11" Type="http://schemas.openxmlformats.org/officeDocument/2006/relationships/font" Target="fonts/InriaSans-regular.fntdata"/><Relationship Id="rId10" Type="http://schemas.openxmlformats.org/officeDocument/2006/relationships/font" Target="fonts/RobotoMonoMedium-boldItalic.fntdata"/><Relationship Id="rId13" Type="http://schemas.openxmlformats.org/officeDocument/2006/relationships/font" Target="fonts/InriaSans-italic.fntdata"/><Relationship Id="rId12" Type="http://schemas.openxmlformats.org/officeDocument/2006/relationships/font" Target="fonts/InriaSans-bold.fntdata"/><Relationship Id="rId15" Type="http://schemas.openxmlformats.org/officeDocument/2006/relationships/font" Target="fonts/SairaSemiCondensedMedium-regular.fntdata"/><Relationship Id="rId14" Type="http://schemas.openxmlformats.org/officeDocument/2006/relationships/font" Target="fonts/InriaSans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SairaSemiCondensedMedium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9000">
                  <a:srgbClr val="FFFFFF">
                    <a:alpha val="44705"/>
                  </a:srgbClr>
                </a:gs>
                <a:gs pos="42000">
                  <a:srgbClr val="FFFFFF">
                    <a:alpha val="44705"/>
                  </a:srgbClr>
                </a:gs>
                <a:gs pos="100000">
                  <a:srgbClr val="FFFFFF">
                    <a:alpha val="44705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764"/>
                </a:srgbClr>
              </a:gs>
              <a:gs pos="100000">
                <a:srgbClr val="FFFFFF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31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764"/>
                  </a:srgbClr>
                </a:gs>
                <a:gs pos="9000">
                  <a:srgbClr val="FFFFFF">
                    <a:alpha val="31764"/>
                  </a:srgbClr>
                </a:gs>
                <a:gs pos="100000">
                  <a:srgbClr val="FFFFFF">
                    <a:alpha val="3176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764"/>
                  </a:srgbClr>
                </a:gs>
                <a:gs pos="100000">
                  <a:srgbClr val="00FFEE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50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859775" y="18324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500"/>
              <a:t>VULNERABILITY SCANNERS</a:t>
            </a:r>
            <a:r>
              <a:rPr lang="en" sz="3600"/>
              <a:t>🔍</a:t>
            </a:r>
            <a:r>
              <a:rPr lang="en" sz="680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47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1764"/>
                </a:srgbClr>
              </a:gs>
              <a:gs pos="100000">
                <a:srgbClr val="00FFEE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"/>
          <p:cNvSpPr txBox="1"/>
          <p:nvPr/>
        </p:nvSpPr>
        <p:spPr>
          <a:xfrm>
            <a:off x="1526050" y="2777650"/>
            <a:ext cx="1836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ASSIGNMENT</a:t>
            </a:r>
            <a:endParaRPr sz="1800">
              <a:solidFill>
                <a:schemeClr val="lt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313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Assignment</a:t>
            </a:r>
            <a:r>
              <a:rPr lang="en" sz="2600">
                <a:latin typeface="Bungee"/>
                <a:ea typeface="Bungee"/>
                <a:cs typeface="Bungee"/>
                <a:sym typeface="Bungee"/>
              </a:rPr>
              <a:t> 🧪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1625" y="1899100"/>
            <a:ext cx="870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SCAN HACKXPERT.COM/LABS WITH THE NUCLEI COMMUNITY TEMPLATES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HOW MUCH VULNERABILITIES DID YOU FIND? 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