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Roboto Mono Medium"/>
      <p:regular r:id="rId7"/>
      <p:bold r:id="rId8"/>
      <p:italic r:id="rId9"/>
      <p:boldItalic r:id="rId10"/>
    </p:embeddedFont>
    <p:embeddedFont>
      <p:font typeface="Inria Sans"/>
      <p:regular r:id="rId11"/>
      <p:bold r:id="rId12"/>
      <p:italic r:id="rId13"/>
      <p:boldItalic r:id="rId14"/>
    </p:embeddedFont>
    <p:embeddedFont>
      <p:font typeface="Saira SemiCondensed Medium"/>
      <p:regular r:id="rId15"/>
      <p:bold r:id="rId16"/>
    </p:embeddedFont>
    <p:embeddedFont>
      <p:font typeface="Titillium Web"/>
      <p:regular r:id="rId17"/>
      <p:bold r:id="rId18"/>
      <p:italic r:id="rId19"/>
      <p:boldItalic r:id="rId20"/>
    </p:embeddedFont>
    <p:embeddedFont>
      <p:font typeface="Saira SemiCondensed SemiBold"/>
      <p:regular r:id="rId21"/>
      <p:bold r:id="rId22"/>
    </p:embeddedFont>
    <p:embeddedFont>
      <p:font typeface="Bungee"/>
      <p:regular r:id="rId23"/>
    </p:embeddedFont>
    <p:embeddedFont>
      <p:font typeface="Inria Sans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j/ClBRJOGpONgki5JHn5tyXZYK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Italic.fntdata"/><Relationship Id="rId22" Type="http://schemas.openxmlformats.org/officeDocument/2006/relationships/font" Target="fonts/SairaSemiCondensedSemiBold-bold.fntdata"/><Relationship Id="rId21" Type="http://schemas.openxmlformats.org/officeDocument/2006/relationships/font" Target="fonts/SairaSemiCondensedSemiBold-regular.fntdata"/><Relationship Id="rId24" Type="http://schemas.openxmlformats.org/officeDocument/2006/relationships/font" Target="fonts/InriaSansLight-regular.fntdata"/><Relationship Id="rId23" Type="http://schemas.openxmlformats.org/officeDocument/2006/relationships/font" Target="fonts/Bunge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MonoMedium-italic.fntdata"/><Relationship Id="rId26" Type="http://schemas.openxmlformats.org/officeDocument/2006/relationships/font" Target="fonts/InriaSansLight-italic.fntdata"/><Relationship Id="rId25" Type="http://schemas.openxmlformats.org/officeDocument/2006/relationships/font" Target="fonts/InriaSansLight-bold.fntdata"/><Relationship Id="rId28" Type="http://customschemas.google.com/relationships/presentationmetadata" Target="metadata"/><Relationship Id="rId27" Type="http://schemas.openxmlformats.org/officeDocument/2006/relationships/font" Target="fonts/InriaSans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MonoMedium-regular.fntdata"/><Relationship Id="rId8" Type="http://schemas.openxmlformats.org/officeDocument/2006/relationships/font" Target="fonts/RobotoMonoMedium-bold.fntdata"/><Relationship Id="rId11" Type="http://schemas.openxmlformats.org/officeDocument/2006/relationships/font" Target="fonts/InriaSans-regular.fntdata"/><Relationship Id="rId10" Type="http://schemas.openxmlformats.org/officeDocument/2006/relationships/font" Target="fonts/RobotoMonoMedium-boldItalic.fntdata"/><Relationship Id="rId13" Type="http://schemas.openxmlformats.org/officeDocument/2006/relationships/font" Target="fonts/InriaSans-italic.fntdata"/><Relationship Id="rId12" Type="http://schemas.openxmlformats.org/officeDocument/2006/relationships/font" Target="fonts/InriaSans-bold.fntdata"/><Relationship Id="rId15" Type="http://schemas.openxmlformats.org/officeDocument/2006/relationships/font" Target="fonts/SairaSemiCondensedMedium-regular.fntdata"/><Relationship Id="rId14" Type="http://schemas.openxmlformats.org/officeDocument/2006/relationships/font" Target="fonts/InriaSans-boldItalic.fntdata"/><Relationship Id="rId17" Type="http://schemas.openxmlformats.org/officeDocument/2006/relationships/font" Target="fonts/TitilliumWeb-regular.fntdata"/><Relationship Id="rId16" Type="http://schemas.openxmlformats.org/officeDocument/2006/relationships/font" Target="fonts/SairaSemiCondensedMedium-bold.fntdata"/><Relationship Id="rId19" Type="http://schemas.openxmlformats.org/officeDocument/2006/relationships/font" Target="fonts/TitilliumWeb-italic.fntdata"/><Relationship Id="rId18" Type="http://schemas.openxmlformats.org/officeDocument/2006/relationships/font" Target="fonts/TitilliumWe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6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6"/>
            <p:cNvSpPr/>
            <p:nvPr/>
          </p:nvSpPr>
          <p:spPr>
            <a:xfrm>
              <a:off x="7804386" y="3246725"/>
              <a:ext cx="1339607" cy="1788411"/>
            </a:xfrm>
            <a:custGeom>
              <a:rect b="b" l="l" r="r" t="t"/>
              <a:pathLst>
                <a:path extrusionOk="0" h="17087" w="12799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6"/>
            <p:cNvSpPr/>
            <p:nvPr/>
          </p:nvSpPr>
          <p:spPr>
            <a:xfrm>
              <a:off x="6075625" y="4536204"/>
              <a:ext cx="787081" cy="607266"/>
            </a:xfrm>
            <a:custGeom>
              <a:rect b="b" l="l" r="r" t="t"/>
              <a:pathLst>
                <a:path extrusionOk="0" h="5802" w="752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6"/>
            <p:cNvSpPr/>
            <p:nvPr/>
          </p:nvSpPr>
          <p:spPr>
            <a:xfrm>
              <a:off x="0" y="0"/>
              <a:ext cx="3388529" cy="5074369"/>
            </a:xfrm>
            <a:custGeom>
              <a:rect b="b" l="l" r="r" t="t"/>
              <a:pathLst>
                <a:path extrusionOk="0" h="48482" w="32375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6"/>
            <p:cNvSpPr/>
            <p:nvPr/>
          </p:nvSpPr>
          <p:spPr>
            <a:xfrm>
              <a:off x="7809200" y="0"/>
              <a:ext cx="543002" cy="408403"/>
            </a:xfrm>
            <a:custGeom>
              <a:rect b="b" l="l" r="r" t="t"/>
              <a:pathLst>
                <a:path extrusionOk="0" h="3902" w="5188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6"/>
            <p:cNvSpPr/>
            <p:nvPr/>
          </p:nvSpPr>
          <p:spPr>
            <a:xfrm>
              <a:off x="6814982" y="0"/>
              <a:ext cx="546665" cy="408403"/>
            </a:xfrm>
            <a:custGeom>
              <a:rect b="b" l="l" r="r" t="t"/>
              <a:pathLst>
                <a:path extrusionOk="0" h="3902" w="5223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6"/>
            <p:cNvSpPr/>
            <p:nvPr/>
          </p:nvSpPr>
          <p:spPr>
            <a:xfrm>
              <a:off x="1113118" y="4538507"/>
              <a:ext cx="1033567" cy="604964"/>
            </a:xfrm>
            <a:custGeom>
              <a:rect b="b" l="l" r="r" t="t"/>
              <a:pathLst>
                <a:path extrusionOk="0" h="5780" w="9875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6"/>
            <p:cNvSpPr/>
            <p:nvPr/>
          </p:nvSpPr>
          <p:spPr>
            <a:xfrm>
              <a:off x="3845621" y="4533797"/>
              <a:ext cx="1780038" cy="609674"/>
            </a:xfrm>
            <a:custGeom>
              <a:rect b="b" l="l" r="r" t="t"/>
              <a:pathLst>
                <a:path extrusionOk="0" h="5825" w="17007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6"/>
            <p:cNvSpPr/>
            <p:nvPr/>
          </p:nvSpPr>
          <p:spPr>
            <a:xfrm>
              <a:off x="8300919" y="0"/>
              <a:ext cx="843077" cy="1293031"/>
            </a:xfrm>
            <a:custGeom>
              <a:rect b="b" l="l" r="r" t="t"/>
              <a:pathLst>
                <a:path extrusionOk="0" h="12354" w="8055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6"/>
            <p:cNvSpPr/>
            <p:nvPr/>
          </p:nvSpPr>
          <p:spPr>
            <a:xfrm>
              <a:off x="8799755" y="3252691"/>
              <a:ext cx="344243" cy="619198"/>
            </a:xfrm>
            <a:custGeom>
              <a:rect b="b" l="l" r="r" t="t"/>
              <a:pathLst>
                <a:path extrusionOk="0" h="5916" w="3289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6"/>
            <p:cNvSpPr/>
            <p:nvPr/>
          </p:nvSpPr>
          <p:spPr>
            <a:xfrm>
              <a:off x="2489470" y="0"/>
              <a:ext cx="6654496" cy="5143447"/>
            </a:xfrm>
            <a:custGeom>
              <a:rect b="b" l="l" r="r" t="t"/>
              <a:pathLst>
                <a:path extrusionOk="0" h="49142" w="63579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529"/>
                  </a:srgbClr>
                </a:gs>
                <a:gs pos="9000">
                  <a:srgbClr val="FFFFFF">
                    <a:alpha val="43529"/>
                  </a:srgbClr>
                </a:gs>
                <a:gs pos="42000">
                  <a:srgbClr val="FFFFFF">
                    <a:alpha val="43529"/>
                  </a:srgbClr>
                </a:gs>
                <a:gs pos="100000">
                  <a:srgbClr val="FFFFFF">
                    <a:alpha val="43529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6"/>
          <p:cNvSpPr txBox="1"/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grpSp>
        <p:nvGrpSpPr>
          <p:cNvPr id="22" name="Google Shape;22;p26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6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rotWithShape="0" algn="bl">
                <a:schemeClr val="lt1">
                  <a:alpha val="5333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3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8" name="Google Shape;178;p35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588"/>
                  </a:srgbClr>
                </a:gs>
                <a:gs pos="9000">
                  <a:srgbClr val="FFFFFF">
                    <a:alpha val="30588"/>
                  </a:srgbClr>
                </a:gs>
                <a:gs pos="100000">
                  <a:srgbClr val="FFFFFF">
                    <a:alpha val="3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3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8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27" name="Google Shape;27;p28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8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8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8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8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8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8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8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8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2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8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1" type="body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1" name="Google Shape;41;p28"/>
          <p:cNvSpPr txBox="1"/>
          <p:nvPr>
            <p:ph idx="2" type="body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28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2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44" name="Google Shape;44;p2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33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 grid">
  <p:cSld name="BLANK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9143953" cy="5143447"/>
          </a:xfrm>
          <a:custGeom>
            <a:rect b="b" l="l" r="r" t="t"/>
            <a:pathLst>
              <a:path extrusionOk="0" h="49142" w="87364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0588"/>
                </a:srgbClr>
              </a:gs>
              <a:gs pos="100000">
                <a:srgbClr val="FFFFFF">
                  <a:alpha val="9019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29"/>
          <p:cNvGrpSpPr/>
          <p:nvPr/>
        </p:nvGrpSpPr>
        <p:grpSpPr>
          <a:xfrm>
            <a:off x="0" y="0"/>
            <a:ext cx="9144013" cy="5143473"/>
            <a:chOff x="0" y="0"/>
            <a:chExt cx="9144013" cy="5143473"/>
          </a:xfrm>
        </p:grpSpPr>
        <p:sp>
          <p:nvSpPr>
            <p:cNvPr id="52" name="Google Shape;52;p29"/>
            <p:cNvSpPr/>
            <p:nvPr/>
          </p:nvSpPr>
          <p:spPr>
            <a:xfrm>
              <a:off x="0" y="0"/>
              <a:ext cx="2245588" cy="959673"/>
            </a:xfrm>
            <a:custGeom>
              <a:rect b="b" l="l" r="r" t="t"/>
              <a:pathLst>
                <a:path extrusionOk="0" h="9169" w="21455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9"/>
            <p:cNvSpPr/>
            <p:nvPr/>
          </p:nvSpPr>
          <p:spPr>
            <a:xfrm>
              <a:off x="5913842" y="2483621"/>
              <a:ext cx="3230171" cy="2659852"/>
            </a:xfrm>
            <a:custGeom>
              <a:rect b="b" l="l" r="r" t="t"/>
              <a:pathLst>
                <a:path extrusionOk="0" h="25413" w="30862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9"/>
            <p:cNvSpPr/>
            <p:nvPr/>
          </p:nvSpPr>
          <p:spPr>
            <a:xfrm>
              <a:off x="3682571" y="0"/>
              <a:ext cx="1289577" cy="1388277"/>
            </a:xfrm>
            <a:custGeom>
              <a:rect b="b" l="l" r="r" t="t"/>
              <a:pathLst>
                <a:path extrusionOk="0" h="13264" w="12321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9"/>
            <p:cNvSpPr/>
            <p:nvPr/>
          </p:nvSpPr>
          <p:spPr>
            <a:xfrm>
              <a:off x="4920875" y="0"/>
              <a:ext cx="1786004" cy="1382311"/>
            </a:xfrm>
            <a:custGeom>
              <a:rect b="b" l="l" r="r" t="t"/>
              <a:pathLst>
                <a:path extrusionOk="0" h="13207" w="17064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9"/>
            <p:cNvSpPr/>
            <p:nvPr/>
          </p:nvSpPr>
          <p:spPr>
            <a:xfrm>
              <a:off x="6804446" y="0"/>
              <a:ext cx="898968" cy="951300"/>
            </a:xfrm>
            <a:custGeom>
              <a:rect b="b" l="l" r="r" t="t"/>
              <a:pathLst>
                <a:path extrusionOk="0" h="9089" w="8589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9"/>
            <p:cNvSpPr/>
            <p:nvPr/>
          </p:nvSpPr>
          <p:spPr>
            <a:xfrm>
              <a:off x="0" y="2054909"/>
              <a:ext cx="2243285" cy="3088559"/>
            </a:xfrm>
            <a:custGeom>
              <a:rect b="b" l="l" r="r" t="t"/>
              <a:pathLst>
                <a:path extrusionOk="0" h="29509" w="21433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9"/>
            <p:cNvSpPr/>
            <p:nvPr/>
          </p:nvSpPr>
          <p:spPr>
            <a:xfrm>
              <a:off x="5917401" y="2488331"/>
              <a:ext cx="543002" cy="612081"/>
            </a:xfrm>
            <a:custGeom>
              <a:rect b="b" l="l" r="r" t="t"/>
              <a:pathLst>
                <a:path extrusionOk="0" h="5848" w="5188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9"/>
          <p:cNvSpPr/>
          <p:nvPr/>
        </p:nvSpPr>
        <p:spPr>
          <a:xfrm>
            <a:off x="9061884" y="5072013"/>
            <a:ext cx="82162" cy="71486"/>
          </a:xfrm>
          <a:custGeom>
            <a:rect b="b" l="l" r="r" t="t"/>
            <a:pathLst>
              <a:path extrusionOk="0" h="683" w="785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9"/>
          <p:cNvSpPr/>
          <p:nvPr/>
        </p:nvSpPr>
        <p:spPr>
          <a:xfrm>
            <a:off x="0" y="0"/>
            <a:ext cx="116806" cy="92943"/>
          </a:xfrm>
          <a:custGeom>
            <a:rect b="b" l="l" r="r" t="t"/>
            <a:pathLst>
              <a:path extrusionOk="0" h="888" w="1116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8147416" y="0"/>
            <a:ext cx="996620" cy="953707"/>
          </a:xfrm>
          <a:custGeom>
            <a:rect b="b" l="l" r="r" t="t"/>
            <a:pathLst>
              <a:path extrusionOk="0" h="9112" w="9522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058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9"/>
          <p:cNvSpPr/>
          <p:nvPr/>
        </p:nvSpPr>
        <p:spPr>
          <a:xfrm>
            <a:off x="9142791" y="2500263"/>
            <a:ext cx="1256" cy="16746"/>
          </a:xfrm>
          <a:custGeom>
            <a:rect b="b" l="l" r="r" t="t"/>
            <a:pathLst>
              <a:path extrusionOk="0" h="160" w="12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9"/>
          <p:cNvSpPr/>
          <p:nvPr/>
        </p:nvSpPr>
        <p:spPr>
          <a:xfrm>
            <a:off x="8502234" y="2722888"/>
            <a:ext cx="641806" cy="1045499"/>
          </a:xfrm>
          <a:custGeom>
            <a:rect b="b" l="l" r="r" t="t"/>
            <a:pathLst>
              <a:path extrusionOk="0" h="9989" w="6132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058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9"/>
          <p:cNvSpPr/>
          <p:nvPr/>
        </p:nvSpPr>
        <p:spPr>
          <a:xfrm>
            <a:off x="3289759" y="0"/>
            <a:ext cx="5012512" cy="5143447"/>
          </a:xfrm>
          <a:custGeom>
            <a:rect b="b" l="l" r="r" t="t"/>
            <a:pathLst>
              <a:path extrusionOk="0" h="49142" w="47891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0588"/>
                </a:srgbClr>
              </a:gs>
              <a:gs pos="100000">
                <a:srgbClr val="FFFFFF">
                  <a:alpha val="901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9"/>
          <p:cNvSpPr/>
          <p:nvPr/>
        </p:nvSpPr>
        <p:spPr>
          <a:xfrm>
            <a:off x="6765091" y="4445691"/>
            <a:ext cx="544258" cy="608522"/>
          </a:xfrm>
          <a:custGeom>
            <a:rect b="b" l="l" r="r" t="t"/>
            <a:pathLst>
              <a:path extrusionOk="0" h="5814" w="520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058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0" y="0"/>
            <a:ext cx="2845737" cy="3343314"/>
          </a:xfrm>
          <a:custGeom>
            <a:rect b="b" l="l" r="r" t="t"/>
            <a:pathLst>
              <a:path extrusionOk="0" h="31943" w="27189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058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/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29"/>
          <p:cNvSpPr txBox="1"/>
          <p:nvPr>
            <p:ph idx="1" type="subTitle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grpSp>
        <p:nvGrpSpPr>
          <p:cNvPr id="69" name="Google Shape;69;p29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70" name="Google Shape;70;p29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rotWithShape="0" algn="bl">
                <a:schemeClr val="lt1">
                  <a:alpha val="5333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0"/>
          <p:cNvGrpSpPr/>
          <p:nvPr/>
        </p:nvGrpSpPr>
        <p:grpSpPr>
          <a:xfrm>
            <a:off x="-16" y="0"/>
            <a:ext cx="9144053" cy="5143498"/>
            <a:chOff x="-16" y="0"/>
            <a:chExt cx="9144053" cy="5143498"/>
          </a:xfrm>
        </p:grpSpPr>
        <p:sp>
          <p:nvSpPr>
            <p:cNvPr id="74" name="Google Shape;74;p30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0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0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0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0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0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0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0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0"/>
            <p:cNvSpPr/>
            <p:nvPr/>
          </p:nvSpPr>
          <p:spPr>
            <a:xfrm rot="10800000">
              <a:off x="0" y="26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0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0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3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indent="-4318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indent="-4318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indent="-4318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30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30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90" name="Google Shape;90;p30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0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30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b="0" i="0" lang="en" sz="8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8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1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95" name="Google Shape;95;p31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1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1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1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1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indent="-3810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09" name="Google Shape;109;p31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31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11" name="Google Shape;111;p31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1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33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32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15" name="Google Shape;115;p32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2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2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2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2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2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2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2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32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2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1207850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29" name="Google Shape;129;p32"/>
          <p:cNvSpPr txBox="1"/>
          <p:nvPr>
            <p:ph idx="2" type="body"/>
          </p:nvPr>
        </p:nvSpPr>
        <p:spPr>
          <a:xfrm>
            <a:off x="3512976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0" name="Google Shape;130;p32"/>
          <p:cNvSpPr txBox="1"/>
          <p:nvPr>
            <p:ph idx="3" type="body"/>
          </p:nvPr>
        </p:nvSpPr>
        <p:spPr>
          <a:xfrm>
            <a:off x="5818102" y="1582550"/>
            <a:ext cx="2085900" cy="30372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⬦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1" name="Google Shape;131;p32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32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33" name="Google Shape;133;p32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33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33"/>
          <p:cNvGrpSpPr/>
          <p:nvPr/>
        </p:nvGrpSpPr>
        <p:grpSpPr>
          <a:xfrm>
            <a:off x="0" y="0"/>
            <a:ext cx="9144037" cy="5143497"/>
            <a:chOff x="0" y="0"/>
            <a:chExt cx="9144037" cy="5143497"/>
          </a:xfrm>
        </p:grpSpPr>
        <p:sp>
          <p:nvSpPr>
            <p:cNvPr id="137" name="Google Shape;137;p33"/>
            <p:cNvSpPr/>
            <p:nvPr/>
          </p:nvSpPr>
          <p:spPr>
            <a:xfrm>
              <a:off x="8155685" y="1194135"/>
              <a:ext cx="988352" cy="615640"/>
            </a:xfrm>
            <a:custGeom>
              <a:rect b="b" l="l" r="r" t="t"/>
              <a:pathLst>
                <a:path extrusionOk="0" h="5882" w="9443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3"/>
            <p:cNvSpPr/>
            <p:nvPr/>
          </p:nvSpPr>
          <p:spPr>
            <a:xfrm>
              <a:off x="6162634" y="0"/>
              <a:ext cx="2981383" cy="1818136"/>
            </a:xfrm>
            <a:custGeom>
              <a:rect b="b" l="l" r="r" t="t"/>
              <a:pathLst>
                <a:path extrusionOk="0" h="17371" w="28485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3"/>
            <p:cNvSpPr/>
            <p:nvPr/>
          </p:nvSpPr>
          <p:spPr>
            <a:xfrm>
              <a:off x="0" y="3342092"/>
              <a:ext cx="1751464" cy="1801389"/>
            </a:xfrm>
            <a:custGeom>
              <a:rect b="b" l="l" r="r" t="t"/>
              <a:pathLst>
                <a:path extrusionOk="0" h="17211" w="16734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3"/>
            <p:cNvSpPr/>
            <p:nvPr/>
          </p:nvSpPr>
          <p:spPr>
            <a:xfrm>
              <a:off x="1947836" y="4206425"/>
              <a:ext cx="794198" cy="937066"/>
            </a:xfrm>
            <a:custGeom>
              <a:rect b="b" l="l" r="r" t="t"/>
              <a:pathLst>
                <a:path extrusionOk="0" h="8953" w="7588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3"/>
            <p:cNvSpPr/>
            <p:nvPr/>
          </p:nvSpPr>
          <p:spPr>
            <a:xfrm>
              <a:off x="1065501" y="0"/>
              <a:ext cx="543107" cy="335870"/>
            </a:xfrm>
            <a:custGeom>
              <a:rect b="b" l="l" r="r" t="t"/>
              <a:pathLst>
                <a:path extrusionOk="0" h="3209" w="5189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3"/>
            <p:cNvSpPr/>
            <p:nvPr/>
          </p:nvSpPr>
          <p:spPr>
            <a:xfrm>
              <a:off x="0" y="0"/>
              <a:ext cx="2102615" cy="1626494"/>
            </a:xfrm>
            <a:custGeom>
              <a:rect b="b" l="l" r="r" t="t"/>
              <a:pathLst>
                <a:path extrusionOk="0" h="15540" w="20089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3"/>
            <p:cNvSpPr/>
            <p:nvPr/>
          </p:nvSpPr>
          <p:spPr>
            <a:xfrm>
              <a:off x="0" y="1440624"/>
              <a:ext cx="1108507" cy="1470543"/>
            </a:xfrm>
            <a:custGeom>
              <a:rect b="b" l="l" r="r" t="t"/>
              <a:pathLst>
                <a:path extrusionOk="0" h="14050" w="10591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>
              <a:off x="7021000" y="4871996"/>
              <a:ext cx="1027601" cy="271501"/>
            </a:xfrm>
            <a:custGeom>
              <a:rect b="b" l="l" r="r" t="t"/>
              <a:pathLst>
                <a:path extrusionOk="0" h="2594" w="9818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>
              <a:off x="7263930" y="148835"/>
              <a:ext cx="1880097" cy="2330052"/>
            </a:xfrm>
            <a:custGeom>
              <a:rect b="b" l="l" r="r" t="t"/>
              <a:pathLst>
                <a:path extrusionOk="0" h="22262" w="17963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3137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>
              <a:off x="7506755" y="0"/>
              <a:ext cx="1041940" cy="765624"/>
            </a:xfrm>
            <a:custGeom>
              <a:rect b="b" l="l" r="r" t="t"/>
              <a:pathLst>
                <a:path extrusionOk="0" h="7315" w="9955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3"/>
            <p:cNvSpPr/>
            <p:nvPr/>
          </p:nvSpPr>
          <p:spPr>
            <a:xfrm>
              <a:off x="6516196" y="2293129"/>
              <a:ext cx="2627824" cy="2850342"/>
            </a:xfrm>
            <a:custGeom>
              <a:rect b="b" l="l" r="r" t="t"/>
              <a:pathLst>
                <a:path extrusionOk="0" h="27233" w="25107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3137"/>
                  </a:srgbClr>
                </a:gs>
                <a:gs pos="100000">
                  <a:srgbClr val="FFFFFF">
                    <a:alpha val="9019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3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50" name="Google Shape;150;p33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1" name="Google Shape;151;p33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52" name="Google Shape;152;p33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33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34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56" name="Google Shape;156;p34"/>
            <p:cNvSpPr/>
            <p:nvPr/>
          </p:nvSpPr>
          <p:spPr>
            <a:xfrm>
              <a:off x="7924791" y="0"/>
              <a:ext cx="1219243" cy="1859792"/>
            </a:xfrm>
            <a:custGeom>
              <a:rect b="b" l="l" r="r" t="t"/>
              <a:pathLst>
                <a:path extrusionOk="0" h="17769" w="11649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0588"/>
                  </a:srgbClr>
                </a:gs>
                <a:gs pos="9000">
                  <a:srgbClr val="FFFFFF">
                    <a:alpha val="30588"/>
                  </a:srgbClr>
                </a:gs>
                <a:gs pos="100000">
                  <a:srgbClr val="FFFFFF">
                    <a:alpha val="3058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4"/>
            <p:cNvSpPr/>
            <p:nvPr/>
          </p:nvSpPr>
          <p:spPr>
            <a:xfrm>
              <a:off x="0" y="3394425"/>
              <a:ext cx="2268195" cy="1749057"/>
            </a:xfrm>
            <a:custGeom>
              <a:rect b="b" l="l" r="r" t="t"/>
              <a:pathLst>
                <a:path extrusionOk="0" h="16711" w="21671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4"/>
            <p:cNvSpPr/>
            <p:nvPr/>
          </p:nvSpPr>
          <p:spPr>
            <a:xfrm>
              <a:off x="8689168" y="0"/>
              <a:ext cx="7222" cy="105"/>
            </a:xfrm>
            <a:custGeom>
              <a:rect b="b" l="l" r="r" t="t"/>
              <a:pathLst>
                <a:path extrusionOk="0" h="1" w="69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6698419" y="0"/>
              <a:ext cx="20410" cy="2512"/>
            </a:xfrm>
            <a:custGeom>
              <a:rect b="b" l="l" r="r" t="t"/>
              <a:pathLst>
                <a:path extrusionOk="0" h="24" w="195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4"/>
            <p:cNvSpPr/>
            <p:nvPr/>
          </p:nvSpPr>
          <p:spPr>
            <a:xfrm>
              <a:off x="0" y="3397984"/>
              <a:ext cx="1020484" cy="615640"/>
            </a:xfrm>
            <a:custGeom>
              <a:rect b="b" l="l" r="r" t="t"/>
              <a:pathLst>
                <a:path extrusionOk="0" h="5882" w="975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4"/>
            <p:cNvSpPr/>
            <p:nvPr/>
          </p:nvSpPr>
          <p:spPr>
            <a:xfrm>
              <a:off x="6434137" y="0"/>
              <a:ext cx="540595" cy="577541"/>
            </a:xfrm>
            <a:custGeom>
              <a:rect b="b" l="l" r="r" t="t"/>
              <a:pathLst>
                <a:path extrusionOk="0" h="5518" w="5165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627473" y="4440981"/>
              <a:ext cx="790639" cy="702511"/>
            </a:xfrm>
            <a:custGeom>
              <a:rect b="b" l="l" r="r" t="t"/>
              <a:pathLst>
                <a:path extrusionOk="0" h="6712" w="7554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4"/>
            <p:cNvSpPr/>
            <p:nvPr/>
          </p:nvSpPr>
          <p:spPr>
            <a:xfrm>
              <a:off x="7567566" y="4871996"/>
              <a:ext cx="543107" cy="271501"/>
            </a:xfrm>
            <a:custGeom>
              <a:rect b="b" l="l" r="r" t="t"/>
              <a:pathLst>
                <a:path extrusionOk="0" h="2594" w="5189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4"/>
            <p:cNvSpPr/>
            <p:nvPr/>
          </p:nvSpPr>
          <p:spPr>
            <a:xfrm>
              <a:off x="8065253" y="4017084"/>
              <a:ext cx="1078782" cy="1126405"/>
            </a:xfrm>
            <a:custGeom>
              <a:rect b="b" l="l" r="r" t="t"/>
              <a:pathLst>
                <a:path extrusionOk="0" h="10762" w="10307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4"/>
            <p:cNvSpPr/>
            <p:nvPr/>
          </p:nvSpPr>
          <p:spPr>
            <a:xfrm>
              <a:off x="8067661" y="2296688"/>
              <a:ext cx="1076375" cy="1470543"/>
            </a:xfrm>
            <a:custGeom>
              <a:rect b="b" l="l" r="r" t="t"/>
              <a:pathLst>
                <a:path extrusionOk="0" h="14050" w="10284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4"/>
            <p:cNvSpPr/>
            <p:nvPr/>
          </p:nvSpPr>
          <p:spPr>
            <a:xfrm>
              <a:off x="0" y="2730110"/>
              <a:ext cx="1163351" cy="2328901"/>
            </a:xfrm>
            <a:custGeom>
              <a:rect b="b" l="l" r="r" t="t"/>
              <a:pathLst>
                <a:path extrusionOk="0" h="22251" w="11115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4"/>
            <p:cNvSpPr/>
            <p:nvPr/>
          </p:nvSpPr>
          <p:spPr>
            <a:xfrm>
              <a:off x="0" y="1004899"/>
              <a:ext cx="1414547" cy="1909822"/>
            </a:xfrm>
            <a:custGeom>
              <a:rect b="b" l="l" r="r" t="t"/>
              <a:pathLst>
                <a:path extrusionOk="0" h="18247" w="13515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4"/>
            <p:cNvSpPr/>
            <p:nvPr/>
          </p:nvSpPr>
          <p:spPr>
            <a:xfrm>
              <a:off x="1127568" y="0"/>
              <a:ext cx="537036" cy="331055"/>
            </a:xfrm>
            <a:custGeom>
              <a:rect b="b" l="l" r="r" t="t"/>
              <a:pathLst>
                <a:path extrusionOk="0" h="3163" w="5131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4"/>
            <p:cNvSpPr/>
            <p:nvPr/>
          </p:nvSpPr>
          <p:spPr>
            <a:xfrm>
              <a:off x="0" y="0"/>
              <a:ext cx="675194" cy="763217"/>
            </a:xfrm>
            <a:custGeom>
              <a:rect b="b" l="l" r="r" t="t"/>
              <a:pathLst>
                <a:path extrusionOk="0" h="7292" w="6451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058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3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dk1"/>
          </a:solidFill>
          <a:ln>
            <a:noFill/>
          </a:ln>
          <a:effectLst>
            <a:outerShdw blurRad="171450" rotWithShape="0" algn="bl" dir="5400000" dist="19050">
              <a:schemeClr val="lt1">
                <a:alpha val="48235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 txBox="1"/>
          <p:nvPr>
            <p:ph idx="1" type="body"/>
          </p:nvPr>
        </p:nvSpPr>
        <p:spPr>
          <a:xfrm>
            <a:off x="851175" y="4635425"/>
            <a:ext cx="7441800" cy="306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72" name="Google Shape;172;p34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3" name="Google Shape;173;p34"/>
          <p:cNvGrpSpPr/>
          <p:nvPr/>
        </p:nvGrpSpPr>
        <p:grpSpPr>
          <a:xfrm>
            <a:off x="1" y="4635437"/>
            <a:ext cx="731345" cy="306027"/>
            <a:chOff x="-57865" y="847489"/>
            <a:chExt cx="839565" cy="351311"/>
          </a:xfrm>
        </p:grpSpPr>
        <p:sp>
          <p:nvSpPr>
            <p:cNvPr id="174" name="Google Shape;174;p34"/>
            <p:cNvSpPr/>
            <p:nvPr/>
          </p:nvSpPr>
          <p:spPr>
            <a:xfrm>
              <a:off x="-57865" y="847489"/>
              <a:ext cx="690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30588"/>
                  </a:srgbClr>
                </a:gs>
                <a:gs pos="100000">
                  <a:srgbClr val="00FFEE">
                    <a:alpha val="3058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rotWithShape="0" algn="bl">
                <a:schemeClr val="lt1">
                  <a:alpha val="5333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b="0" i="0" sz="3200" u="none" cap="none" strike="noStrik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b="0" i="0" sz="2400" u="none" cap="none" strike="noStrik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hackxpert.com/labs" TargetMode="External"/><Relationship Id="rId4" Type="http://schemas.openxmlformats.org/officeDocument/2006/relationships/hyperlink" Target="https://hackxpert.com/API-testing.php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"/>
          <p:cNvSpPr/>
          <p:nvPr/>
        </p:nvSpPr>
        <p:spPr>
          <a:xfrm>
            <a:off x="7641774" y="212650"/>
            <a:ext cx="1365660" cy="371682"/>
          </a:xfrm>
          <a:prstGeom prst="flowChartTerminator">
            <a:avLst/>
          </a:prstGeom>
          <a:gradFill>
            <a:gsLst>
              <a:gs pos="0">
                <a:schemeClr val="accent6"/>
              </a:gs>
              <a:gs pos="17000">
                <a:schemeClr val="accent4"/>
              </a:gs>
              <a:gs pos="42000">
                <a:schemeClr val="accent3"/>
              </a:gs>
              <a:gs pos="100000">
                <a:schemeClr val="accent2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>
            <p:ph type="ctrTitle"/>
          </p:nvPr>
        </p:nvSpPr>
        <p:spPr>
          <a:xfrm>
            <a:off x="1707375" y="1908625"/>
            <a:ext cx="7458900" cy="11598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4400"/>
              <a:t>SCAN WITH ZAP</a:t>
            </a:r>
            <a:r>
              <a:rPr lang="en" sz="3700"/>
              <a:t> </a:t>
            </a:r>
            <a:endParaRPr sz="3700"/>
          </a:p>
        </p:txBody>
      </p:sp>
      <p:pic>
        <p:nvPicPr>
          <p:cNvPr id="200" name="Google Shape;2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325" y="1954213"/>
            <a:ext cx="1235025" cy="123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"/>
          <p:cNvSpPr/>
          <p:nvPr/>
        </p:nvSpPr>
        <p:spPr>
          <a:xfrm rot="10800000">
            <a:off x="4065825" y="4482350"/>
            <a:ext cx="1220100" cy="371700"/>
          </a:xfrm>
          <a:prstGeom prst="rect">
            <a:avLst/>
          </a:prstGeom>
          <a:gradFill>
            <a:gsLst>
              <a:gs pos="0">
                <a:srgbClr val="FFFFFF">
                  <a:alpha val="30588"/>
                </a:srgbClr>
              </a:gs>
              <a:gs pos="100000">
                <a:srgbClr val="00FFEE">
                  <a:alpha val="30588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"/>
          <p:cNvGrpSpPr/>
          <p:nvPr/>
        </p:nvGrpSpPr>
        <p:grpSpPr>
          <a:xfrm>
            <a:off x="3855281" y="4370823"/>
            <a:ext cx="328471" cy="594764"/>
            <a:chOff x="4556125" y="630237"/>
            <a:chExt cx="3081338" cy="5568950"/>
          </a:xfrm>
        </p:grpSpPr>
        <p:sp>
          <p:nvSpPr>
            <p:cNvPr id="203" name="Google Shape;203;p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1"/>
          <p:cNvSpPr txBox="1"/>
          <p:nvPr/>
        </p:nvSpPr>
        <p:spPr>
          <a:xfrm>
            <a:off x="4183750" y="4414250"/>
            <a:ext cx="118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000000"/>
                </a:solidFill>
                <a:latin typeface="Saira SemiCondensed SemiBold"/>
                <a:ea typeface="Saira SemiCondensed SemiBold"/>
                <a:cs typeface="Saira SemiCondensed SemiBold"/>
                <a:sym typeface="Saira SemiCondensed SemiBold"/>
              </a:rPr>
              <a:t>DAY  07 </a:t>
            </a:r>
            <a:endParaRPr b="0" i="0" sz="2100" u="none" cap="none" strike="noStrike">
              <a:solidFill>
                <a:srgbClr val="000000"/>
              </a:solidFill>
              <a:latin typeface="Saira SemiCondensed SemiBold"/>
              <a:ea typeface="Saira SemiCondensed SemiBold"/>
              <a:cs typeface="Saira SemiCondensed SemiBold"/>
              <a:sym typeface="Saira SemiCondensed SemiBold"/>
            </a:endParaRPr>
          </a:p>
        </p:txBody>
      </p:sp>
      <p:sp>
        <p:nvSpPr>
          <p:cNvPr id="211" name="Google Shape;211;p1"/>
          <p:cNvSpPr txBox="1"/>
          <p:nvPr/>
        </p:nvSpPr>
        <p:spPr>
          <a:xfrm>
            <a:off x="7641763" y="190738"/>
            <a:ext cx="145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accent1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⌛</a:t>
            </a:r>
            <a:r>
              <a:rPr b="0" i="0" lang="en" sz="1500" u="none" cap="none" strike="noStrike">
                <a:solidFill>
                  <a:schemeClr val="accent1"/>
                </a:solidFill>
                <a:latin typeface="Bungee"/>
                <a:ea typeface="Bungee"/>
                <a:cs typeface="Bungee"/>
                <a:sym typeface="Bungee"/>
              </a:rPr>
              <a:t> 15 min</a:t>
            </a:r>
            <a:endParaRPr b="0" i="0" sz="1500" u="none" cap="none" strike="noStrike">
              <a:solidFill>
                <a:schemeClr val="accent1"/>
              </a:solidFill>
              <a:latin typeface="Bungee"/>
              <a:ea typeface="Bungee"/>
              <a:cs typeface="Bungee"/>
              <a:sym typeface="Bungee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3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"/>
          <p:cNvSpPr txBox="1"/>
          <p:nvPr/>
        </p:nvSpPr>
        <p:spPr>
          <a:xfrm>
            <a:off x="1676175" y="2755150"/>
            <a:ext cx="20586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ASSIGNMENT</a:t>
            </a:r>
            <a:endParaRPr b="0" i="0" sz="1800" u="none" cap="none" strike="noStrike">
              <a:solidFill>
                <a:schemeClr val="lt1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type="title"/>
          </p:nvPr>
        </p:nvSpPr>
        <p:spPr>
          <a:xfrm>
            <a:off x="1207850" y="855500"/>
            <a:ext cx="8025900" cy="351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lt1">
                <a:alpha val="23137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600">
                <a:latin typeface="Bungee"/>
                <a:ea typeface="Bungee"/>
                <a:cs typeface="Bungee"/>
                <a:sym typeface="Bungee"/>
              </a:rPr>
              <a:t>ASSIGNMENT</a:t>
            </a:r>
            <a:endParaRPr>
              <a:latin typeface="Bungee"/>
              <a:ea typeface="Bungee"/>
              <a:cs typeface="Bungee"/>
              <a:sym typeface="Bungee"/>
            </a:endParaRPr>
          </a:p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231625" y="1899100"/>
            <a:ext cx="93480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PERFORM AN AUTOMATED SCAN OF</a:t>
            </a:r>
            <a:r>
              <a:rPr b="1" lang="en" sz="1800">
                <a:solidFill>
                  <a:srgbClr val="FF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" sz="1800">
                <a:solidFill>
                  <a:srgbClr val="00FF00"/>
                </a:solidFill>
                <a:uFill>
                  <a:noFill/>
                </a:uFill>
                <a:latin typeface="Inria Sans"/>
                <a:ea typeface="Inria Sans"/>
                <a:cs typeface="Inria Sans"/>
                <a:sym typeface="Inri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https://hackxpert.com/</a:t>
            </a:r>
            <a:r>
              <a:rPr b="1" lang="en" sz="1800">
                <a:solidFill>
                  <a:srgbClr val="00FF00"/>
                </a:solidFill>
                <a:latin typeface="Inria Sans"/>
                <a:ea typeface="Inria Sans"/>
                <a:cs typeface="Inria Sans"/>
                <a:sym typeface="Inria Sans"/>
              </a:rPr>
              <a:t>labs</a:t>
            </a:r>
            <a:endParaRPr b="1" sz="1800">
              <a:solidFill>
                <a:srgbClr val="00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00FF00"/>
                </a:solidFill>
                <a:latin typeface="Inria Sans"/>
                <a:ea typeface="Inria Sans"/>
                <a:cs typeface="Inria Sans"/>
                <a:sym typeface="Inria Sans"/>
              </a:rPr>
              <a:t>       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WITH OWASP ZAP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⚙️</a:t>
            </a:r>
            <a:r>
              <a:rPr b="1" lang="en" sz="1800">
                <a:solidFill>
                  <a:srgbClr val="FFFF00"/>
                </a:solidFill>
                <a:latin typeface="Inria Sans"/>
                <a:ea typeface="Inria Sans"/>
                <a:cs typeface="Inria Sans"/>
                <a:sym typeface="Inria Sans"/>
              </a:rPr>
              <a:t>INTERPRET THE RESULTS</a:t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FFFF00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92325" y="4382475"/>
            <a:ext cx="1357825" cy="13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