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Inria Sans"/>
      <p:regular r:id="rId12"/>
      <p:bold r:id="rId13"/>
      <p:italic r:id="rId14"/>
      <p:boldItalic r:id="rId15"/>
    </p:embeddedFont>
    <p:embeddedFont>
      <p:font typeface="Saira SemiCondensed Medium"/>
      <p:regular r:id="rId16"/>
      <p:bold r:id="rId17"/>
    </p:embeddedFont>
    <p:embeddedFont>
      <p:font typeface="Fira Code Medium"/>
      <p:regular r:id="rId18"/>
      <p:bold r:id="rId19"/>
    </p:embeddedFont>
    <p:embeddedFont>
      <p:font typeface="Titillium Web"/>
      <p:regular r:id="rId20"/>
      <p:bold r:id="rId21"/>
      <p:italic r:id="rId22"/>
      <p:boldItalic r:id="rId23"/>
    </p:embeddedFont>
    <p:embeddedFont>
      <p:font typeface="Saira SemiCondensed SemiBold"/>
      <p:regular r:id="rId24"/>
      <p:bold r:id="rId25"/>
    </p:embeddedFont>
    <p:embeddedFont>
      <p:font typeface="Bungee"/>
      <p:regular r:id="rId26"/>
    </p:embeddedFont>
    <p:embeddedFont>
      <p:font typeface="Inria Sans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pLKYCVZoNzdC4pMMFUr16AkNy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tilliumWeb-regular.fntdata"/><Relationship Id="rId22" Type="http://schemas.openxmlformats.org/officeDocument/2006/relationships/font" Target="fonts/TitilliumWeb-italic.fntdata"/><Relationship Id="rId21" Type="http://schemas.openxmlformats.org/officeDocument/2006/relationships/font" Target="fonts/TitilliumWeb-bold.fntdata"/><Relationship Id="rId24" Type="http://schemas.openxmlformats.org/officeDocument/2006/relationships/font" Target="fonts/SairaSemiCondensedSemiBold-regular.fntdata"/><Relationship Id="rId23" Type="http://schemas.openxmlformats.org/officeDocument/2006/relationships/font" Target="fonts/TitilliumWeb-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ungee-regular.fntdata"/><Relationship Id="rId25" Type="http://schemas.openxmlformats.org/officeDocument/2006/relationships/font" Target="fonts/SairaSemiCondensedSemiBold-bold.fntdata"/><Relationship Id="rId28" Type="http://schemas.openxmlformats.org/officeDocument/2006/relationships/font" Target="fonts/InriaSansLight-bold.fntdata"/><Relationship Id="rId27" Type="http://schemas.openxmlformats.org/officeDocument/2006/relationships/font" Target="fonts/InriaSans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riaSans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InriaSans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InriaSans-bold.fntdata"/><Relationship Id="rId12" Type="http://schemas.openxmlformats.org/officeDocument/2006/relationships/font" Target="fonts/InriaSans-regular.fntdata"/><Relationship Id="rId15" Type="http://schemas.openxmlformats.org/officeDocument/2006/relationships/font" Target="fonts/InriaSans-boldItalic.fntdata"/><Relationship Id="rId14" Type="http://schemas.openxmlformats.org/officeDocument/2006/relationships/font" Target="fonts/InriaSans-italic.fntdata"/><Relationship Id="rId17" Type="http://schemas.openxmlformats.org/officeDocument/2006/relationships/font" Target="fonts/SairaSemiCondensedMedium-bold.fntdata"/><Relationship Id="rId16" Type="http://schemas.openxmlformats.org/officeDocument/2006/relationships/font" Target="fonts/SairaSemiCondensedMedium-regular.fntdata"/><Relationship Id="rId19" Type="http://schemas.openxmlformats.org/officeDocument/2006/relationships/font" Target="fonts/FiraCodeMedium-bold.fntdata"/><Relationship Id="rId18" Type="http://schemas.openxmlformats.org/officeDocument/2006/relationships/font" Target="fonts/FiraCode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6a4d5376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36a4d5376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6a4d5376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136a4d5376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7"/>
          <p:cNvGrpSpPr/>
          <p:nvPr/>
        </p:nvGrpSpPr>
        <p:grpSpPr>
          <a:xfrm>
            <a:off x="0" y="0"/>
            <a:ext cx="9143998" cy="5143471"/>
            <a:chOff x="0" y="0"/>
            <a:chExt cx="9143998" cy="5143471"/>
          </a:xfrm>
        </p:grpSpPr>
        <p:sp>
          <p:nvSpPr>
            <p:cNvPr id="11" name="Google Shape;11;p7"/>
            <p:cNvSpPr/>
            <p:nvPr/>
          </p:nvSpPr>
          <p:spPr>
            <a:xfrm>
              <a:off x="7804386" y="3246725"/>
              <a:ext cx="1339607" cy="1788411"/>
            </a:xfrm>
            <a:custGeom>
              <a:rect b="b" l="l" r="r" t="t"/>
              <a:pathLst>
                <a:path extrusionOk="0" h="17087" w="12799">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7"/>
            <p:cNvSpPr/>
            <p:nvPr/>
          </p:nvSpPr>
          <p:spPr>
            <a:xfrm>
              <a:off x="6075625" y="4536204"/>
              <a:ext cx="787081" cy="607266"/>
            </a:xfrm>
            <a:custGeom>
              <a:rect b="b" l="l" r="r" t="t"/>
              <a:pathLst>
                <a:path extrusionOk="0" h="5802" w="752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7"/>
            <p:cNvSpPr/>
            <p:nvPr/>
          </p:nvSpPr>
          <p:spPr>
            <a:xfrm>
              <a:off x="0" y="0"/>
              <a:ext cx="3388529" cy="5074369"/>
            </a:xfrm>
            <a:custGeom>
              <a:rect b="b" l="l" r="r" t="t"/>
              <a:pathLst>
                <a:path extrusionOk="0" h="48482" w="32375">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7"/>
            <p:cNvSpPr/>
            <p:nvPr/>
          </p:nvSpPr>
          <p:spPr>
            <a:xfrm>
              <a:off x="7809200" y="0"/>
              <a:ext cx="543002" cy="408403"/>
            </a:xfrm>
            <a:custGeom>
              <a:rect b="b" l="l" r="r" t="t"/>
              <a:pathLst>
                <a:path extrusionOk="0" h="3902" w="5188">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7"/>
            <p:cNvSpPr/>
            <p:nvPr/>
          </p:nvSpPr>
          <p:spPr>
            <a:xfrm>
              <a:off x="6814982" y="0"/>
              <a:ext cx="546665" cy="408403"/>
            </a:xfrm>
            <a:custGeom>
              <a:rect b="b" l="l" r="r" t="t"/>
              <a:pathLst>
                <a:path extrusionOk="0" h="3902" w="5223">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7"/>
            <p:cNvSpPr/>
            <p:nvPr/>
          </p:nvSpPr>
          <p:spPr>
            <a:xfrm>
              <a:off x="1113118" y="4538507"/>
              <a:ext cx="1033567" cy="604964"/>
            </a:xfrm>
            <a:custGeom>
              <a:rect b="b" l="l" r="r" t="t"/>
              <a:pathLst>
                <a:path extrusionOk="0" h="5780" w="9875">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7"/>
            <p:cNvSpPr/>
            <p:nvPr/>
          </p:nvSpPr>
          <p:spPr>
            <a:xfrm>
              <a:off x="3845621" y="4533797"/>
              <a:ext cx="1780038" cy="609674"/>
            </a:xfrm>
            <a:custGeom>
              <a:rect b="b" l="l" r="r" t="t"/>
              <a:pathLst>
                <a:path extrusionOk="0" h="5825" w="17007">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7"/>
            <p:cNvSpPr/>
            <p:nvPr/>
          </p:nvSpPr>
          <p:spPr>
            <a:xfrm>
              <a:off x="8300919" y="0"/>
              <a:ext cx="843077" cy="1293031"/>
            </a:xfrm>
            <a:custGeom>
              <a:rect b="b" l="l" r="r" t="t"/>
              <a:pathLst>
                <a:path extrusionOk="0" h="12354" w="8055">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7"/>
            <p:cNvSpPr/>
            <p:nvPr/>
          </p:nvSpPr>
          <p:spPr>
            <a:xfrm>
              <a:off x="8799755" y="3252691"/>
              <a:ext cx="344243" cy="619198"/>
            </a:xfrm>
            <a:custGeom>
              <a:rect b="b" l="l" r="r" t="t"/>
              <a:pathLst>
                <a:path extrusionOk="0" h="5916" w="3289">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7"/>
            <p:cNvSpPr/>
            <p:nvPr/>
          </p:nvSpPr>
          <p:spPr>
            <a:xfrm>
              <a:off x="2489470" y="0"/>
              <a:ext cx="6654496" cy="5143447"/>
            </a:xfrm>
            <a:custGeom>
              <a:rect b="b" l="l" r="r" t="t"/>
              <a:pathLst>
                <a:path extrusionOk="0" h="49142" w="63579">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rgbClr val="FFFFFF">
                    <a:alpha val="44705"/>
                  </a:srgbClr>
                </a:gs>
                <a:gs pos="9000">
                  <a:srgbClr val="FFFFFF">
                    <a:alpha val="44705"/>
                  </a:srgbClr>
                </a:gs>
                <a:gs pos="42000">
                  <a:srgbClr val="FFFFFF">
                    <a:alpha val="44705"/>
                  </a:srgbClr>
                </a:gs>
                <a:gs pos="100000">
                  <a:srgbClr val="FFFFFF">
                    <a:alpha val="44705"/>
                  </a:srgbClr>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7"/>
          <p:cNvSpPr txBox="1"/>
          <p:nvPr>
            <p:ph type="ctrTitle"/>
          </p:nvPr>
        </p:nvSpPr>
        <p:spPr>
          <a:xfrm>
            <a:off x="1823925" y="1991825"/>
            <a:ext cx="6634200" cy="11598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5400"/>
              <a:buNone/>
              <a:defRPr sz="5400"/>
            </a:lvl1pPr>
            <a:lvl2pPr lvl="1" algn="l">
              <a:lnSpc>
                <a:spcPct val="90000"/>
              </a:lnSpc>
              <a:spcBef>
                <a:spcPts val="0"/>
              </a:spcBef>
              <a:spcAft>
                <a:spcPts val="0"/>
              </a:spcAft>
              <a:buSzPts val="5400"/>
              <a:buNone/>
              <a:defRPr sz="5400"/>
            </a:lvl2pPr>
            <a:lvl3pPr lvl="2" algn="l">
              <a:lnSpc>
                <a:spcPct val="90000"/>
              </a:lnSpc>
              <a:spcBef>
                <a:spcPts val="0"/>
              </a:spcBef>
              <a:spcAft>
                <a:spcPts val="0"/>
              </a:spcAft>
              <a:buSzPts val="5400"/>
              <a:buNone/>
              <a:defRPr sz="5400"/>
            </a:lvl3pPr>
            <a:lvl4pPr lvl="3" algn="l">
              <a:lnSpc>
                <a:spcPct val="90000"/>
              </a:lnSpc>
              <a:spcBef>
                <a:spcPts val="0"/>
              </a:spcBef>
              <a:spcAft>
                <a:spcPts val="0"/>
              </a:spcAft>
              <a:buSzPts val="5400"/>
              <a:buNone/>
              <a:defRPr sz="5400"/>
            </a:lvl4pPr>
            <a:lvl5pPr lvl="4" algn="l">
              <a:lnSpc>
                <a:spcPct val="90000"/>
              </a:lnSpc>
              <a:spcBef>
                <a:spcPts val="0"/>
              </a:spcBef>
              <a:spcAft>
                <a:spcPts val="0"/>
              </a:spcAft>
              <a:buSzPts val="5400"/>
              <a:buNone/>
              <a:defRPr sz="5400"/>
            </a:lvl5pPr>
            <a:lvl6pPr lvl="5" algn="l">
              <a:lnSpc>
                <a:spcPct val="90000"/>
              </a:lnSpc>
              <a:spcBef>
                <a:spcPts val="0"/>
              </a:spcBef>
              <a:spcAft>
                <a:spcPts val="0"/>
              </a:spcAft>
              <a:buSzPts val="5400"/>
              <a:buNone/>
              <a:defRPr sz="5400"/>
            </a:lvl6pPr>
            <a:lvl7pPr lvl="6" algn="l">
              <a:lnSpc>
                <a:spcPct val="90000"/>
              </a:lnSpc>
              <a:spcBef>
                <a:spcPts val="0"/>
              </a:spcBef>
              <a:spcAft>
                <a:spcPts val="0"/>
              </a:spcAft>
              <a:buSzPts val="5400"/>
              <a:buNone/>
              <a:defRPr sz="5400"/>
            </a:lvl7pPr>
            <a:lvl8pPr lvl="7" algn="l">
              <a:lnSpc>
                <a:spcPct val="90000"/>
              </a:lnSpc>
              <a:spcBef>
                <a:spcPts val="0"/>
              </a:spcBef>
              <a:spcAft>
                <a:spcPts val="0"/>
              </a:spcAft>
              <a:buSzPts val="5400"/>
              <a:buNone/>
              <a:defRPr sz="5400"/>
            </a:lvl8pPr>
            <a:lvl9pPr lvl="8" algn="l">
              <a:lnSpc>
                <a:spcPct val="90000"/>
              </a:lnSpc>
              <a:spcBef>
                <a:spcPts val="0"/>
              </a:spcBef>
              <a:spcAft>
                <a:spcPts val="0"/>
              </a:spcAft>
              <a:buSzPts val="5400"/>
              <a:buNone/>
              <a:defRPr sz="5400"/>
            </a:lvl9pPr>
          </a:lstStyle>
          <a:p/>
        </p:txBody>
      </p:sp>
      <p:grpSp>
        <p:nvGrpSpPr>
          <p:cNvPr id="22" name="Google Shape;22;p7"/>
          <p:cNvGrpSpPr/>
          <p:nvPr/>
        </p:nvGrpSpPr>
        <p:grpSpPr>
          <a:xfrm>
            <a:off x="0" y="1872550"/>
            <a:ext cx="1615075" cy="1398164"/>
            <a:chOff x="375912" y="847485"/>
            <a:chExt cx="405788" cy="351315"/>
          </a:xfrm>
        </p:grpSpPr>
        <p:sp>
          <p:nvSpPr>
            <p:cNvPr id="23" name="Google Shape;23;p7"/>
            <p:cNvSpPr/>
            <p:nvPr/>
          </p:nvSpPr>
          <p:spPr>
            <a:xfrm>
              <a:off x="375912" y="847485"/>
              <a:ext cx="2565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7"/>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357188"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mplete grid">
  <p:cSld name="BLANK_1">
    <p:spTree>
      <p:nvGrpSpPr>
        <p:cNvPr id="190" name="Shape 190"/>
        <p:cNvGrpSpPr/>
        <p:nvPr/>
      </p:nvGrpSpPr>
      <p:grpSpPr>
        <a:xfrm>
          <a:off x="0" y="0"/>
          <a:ext cx="0" cy="0"/>
          <a:chOff x="0" y="0"/>
          <a:chExt cx="0" cy="0"/>
        </a:xfrm>
      </p:grpSpPr>
      <p:sp>
        <p:nvSpPr>
          <p:cNvPr id="191" name="Google Shape;191;p16"/>
          <p:cNvSpPr/>
          <p:nvPr/>
        </p:nvSpPr>
        <p:spPr>
          <a:xfrm>
            <a:off x="0" y="0"/>
            <a:ext cx="9143953" cy="5143447"/>
          </a:xfrm>
          <a:custGeom>
            <a:rect b="b" l="l" r="r" t="t"/>
            <a:pathLst>
              <a:path extrusionOk="0" h="49142" w="87364">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1764"/>
                </a:srgbClr>
              </a:gs>
              <a:gs pos="100000">
                <a:srgbClr val="FFFFFF">
                  <a:alpha val="10196"/>
                </a:srgbClr>
              </a:gs>
            </a:gsLst>
            <a:lin ang="80993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6"/>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6"/>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 name="Shape 25"/>
        <p:cNvGrpSpPr/>
        <p:nvPr/>
      </p:nvGrpSpPr>
      <p:grpSpPr>
        <a:xfrm>
          <a:off x="0" y="0"/>
          <a:ext cx="0" cy="0"/>
          <a:chOff x="0" y="0"/>
          <a:chExt cx="0" cy="0"/>
        </a:xfrm>
      </p:grpSpPr>
      <p:grpSp>
        <p:nvGrpSpPr>
          <p:cNvPr id="26" name="Google Shape;26;p8"/>
          <p:cNvGrpSpPr/>
          <p:nvPr/>
        </p:nvGrpSpPr>
        <p:grpSpPr>
          <a:xfrm>
            <a:off x="0" y="0"/>
            <a:ext cx="9144037" cy="5143497"/>
            <a:chOff x="0" y="0"/>
            <a:chExt cx="9144037" cy="5143497"/>
          </a:xfrm>
        </p:grpSpPr>
        <p:sp>
          <p:nvSpPr>
            <p:cNvPr id="27" name="Google Shape;27;p8"/>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8"/>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31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313"/>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8"/>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8"/>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40" name="Google Shape;40;p8"/>
          <p:cNvSpPr txBox="1"/>
          <p:nvPr>
            <p:ph idx="1" type="body"/>
          </p:nvPr>
        </p:nvSpPr>
        <p:spPr>
          <a:xfrm>
            <a:off x="1207774" y="1430150"/>
            <a:ext cx="3143700" cy="32658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600"/>
              </a:spcBef>
              <a:spcAft>
                <a:spcPts val="0"/>
              </a:spcAft>
              <a:buSzPts val="2000"/>
              <a:buChar char="⬦"/>
              <a:defRPr sz="2000"/>
            </a:lvl2pPr>
            <a:lvl3pPr indent="-355600" lvl="2" marL="1371600" algn="l">
              <a:lnSpc>
                <a:spcPct val="100000"/>
              </a:lnSpc>
              <a:spcBef>
                <a:spcPts val="600"/>
              </a:spcBef>
              <a:spcAft>
                <a:spcPts val="0"/>
              </a:spcAft>
              <a:buSzPts val="2000"/>
              <a:buChar char="⬩"/>
              <a:defRPr sz="2000"/>
            </a:lvl3pPr>
            <a:lvl4pPr indent="-355600" lvl="3" marL="1828800" algn="l">
              <a:lnSpc>
                <a:spcPct val="100000"/>
              </a:lnSpc>
              <a:spcBef>
                <a:spcPts val="600"/>
              </a:spcBef>
              <a:spcAft>
                <a:spcPts val="0"/>
              </a:spcAft>
              <a:buSzPts val="2000"/>
              <a:buChar char="●"/>
              <a:defRPr sz="2000"/>
            </a:lvl4pPr>
            <a:lvl5pPr indent="-355600" lvl="4" marL="2286000" algn="l">
              <a:lnSpc>
                <a:spcPct val="100000"/>
              </a:lnSpc>
              <a:spcBef>
                <a:spcPts val="600"/>
              </a:spcBef>
              <a:spcAft>
                <a:spcPts val="0"/>
              </a:spcAft>
              <a:buSzPts val="2000"/>
              <a:buChar char="○"/>
              <a:defRPr sz="2000"/>
            </a:lvl5pPr>
            <a:lvl6pPr indent="-355600" lvl="5" marL="2743200" algn="l">
              <a:lnSpc>
                <a:spcPct val="100000"/>
              </a:lnSpc>
              <a:spcBef>
                <a:spcPts val="600"/>
              </a:spcBef>
              <a:spcAft>
                <a:spcPts val="0"/>
              </a:spcAft>
              <a:buSzPts val="2000"/>
              <a:buChar char="■"/>
              <a:defRPr sz="2000"/>
            </a:lvl6pPr>
            <a:lvl7pPr indent="-355600" lvl="6" marL="3200400" algn="l">
              <a:lnSpc>
                <a:spcPct val="100000"/>
              </a:lnSpc>
              <a:spcBef>
                <a:spcPts val="600"/>
              </a:spcBef>
              <a:spcAft>
                <a:spcPts val="0"/>
              </a:spcAft>
              <a:buSzPts val="2000"/>
              <a:buChar char="●"/>
              <a:defRPr sz="2000"/>
            </a:lvl7pPr>
            <a:lvl8pPr indent="-355600" lvl="7" marL="3657600" algn="l">
              <a:lnSpc>
                <a:spcPct val="100000"/>
              </a:lnSpc>
              <a:spcBef>
                <a:spcPts val="600"/>
              </a:spcBef>
              <a:spcAft>
                <a:spcPts val="0"/>
              </a:spcAft>
              <a:buSzPts val="2000"/>
              <a:buChar char="○"/>
              <a:defRPr sz="2000"/>
            </a:lvl8pPr>
            <a:lvl9pPr indent="-355600" lvl="8" marL="4114800" algn="l">
              <a:lnSpc>
                <a:spcPct val="100000"/>
              </a:lnSpc>
              <a:spcBef>
                <a:spcPts val="600"/>
              </a:spcBef>
              <a:spcAft>
                <a:spcPts val="600"/>
              </a:spcAft>
              <a:buSzPts val="2000"/>
              <a:buChar char="■"/>
              <a:defRPr sz="2000"/>
            </a:lvl9pPr>
          </a:lstStyle>
          <a:p/>
        </p:txBody>
      </p:sp>
      <p:sp>
        <p:nvSpPr>
          <p:cNvPr id="41" name="Google Shape;41;p8"/>
          <p:cNvSpPr txBox="1"/>
          <p:nvPr>
            <p:ph idx="2" type="body"/>
          </p:nvPr>
        </p:nvSpPr>
        <p:spPr>
          <a:xfrm>
            <a:off x="4792488" y="1430150"/>
            <a:ext cx="3143700" cy="32658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600"/>
              </a:spcBef>
              <a:spcAft>
                <a:spcPts val="0"/>
              </a:spcAft>
              <a:buSzPts val="2000"/>
              <a:buChar char="⬦"/>
              <a:defRPr sz="2000"/>
            </a:lvl2pPr>
            <a:lvl3pPr indent="-355600" lvl="2" marL="1371600" algn="l">
              <a:lnSpc>
                <a:spcPct val="100000"/>
              </a:lnSpc>
              <a:spcBef>
                <a:spcPts val="600"/>
              </a:spcBef>
              <a:spcAft>
                <a:spcPts val="0"/>
              </a:spcAft>
              <a:buSzPts val="2000"/>
              <a:buChar char="⬩"/>
              <a:defRPr sz="2000"/>
            </a:lvl3pPr>
            <a:lvl4pPr indent="-355600" lvl="3" marL="1828800" algn="l">
              <a:lnSpc>
                <a:spcPct val="100000"/>
              </a:lnSpc>
              <a:spcBef>
                <a:spcPts val="600"/>
              </a:spcBef>
              <a:spcAft>
                <a:spcPts val="0"/>
              </a:spcAft>
              <a:buSzPts val="2000"/>
              <a:buChar char="●"/>
              <a:defRPr sz="2000"/>
            </a:lvl4pPr>
            <a:lvl5pPr indent="-355600" lvl="4" marL="2286000" algn="l">
              <a:lnSpc>
                <a:spcPct val="100000"/>
              </a:lnSpc>
              <a:spcBef>
                <a:spcPts val="600"/>
              </a:spcBef>
              <a:spcAft>
                <a:spcPts val="0"/>
              </a:spcAft>
              <a:buSzPts val="2000"/>
              <a:buChar char="○"/>
              <a:defRPr sz="2000"/>
            </a:lvl5pPr>
            <a:lvl6pPr indent="-355600" lvl="5" marL="2743200" algn="l">
              <a:lnSpc>
                <a:spcPct val="100000"/>
              </a:lnSpc>
              <a:spcBef>
                <a:spcPts val="600"/>
              </a:spcBef>
              <a:spcAft>
                <a:spcPts val="0"/>
              </a:spcAft>
              <a:buSzPts val="2000"/>
              <a:buChar char="■"/>
              <a:defRPr sz="2000"/>
            </a:lvl6pPr>
            <a:lvl7pPr indent="-355600" lvl="6" marL="3200400" algn="l">
              <a:lnSpc>
                <a:spcPct val="100000"/>
              </a:lnSpc>
              <a:spcBef>
                <a:spcPts val="600"/>
              </a:spcBef>
              <a:spcAft>
                <a:spcPts val="0"/>
              </a:spcAft>
              <a:buSzPts val="2000"/>
              <a:buChar char="●"/>
              <a:defRPr sz="2000"/>
            </a:lvl7pPr>
            <a:lvl8pPr indent="-355600" lvl="7" marL="3657600" algn="l">
              <a:lnSpc>
                <a:spcPct val="100000"/>
              </a:lnSpc>
              <a:spcBef>
                <a:spcPts val="600"/>
              </a:spcBef>
              <a:spcAft>
                <a:spcPts val="0"/>
              </a:spcAft>
              <a:buSzPts val="2000"/>
              <a:buChar char="○"/>
              <a:defRPr sz="2000"/>
            </a:lvl8pPr>
            <a:lvl9pPr indent="-355600" lvl="8" marL="4114800" algn="l">
              <a:lnSpc>
                <a:spcPct val="100000"/>
              </a:lnSpc>
              <a:spcBef>
                <a:spcPts val="600"/>
              </a:spcBef>
              <a:spcAft>
                <a:spcPts val="600"/>
              </a:spcAft>
              <a:buSzPts val="2000"/>
              <a:buChar char="■"/>
              <a:defRPr sz="2000"/>
            </a:lvl9pPr>
          </a:lstStyle>
          <a:p/>
        </p:txBody>
      </p:sp>
      <p:sp>
        <p:nvSpPr>
          <p:cNvPr id="42" name="Google Shape;42;p8"/>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43" name="Google Shape;43;p8"/>
          <p:cNvGrpSpPr/>
          <p:nvPr/>
        </p:nvGrpSpPr>
        <p:grpSpPr>
          <a:xfrm>
            <a:off x="2" y="870200"/>
            <a:ext cx="1055444" cy="306027"/>
            <a:chOff x="-429922" y="847489"/>
            <a:chExt cx="1211622" cy="351311"/>
          </a:xfrm>
        </p:grpSpPr>
        <p:sp>
          <p:nvSpPr>
            <p:cNvPr id="44" name="Google Shape;44;p8"/>
            <p:cNvSpPr/>
            <p:nvPr/>
          </p:nvSpPr>
          <p:spPr>
            <a:xfrm>
              <a:off x="-429922" y="847489"/>
              <a:ext cx="10623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13000">
              <a:schemeClr val="accent2"/>
            </a:gs>
            <a:gs pos="31000">
              <a:schemeClr val="accent1"/>
            </a:gs>
            <a:gs pos="100000">
              <a:schemeClr val="lt1"/>
            </a:gs>
          </a:gsLst>
          <a:lin ang="8100019" scaled="0"/>
        </a:gradFill>
      </p:bgPr>
    </p:bg>
    <p:spTree>
      <p:nvGrpSpPr>
        <p:cNvPr id="46" name="Shape 46"/>
        <p:cNvGrpSpPr/>
        <p:nvPr/>
      </p:nvGrpSpPr>
      <p:grpSpPr>
        <a:xfrm>
          <a:off x="0" y="0"/>
          <a:ext cx="0" cy="0"/>
          <a:chOff x="0" y="0"/>
          <a:chExt cx="0" cy="0"/>
        </a:xfrm>
      </p:grpSpPr>
      <p:grpSp>
        <p:nvGrpSpPr>
          <p:cNvPr id="47" name="Google Shape;47;p9"/>
          <p:cNvGrpSpPr/>
          <p:nvPr/>
        </p:nvGrpSpPr>
        <p:grpSpPr>
          <a:xfrm>
            <a:off x="0" y="0"/>
            <a:ext cx="9144013" cy="5143473"/>
            <a:chOff x="0" y="0"/>
            <a:chExt cx="9144013" cy="5143473"/>
          </a:xfrm>
        </p:grpSpPr>
        <p:sp>
          <p:nvSpPr>
            <p:cNvPr id="48" name="Google Shape;48;p9"/>
            <p:cNvSpPr/>
            <p:nvPr/>
          </p:nvSpPr>
          <p:spPr>
            <a:xfrm>
              <a:off x="0" y="0"/>
              <a:ext cx="2245588" cy="959673"/>
            </a:xfrm>
            <a:custGeom>
              <a:rect b="b" l="l" r="r" t="t"/>
              <a:pathLst>
                <a:path extrusionOk="0" h="9169" w="21455">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9"/>
            <p:cNvSpPr/>
            <p:nvPr/>
          </p:nvSpPr>
          <p:spPr>
            <a:xfrm>
              <a:off x="5913842" y="2483621"/>
              <a:ext cx="3230171" cy="2659852"/>
            </a:xfrm>
            <a:custGeom>
              <a:rect b="b" l="l" r="r" t="t"/>
              <a:pathLst>
                <a:path extrusionOk="0" h="25413" w="30862">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9"/>
            <p:cNvSpPr/>
            <p:nvPr/>
          </p:nvSpPr>
          <p:spPr>
            <a:xfrm>
              <a:off x="3682571" y="0"/>
              <a:ext cx="1289577" cy="1388277"/>
            </a:xfrm>
            <a:custGeom>
              <a:rect b="b" l="l" r="r" t="t"/>
              <a:pathLst>
                <a:path extrusionOk="0" h="13264" w="12321">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p:nvPr/>
          </p:nvSpPr>
          <p:spPr>
            <a:xfrm>
              <a:off x="4920875" y="0"/>
              <a:ext cx="1786004" cy="1382311"/>
            </a:xfrm>
            <a:custGeom>
              <a:rect b="b" l="l" r="r" t="t"/>
              <a:pathLst>
                <a:path extrusionOk="0" h="13207" w="17064">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9"/>
            <p:cNvSpPr/>
            <p:nvPr/>
          </p:nvSpPr>
          <p:spPr>
            <a:xfrm>
              <a:off x="6804446" y="0"/>
              <a:ext cx="898968" cy="951300"/>
            </a:xfrm>
            <a:custGeom>
              <a:rect b="b" l="l" r="r" t="t"/>
              <a:pathLst>
                <a:path extrusionOk="0" h="9089" w="8589">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p:nvPr/>
          </p:nvSpPr>
          <p:spPr>
            <a:xfrm>
              <a:off x="0" y="2054909"/>
              <a:ext cx="2243285" cy="3088559"/>
            </a:xfrm>
            <a:custGeom>
              <a:rect b="b" l="l" r="r" t="t"/>
              <a:pathLst>
                <a:path extrusionOk="0" h="29509" w="21433">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9"/>
            <p:cNvSpPr/>
            <p:nvPr/>
          </p:nvSpPr>
          <p:spPr>
            <a:xfrm>
              <a:off x="5917401" y="2488331"/>
              <a:ext cx="543002" cy="612081"/>
            </a:xfrm>
            <a:custGeom>
              <a:rect b="b" l="l" r="r" t="t"/>
              <a:pathLst>
                <a:path extrusionOk="0" h="5848" w="5188">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9"/>
          <p:cNvSpPr/>
          <p:nvPr/>
        </p:nvSpPr>
        <p:spPr>
          <a:xfrm>
            <a:off x="9061884" y="5072013"/>
            <a:ext cx="82162" cy="71486"/>
          </a:xfrm>
          <a:custGeom>
            <a:rect b="b" l="l" r="r" t="t"/>
            <a:pathLst>
              <a:path extrusionOk="0" h="683" w="785">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9"/>
          <p:cNvSpPr/>
          <p:nvPr/>
        </p:nvSpPr>
        <p:spPr>
          <a:xfrm>
            <a:off x="0" y="0"/>
            <a:ext cx="116806" cy="92943"/>
          </a:xfrm>
          <a:custGeom>
            <a:rect b="b" l="l" r="r" t="t"/>
            <a:pathLst>
              <a:path extrusionOk="0" h="888" w="1116">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9"/>
          <p:cNvSpPr/>
          <p:nvPr/>
        </p:nvSpPr>
        <p:spPr>
          <a:xfrm>
            <a:off x="8147416" y="0"/>
            <a:ext cx="996620" cy="953707"/>
          </a:xfrm>
          <a:custGeom>
            <a:rect b="b" l="l" r="r" t="t"/>
            <a:pathLst>
              <a:path extrusionOk="0" h="9112" w="9522">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9"/>
          <p:cNvSpPr/>
          <p:nvPr/>
        </p:nvSpPr>
        <p:spPr>
          <a:xfrm>
            <a:off x="9142791" y="2500263"/>
            <a:ext cx="1256" cy="16746"/>
          </a:xfrm>
          <a:custGeom>
            <a:rect b="b" l="l" r="r" t="t"/>
            <a:pathLst>
              <a:path extrusionOk="0" h="160" w="12">
                <a:moveTo>
                  <a:pt x="12" y="0"/>
                </a:moveTo>
                <a:lnTo>
                  <a:pt x="1" y="46"/>
                </a:lnTo>
                <a:lnTo>
                  <a:pt x="1" y="80"/>
                </a:lnTo>
                <a:lnTo>
                  <a:pt x="1" y="125"/>
                </a:lnTo>
                <a:lnTo>
                  <a:pt x="12" y="160"/>
                </a:lnTo>
                <a:lnTo>
                  <a:pt x="1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9"/>
          <p:cNvSpPr/>
          <p:nvPr/>
        </p:nvSpPr>
        <p:spPr>
          <a:xfrm>
            <a:off x="8502234" y="2722888"/>
            <a:ext cx="641806" cy="1045499"/>
          </a:xfrm>
          <a:custGeom>
            <a:rect b="b" l="l" r="r" t="t"/>
            <a:pathLst>
              <a:path extrusionOk="0" h="9989" w="6132">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9"/>
          <p:cNvSpPr/>
          <p:nvPr/>
        </p:nvSpPr>
        <p:spPr>
          <a:xfrm>
            <a:off x="3289759" y="0"/>
            <a:ext cx="5012512" cy="5143447"/>
          </a:xfrm>
          <a:custGeom>
            <a:rect b="b" l="l" r="r" t="t"/>
            <a:pathLst>
              <a:path extrusionOk="0" h="49142" w="47891">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1764"/>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9"/>
          <p:cNvSpPr/>
          <p:nvPr/>
        </p:nvSpPr>
        <p:spPr>
          <a:xfrm>
            <a:off x="6765091" y="4445691"/>
            <a:ext cx="544258" cy="608522"/>
          </a:xfrm>
          <a:custGeom>
            <a:rect b="b" l="l" r="r" t="t"/>
            <a:pathLst>
              <a:path extrusionOk="0" h="5814" w="520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0" y="0"/>
            <a:ext cx="2845737" cy="3343314"/>
          </a:xfrm>
          <a:custGeom>
            <a:rect b="b" l="l" r="r" t="t"/>
            <a:pathLst>
              <a:path extrusionOk="0" h="31943" w="27189">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txBox="1"/>
          <p:nvPr>
            <p:ph type="ctrTitle"/>
          </p:nvPr>
        </p:nvSpPr>
        <p:spPr>
          <a:xfrm>
            <a:off x="1823925" y="2066369"/>
            <a:ext cx="6634200" cy="608400"/>
          </a:xfrm>
          <a:prstGeom prst="rect">
            <a:avLst/>
          </a:prstGeom>
          <a:noFill/>
          <a:ln>
            <a:noFill/>
          </a:ln>
          <a:effectLst>
            <a:outerShdw blurRad="42863" rotWithShape="0" algn="bl" dir="5400000" dist="9525">
              <a:schemeClr val="lt1">
                <a:alpha val="24313"/>
              </a:schemeClr>
            </a:outerShdw>
          </a:effectLst>
        </p:spPr>
        <p:txBody>
          <a:bodyPr anchorCtr="0" anchor="b" bIns="0" lIns="0" spcFirstLastPara="1" rIns="0" wrap="square" tIns="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p:txBody>
      </p:sp>
      <p:sp>
        <p:nvSpPr>
          <p:cNvPr id="64" name="Google Shape;64;p9"/>
          <p:cNvSpPr txBox="1"/>
          <p:nvPr>
            <p:ph idx="1" type="subTitle"/>
          </p:nvPr>
        </p:nvSpPr>
        <p:spPr>
          <a:xfrm>
            <a:off x="1823925" y="2655065"/>
            <a:ext cx="6634200" cy="3864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lvl="0" algn="l">
              <a:lnSpc>
                <a:spcPct val="100000"/>
              </a:lnSpc>
              <a:spcBef>
                <a:spcPts val="0"/>
              </a:spcBef>
              <a:spcAft>
                <a:spcPts val="0"/>
              </a:spcAft>
              <a:buSzPts val="1800"/>
              <a:buNone/>
              <a:defRPr>
                <a:solidFill>
                  <a:schemeClr val="accent4"/>
                </a:solidFill>
              </a:defRPr>
            </a:lvl1pPr>
            <a:lvl2pPr lvl="1" algn="l">
              <a:lnSpc>
                <a:spcPct val="100000"/>
              </a:lnSpc>
              <a:spcBef>
                <a:spcPts val="600"/>
              </a:spcBef>
              <a:spcAft>
                <a:spcPts val="0"/>
              </a:spcAft>
              <a:buClr>
                <a:schemeClr val="accent4"/>
              </a:buClr>
              <a:buSzPts val="3000"/>
              <a:buNone/>
              <a:defRPr sz="3000">
                <a:solidFill>
                  <a:schemeClr val="accent4"/>
                </a:solidFill>
              </a:defRPr>
            </a:lvl2pPr>
            <a:lvl3pPr lvl="2" algn="l">
              <a:lnSpc>
                <a:spcPct val="100000"/>
              </a:lnSpc>
              <a:spcBef>
                <a:spcPts val="600"/>
              </a:spcBef>
              <a:spcAft>
                <a:spcPts val="0"/>
              </a:spcAft>
              <a:buClr>
                <a:schemeClr val="accent4"/>
              </a:buClr>
              <a:buSzPts val="3000"/>
              <a:buNone/>
              <a:defRPr sz="3000">
                <a:solidFill>
                  <a:schemeClr val="accent4"/>
                </a:solidFill>
              </a:defRPr>
            </a:lvl3pPr>
            <a:lvl4pPr lvl="3" algn="l">
              <a:lnSpc>
                <a:spcPct val="100000"/>
              </a:lnSpc>
              <a:spcBef>
                <a:spcPts val="600"/>
              </a:spcBef>
              <a:spcAft>
                <a:spcPts val="0"/>
              </a:spcAft>
              <a:buClr>
                <a:schemeClr val="accent4"/>
              </a:buClr>
              <a:buSzPts val="3000"/>
              <a:buNone/>
              <a:defRPr sz="3000">
                <a:solidFill>
                  <a:schemeClr val="accent4"/>
                </a:solidFill>
              </a:defRPr>
            </a:lvl4pPr>
            <a:lvl5pPr lvl="4" algn="l">
              <a:lnSpc>
                <a:spcPct val="100000"/>
              </a:lnSpc>
              <a:spcBef>
                <a:spcPts val="600"/>
              </a:spcBef>
              <a:spcAft>
                <a:spcPts val="0"/>
              </a:spcAft>
              <a:buClr>
                <a:schemeClr val="accent4"/>
              </a:buClr>
              <a:buSzPts val="3000"/>
              <a:buNone/>
              <a:defRPr sz="3000">
                <a:solidFill>
                  <a:schemeClr val="accent4"/>
                </a:solidFill>
              </a:defRPr>
            </a:lvl5pPr>
            <a:lvl6pPr lvl="5" algn="l">
              <a:lnSpc>
                <a:spcPct val="100000"/>
              </a:lnSpc>
              <a:spcBef>
                <a:spcPts val="600"/>
              </a:spcBef>
              <a:spcAft>
                <a:spcPts val="0"/>
              </a:spcAft>
              <a:buClr>
                <a:schemeClr val="accent4"/>
              </a:buClr>
              <a:buSzPts val="3000"/>
              <a:buNone/>
              <a:defRPr sz="3000">
                <a:solidFill>
                  <a:schemeClr val="accent4"/>
                </a:solidFill>
              </a:defRPr>
            </a:lvl6pPr>
            <a:lvl7pPr lvl="6" algn="l">
              <a:lnSpc>
                <a:spcPct val="100000"/>
              </a:lnSpc>
              <a:spcBef>
                <a:spcPts val="600"/>
              </a:spcBef>
              <a:spcAft>
                <a:spcPts val="0"/>
              </a:spcAft>
              <a:buClr>
                <a:schemeClr val="accent4"/>
              </a:buClr>
              <a:buSzPts val="3000"/>
              <a:buNone/>
              <a:defRPr sz="3000">
                <a:solidFill>
                  <a:schemeClr val="accent4"/>
                </a:solidFill>
              </a:defRPr>
            </a:lvl7pPr>
            <a:lvl8pPr lvl="7" algn="l">
              <a:lnSpc>
                <a:spcPct val="100000"/>
              </a:lnSpc>
              <a:spcBef>
                <a:spcPts val="600"/>
              </a:spcBef>
              <a:spcAft>
                <a:spcPts val="0"/>
              </a:spcAft>
              <a:buClr>
                <a:schemeClr val="accent4"/>
              </a:buClr>
              <a:buSzPts val="3000"/>
              <a:buNone/>
              <a:defRPr sz="3000">
                <a:solidFill>
                  <a:schemeClr val="accent4"/>
                </a:solidFill>
              </a:defRPr>
            </a:lvl8pPr>
            <a:lvl9pPr lvl="8" algn="l">
              <a:lnSpc>
                <a:spcPct val="100000"/>
              </a:lnSpc>
              <a:spcBef>
                <a:spcPts val="600"/>
              </a:spcBef>
              <a:spcAft>
                <a:spcPts val="600"/>
              </a:spcAft>
              <a:buClr>
                <a:schemeClr val="accent4"/>
              </a:buClr>
              <a:buSzPts val="3000"/>
              <a:buNone/>
              <a:defRPr sz="3000">
                <a:solidFill>
                  <a:schemeClr val="accent4"/>
                </a:solidFill>
              </a:defRPr>
            </a:lvl9pPr>
          </a:lstStyle>
          <a:p/>
        </p:txBody>
      </p:sp>
      <p:grpSp>
        <p:nvGrpSpPr>
          <p:cNvPr id="65" name="Google Shape;65;p9"/>
          <p:cNvGrpSpPr/>
          <p:nvPr/>
        </p:nvGrpSpPr>
        <p:grpSpPr>
          <a:xfrm>
            <a:off x="-1" y="2046575"/>
            <a:ext cx="1616222" cy="1050356"/>
            <a:chOff x="241121" y="847487"/>
            <a:chExt cx="540579" cy="351313"/>
          </a:xfrm>
        </p:grpSpPr>
        <p:sp>
          <p:nvSpPr>
            <p:cNvPr id="66" name="Google Shape;66;p9"/>
            <p:cNvSpPr/>
            <p:nvPr/>
          </p:nvSpPr>
          <p:spPr>
            <a:xfrm>
              <a:off x="241121" y="847487"/>
              <a:ext cx="3912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2571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6"/>
            </a:gs>
            <a:gs pos="17000">
              <a:schemeClr val="accent4"/>
            </a:gs>
            <a:gs pos="42000">
              <a:schemeClr val="accent3"/>
            </a:gs>
            <a:gs pos="100000">
              <a:schemeClr val="accent2"/>
            </a:gs>
          </a:gsLst>
          <a:lin ang="8100019" scaled="0"/>
        </a:gradFill>
      </p:bgPr>
    </p:bg>
    <p:spTree>
      <p:nvGrpSpPr>
        <p:cNvPr id="68" name="Shape 68"/>
        <p:cNvGrpSpPr/>
        <p:nvPr/>
      </p:nvGrpSpPr>
      <p:grpSpPr>
        <a:xfrm>
          <a:off x="0" y="0"/>
          <a:ext cx="0" cy="0"/>
          <a:chOff x="0" y="0"/>
          <a:chExt cx="0" cy="0"/>
        </a:xfrm>
      </p:grpSpPr>
      <p:grpSp>
        <p:nvGrpSpPr>
          <p:cNvPr id="69" name="Google Shape;69;p10"/>
          <p:cNvGrpSpPr/>
          <p:nvPr/>
        </p:nvGrpSpPr>
        <p:grpSpPr>
          <a:xfrm>
            <a:off x="-16" y="0"/>
            <a:ext cx="9144053" cy="5143498"/>
            <a:chOff x="-16" y="0"/>
            <a:chExt cx="9144053" cy="5143498"/>
          </a:xfrm>
        </p:grpSpPr>
        <p:sp>
          <p:nvSpPr>
            <p:cNvPr id="70" name="Google Shape;70;p10"/>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0"/>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0"/>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0"/>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31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0"/>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313"/>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0"/>
            <p:cNvSpPr/>
            <p:nvPr/>
          </p:nvSpPr>
          <p:spPr>
            <a:xfrm rot="10800000">
              <a:off x="-16" y="3333723"/>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0"/>
            <p:cNvSpPr/>
            <p:nvPr/>
          </p:nvSpPr>
          <p:spPr>
            <a:xfrm rot="10800000">
              <a:off x="4" y="3325362"/>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rot="10800000">
              <a:off x="1095419" y="0"/>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rot="10800000">
              <a:off x="0" y="26"/>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p:nvPr/>
          </p:nvSpPr>
          <p:spPr>
            <a:xfrm rot="10800000">
              <a:off x="-7" y="2664610"/>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0"/>
            <p:cNvSpPr/>
            <p:nvPr/>
          </p:nvSpPr>
          <p:spPr>
            <a:xfrm rot="10800000">
              <a:off x="595325" y="4377873"/>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10"/>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0"/>
          <p:cNvSpPr txBox="1"/>
          <p:nvPr>
            <p:ph idx="1" type="body"/>
          </p:nvPr>
        </p:nvSpPr>
        <p:spPr>
          <a:xfrm>
            <a:off x="1977950" y="1388450"/>
            <a:ext cx="5188200" cy="30426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431800" lvl="0" marL="457200" algn="ctr">
              <a:lnSpc>
                <a:spcPct val="100000"/>
              </a:lnSpc>
              <a:spcBef>
                <a:spcPts val="0"/>
              </a:spcBef>
              <a:spcAft>
                <a:spcPts val="0"/>
              </a:spcAft>
              <a:buClr>
                <a:schemeClr val="lt1"/>
              </a:buClr>
              <a:buSzPts val="3200"/>
              <a:buChar char="⬥"/>
              <a:defRPr sz="3200">
                <a:solidFill>
                  <a:schemeClr val="lt1"/>
                </a:solidFill>
              </a:defRPr>
            </a:lvl1pPr>
            <a:lvl2pPr indent="-431800" lvl="1" marL="914400" algn="ctr">
              <a:lnSpc>
                <a:spcPct val="100000"/>
              </a:lnSpc>
              <a:spcBef>
                <a:spcPts val="600"/>
              </a:spcBef>
              <a:spcAft>
                <a:spcPts val="0"/>
              </a:spcAft>
              <a:buClr>
                <a:schemeClr val="lt1"/>
              </a:buClr>
              <a:buSzPts val="3200"/>
              <a:buChar char="⬦"/>
              <a:defRPr sz="3200">
                <a:solidFill>
                  <a:schemeClr val="lt1"/>
                </a:solidFill>
              </a:defRPr>
            </a:lvl2pPr>
            <a:lvl3pPr indent="-431800" lvl="2" marL="1371600" algn="ctr">
              <a:lnSpc>
                <a:spcPct val="100000"/>
              </a:lnSpc>
              <a:spcBef>
                <a:spcPts val="600"/>
              </a:spcBef>
              <a:spcAft>
                <a:spcPts val="0"/>
              </a:spcAft>
              <a:buClr>
                <a:schemeClr val="lt1"/>
              </a:buClr>
              <a:buSzPts val="3200"/>
              <a:buChar char="⬩"/>
              <a:defRPr sz="3200">
                <a:solidFill>
                  <a:schemeClr val="lt1"/>
                </a:solidFill>
              </a:defRPr>
            </a:lvl3pPr>
            <a:lvl4pPr indent="-431800" lvl="3" marL="1828800" algn="ctr">
              <a:lnSpc>
                <a:spcPct val="100000"/>
              </a:lnSpc>
              <a:spcBef>
                <a:spcPts val="600"/>
              </a:spcBef>
              <a:spcAft>
                <a:spcPts val="0"/>
              </a:spcAft>
              <a:buClr>
                <a:schemeClr val="lt1"/>
              </a:buClr>
              <a:buSzPts val="3200"/>
              <a:buChar char="●"/>
              <a:defRPr sz="3200">
                <a:solidFill>
                  <a:schemeClr val="lt1"/>
                </a:solidFill>
              </a:defRPr>
            </a:lvl4pPr>
            <a:lvl5pPr indent="-431800" lvl="4" marL="2286000" algn="ctr">
              <a:lnSpc>
                <a:spcPct val="100000"/>
              </a:lnSpc>
              <a:spcBef>
                <a:spcPts val="600"/>
              </a:spcBef>
              <a:spcAft>
                <a:spcPts val="0"/>
              </a:spcAft>
              <a:buClr>
                <a:schemeClr val="lt1"/>
              </a:buClr>
              <a:buSzPts val="3200"/>
              <a:buChar char="○"/>
              <a:defRPr sz="3200">
                <a:solidFill>
                  <a:schemeClr val="lt1"/>
                </a:solidFill>
              </a:defRPr>
            </a:lvl5pPr>
            <a:lvl6pPr indent="-431800" lvl="5" marL="2743200" algn="ctr">
              <a:lnSpc>
                <a:spcPct val="100000"/>
              </a:lnSpc>
              <a:spcBef>
                <a:spcPts val="600"/>
              </a:spcBef>
              <a:spcAft>
                <a:spcPts val="0"/>
              </a:spcAft>
              <a:buClr>
                <a:schemeClr val="lt1"/>
              </a:buClr>
              <a:buSzPts val="3200"/>
              <a:buChar char="■"/>
              <a:defRPr sz="3200">
                <a:solidFill>
                  <a:schemeClr val="lt1"/>
                </a:solidFill>
              </a:defRPr>
            </a:lvl6pPr>
            <a:lvl7pPr indent="-431800" lvl="6" marL="3200400" algn="ctr">
              <a:lnSpc>
                <a:spcPct val="100000"/>
              </a:lnSpc>
              <a:spcBef>
                <a:spcPts val="600"/>
              </a:spcBef>
              <a:spcAft>
                <a:spcPts val="0"/>
              </a:spcAft>
              <a:buClr>
                <a:schemeClr val="lt1"/>
              </a:buClr>
              <a:buSzPts val="3200"/>
              <a:buChar char="●"/>
              <a:defRPr sz="3200">
                <a:solidFill>
                  <a:schemeClr val="lt1"/>
                </a:solidFill>
              </a:defRPr>
            </a:lvl7pPr>
            <a:lvl8pPr indent="-431800" lvl="7" marL="3657600" algn="ctr">
              <a:lnSpc>
                <a:spcPct val="100000"/>
              </a:lnSpc>
              <a:spcBef>
                <a:spcPts val="600"/>
              </a:spcBef>
              <a:spcAft>
                <a:spcPts val="0"/>
              </a:spcAft>
              <a:buClr>
                <a:schemeClr val="lt1"/>
              </a:buClr>
              <a:buSzPts val="3200"/>
              <a:buChar char="○"/>
              <a:defRPr sz="3200">
                <a:solidFill>
                  <a:schemeClr val="lt1"/>
                </a:solidFill>
              </a:defRPr>
            </a:lvl8pPr>
            <a:lvl9pPr indent="-431800" lvl="8" marL="4114800" algn="ctr">
              <a:lnSpc>
                <a:spcPct val="100000"/>
              </a:lnSpc>
              <a:spcBef>
                <a:spcPts val="600"/>
              </a:spcBef>
              <a:spcAft>
                <a:spcPts val="600"/>
              </a:spcAft>
              <a:buClr>
                <a:schemeClr val="lt1"/>
              </a:buClr>
              <a:buSzPts val="3200"/>
              <a:buChar char="■"/>
              <a:defRPr sz="3200">
                <a:solidFill>
                  <a:schemeClr val="lt1"/>
                </a:solidFill>
              </a:defRPr>
            </a:lvl9pPr>
          </a:lstStyle>
          <a:p/>
        </p:txBody>
      </p:sp>
      <p:sp>
        <p:nvSpPr>
          <p:cNvPr id="84" name="Google Shape;84;p10"/>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85" name="Google Shape;85;p10"/>
          <p:cNvGrpSpPr/>
          <p:nvPr/>
        </p:nvGrpSpPr>
        <p:grpSpPr>
          <a:xfrm>
            <a:off x="4282319" y="-4"/>
            <a:ext cx="579363" cy="1204159"/>
            <a:chOff x="3895357" y="418479"/>
            <a:chExt cx="264900" cy="550573"/>
          </a:xfrm>
        </p:grpSpPr>
        <p:sp>
          <p:nvSpPr>
            <p:cNvPr id="86" name="Google Shape;86;p10"/>
            <p:cNvSpPr/>
            <p:nvPr/>
          </p:nvSpPr>
          <p:spPr>
            <a:xfrm rot="5400000">
              <a:off x="3869830" y="445029"/>
              <a:ext cx="315900" cy="2628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0"/>
            <p:cNvSpPr/>
            <p:nvPr/>
          </p:nvSpPr>
          <p:spPr>
            <a:xfrm rot="-5400000">
              <a:off x="3874807" y="683602"/>
              <a:ext cx="306000" cy="264900"/>
            </a:xfrm>
            <a:prstGeom prst="hexagon">
              <a:avLst>
                <a:gd fmla="val 25000" name="adj"/>
                <a:gd fmla="val 115470" name="vf"/>
              </a:avLst>
            </a:prstGeom>
            <a:gradFill>
              <a:gsLst>
                <a:gs pos="0">
                  <a:schemeClr val="accent1"/>
                </a:gs>
                <a:gs pos="100000">
                  <a:schemeClr val="accent2"/>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 name="Google Shape;88;p10"/>
          <p:cNvSpPr txBox="1"/>
          <p:nvPr/>
        </p:nvSpPr>
        <p:spPr>
          <a:xfrm>
            <a:off x="3593400" y="476575"/>
            <a:ext cx="1957200" cy="653700"/>
          </a:xfrm>
          <a:prstGeom prst="rect">
            <a:avLst/>
          </a:prstGeom>
          <a:noFill/>
          <a:ln>
            <a:noFill/>
          </a:ln>
          <a:effectLst>
            <a:outerShdw blurRad="114300" rotWithShape="0" algn="bl" dir="5400000" dist="19050">
              <a:schemeClr val="lt1">
                <a:alpha val="49411"/>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600"/>
              <a:buFont typeface="Arial"/>
              <a:buNone/>
            </a:pPr>
            <a:r>
              <a:rPr b="0" i="0" lang="en-US" sz="8600" u="none" cap="none" strike="noStrike">
                <a:solidFill>
                  <a:schemeClr val="dk1"/>
                </a:solidFill>
                <a:latin typeface="Arial"/>
                <a:ea typeface="Arial"/>
                <a:cs typeface="Arial"/>
                <a:sym typeface="Arial"/>
              </a:rPr>
              <a:t>“</a:t>
            </a:r>
            <a:endParaRPr b="0" i="0" sz="86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9" name="Shape 89"/>
        <p:cNvGrpSpPr/>
        <p:nvPr/>
      </p:nvGrpSpPr>
      <p:grpSpPr>
        <a:xfrm>
          <a:off x="0" y="0"/>
          <a:ext cx="0" cy="0"/>
          <a:chOff x="0" y="0"/>
          <a:chExt cx="0" cy="0"/>
        </a:xfrm>
      </p:grpSpPr>
      <p:grpSp>
        <p:nvGrpSpPr>
          <p:cNvPr id="90" name="Google Shape;90;p11"/>
          <p:cNvGrpSpPr/>
          <p:nvPr/>
        </p:nvGrpSpPr>
        <p:grpSpPr>
          <a:xfrm>
            <a:off x="0" y="0"/>
            <a:ext cx="9144037" cy="5143497"/>
            <a:chOff x="0" y="0"/>
            <a:chExt cx="9144037" cy="5143497"/>
          </a:xfrm>
        </p:grpSpPr>
        <p:sp>
          <p:nvSpPr>
            <p:cNvPr id="91" name="Google Shape;91;p11"/>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1"/>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1"/>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1"/>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1"/>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1"/>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1"/>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1"/>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31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1"/>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313"/>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1"/>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1"/>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04" name="Google Shape;104;p11"/>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81000" lvl="2" marL="1371600" algn="l">
              <a:lnSpc>
                <a:spcPct val="100000"/>
              </a:lnSpc>
              <a:spcBef>
                <a:spcPts val="600"/>
              </a:spcBef>
              <a:spcAft>
                <a:spcPts val="0"/>
              </a:spcAft>
              <a:buSzPts val="2400"/>
              <a:buChar char="⬩"/>
              <a:defRPr/>
            </a:lvl3pPr>
            <a:lvl4pPr indent="-381000" lvl="3" marL="1828800" algn="l">
              <a:lnSpc>
                <a:spcPct val="100000"/>
              </a:lnSpc>
              <a:spcBef>
                <a:spcPts val="600"/>
              </a:spcBef>
              <a:spcAft>
                <a:spcPts val="0"/>
              </a:spcAft>
              <a:buSzPts val="2400"/>
              <a:buChar char="●"/>
              <a:defRPr/>
            </a:lvl4pPr>
            <a:lvl5pPr indent="-381000" lvl="4" marL="2286000" algn="l">
              <a:lnSpc>
                <a:spcPct val="100000"/>
              </a:lnSpc>
              <a:spcBef>
                <a:spcPts val="600"/>
              </a:spcBef>
              <a:spcAft>
                <a:spcPts val="0"/>
              </a:spcAft>
              <a:buSzPts val="2400"/>
              <a:buChar char="○"/>
              <a:defRPr/>
            </a:lvl5pPr>
            <a:lvl6pPr indent="-381000" lvl="5" marL="2743200" algn="l">
              <a:lnSpc>
                <a:spcPct val="100000"/>
              </a:lnSpc>
              <a:spcBef>
                <a:spcPts val="600"/>
              </a:spcBef>
              <a:spcAft>
                <a:spcPts val="0"/>
              </a:spcAft>
              <a:buSzPts val="2400"/>
              <a:buChar char="■"/>
              <a:defRPr/>
            </a:lvl6pPr>
            <a:lvl7pPr indent="-381000" lvl="6" marL="3200400" algn="l">
              <a:lnSpc>
                <a:spcPct val="100000"/>
              </a:lnSpc>
              <a:spcBef>
                <a:spcPts val="600"/>
              </a:spcBef>
              <a:spcAft>
                <a:spcPts val="0"/>
              </a:spcAft>
              <a:buSzPts val="2400"/>
              <a:buChar char="●"/>
              <a:defRPr/>
            </a:lvl7pPr>
            <a:lvl8pPr indent="-381000" lvl="7" marL="3657600" algn="l">
              <a:lnSpc>
                <a:spcPct val="100000"/>
              </a:lnSpc>
              <a:spcBef>
                <a:spcPts val="600"/>
              </a:spcBef>
              <a:spcAft>
                <a:spcPts val="0"/>
              </a:spcAft>
              <a:buSzPts val="2400"/>
              <a:buChar char="○"/>
              <a:defRPr/>
            </a:lvl8pPr>
            <a:lvl9pPr indent="-381000" lvl="8" marL="4114800" algn="l">
              <a:lnSpc>
                <a:spcPct val="100000"/>
              </a:lnSpc>
              <a:spcBef>
                <a:spcPts val="600"/>
              </a:spcBef>
              <a:spcAft>
                <a:spcPts val="600"/>
              </a:spcAft>
              <a:buSzPts val="2400"/>
              <a:buChar char="■"/>
              <a:defRPr/>
            </a:lvl9pPr>
          </a:lstStyle>
          <a:p/>
        </p:txBody>
      </p:sp>
      <p:sp>
        <p:nvSpPr>
          <p:cNvPr id="105" name="Google Shape;105;p11"/>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06" name="Google Shape;106;p11"/>
          <p:cNvGrpSpPr/>
          <p:nvPr/>
        </p:nvGrpSpPr>
        <p:grpSpPr>
          <a:xfrm>
            <a:off x="2" y="870200"/>
            <a:ext cx="1055444" cy="306027"/>
            <a:chOff x="-429922" y="847489"/>
            <a:chExt cx="1211622" cy="351311"/>
          </a:xfrm>
        </p:grpSpPr>
        <p:sp>
          <p:nvSpPr>
            <p:cNvPr id="107" name="Google Shape;107;p11"/>
            <p:cNvSpPr/>
            <p:nvPr/>
          </p:nvSpPr>
          <p:spPr>
            <a:xfrm>
              <a:off x="-429922" y="847489"/>
              <a:ext cx="10623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1"/>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9" name="Shape 109"/>
        <p:cNvGrpSpPr/>
        <p:nvPr/>
      </p:nvGrpSpPr>
      <p:grpSpPr>
        <a:xfrm>
          <a:off x="0" y="0"/>
          <a:ext cx="0" cy="0"/>
          <a:chOff x="0" y="0"/>
          <a:chExt cx="0" cy="0"/>
        </a:xfrm>
      </p:grpSpPr>
      <p:grpSp>
        <p:nvGrpSpPr>
          <p:cNvPr id="110" name="Google Shape;110;p12"/>
          <p:cNvGrpSpPr/>
          <p:nvPr/>
        </p:nvGrpSpPr>
        <p:grpSpPr>
          <a:xfrm>
            <a:off x="0" y="0"/>
            <a:ext cx="9144037" cy="5143497"/>
            <a:chOff x="0" y="0"/>
            <a:chExt cx="9144037" cy="5143497"/>
          </a:xfrm>
        </p:grpSpPr>
        <p:sp>
          <p:nvSpPr>
            <p:cNvPr id="111" name="Google Shape;111;p12"/>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2"/>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2"/>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2"/>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2"/>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2"/>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2"/>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2"/>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2"/>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31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2"/>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2"/>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313"/>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12"/>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2"/>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24" name="Google Shape;124;p12"/>
          <p:cNvSpPr txBox="1"/>
          <p:nvPr>
            <p:ph idx="1" type="body"/>
          </p:nvPr>
        </p:nvSpPr>
        <p:spPr>
          <a:xfrm>
            <a:off x="1207850" y="1582550"/>
            <a:ext cx="2085900" cy="30372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25" name="Google Shape;125;p12"/>
          <p:cNvSpPr txBox="1"/>
          <p:nvPr>
            <p:ph idx="2" type="body"/>
          </p:nvPr>
        </p:nvSpPr>
        <p:spPr>
          <a:xfrm>
            <a:off x="3512976" y="1582550"/>
            <a:ext cx="2085900" cy="30372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26" name="Google Shape;126;p12"/>
          <p:cNvSpPr txBox="1"/>
          <p:nvPr>
            <p:ph idx="3" type="body"/>
          </p:nvPr>
        </p:nvSpPr>
        <p:spPr>
          <a:xfrm>
            <a:off x="5818102" y="1582550"/>
            <a:ext cx="2085900" cy="30372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600"/>
              </a:spcBef>
              <a:spcAft>
                <a:spcPts val="0"/>
              </a:spcAft>
              <a:buSzPts val="1800"/>
              <a:buChar char="⬦"/>
              <a:defRPr sz="1800"/>
            </a:lvl2pPr>
            <a:lvl3pPr indent="-342900" lvl="2" marL="1371600" algn="l">
              <a:lnSpc>
                <a:spcPct val="100000"/>
              </a:lnSpc>
              <a:spcBef>
                <a:spcPts val="600"/>
              </a:spcBef>
              <a:spcAft>
                <a:spcPts val="0"/>
              </a:spcAft>
              <a:buSzPts val="1800"/>
              <a:buChar char="⬩"/>
              <a:defRPr sz="18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600"/>
              </a:spcAft>
              <a:buSzPts val="1800"/>
              <a:buChar char="■"/>
              <a:defRPr sz="1800"/>
            </a:lvl9pPr>
          </a:lstStyle>
          <a:p/>
        </p:txBody>
      </p:sp>
      <p:sp>
        <p:nvSpPr>
          <p:cNvPr id="127" name="Google Shape;127;p12"/>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28" name="Google Shape;128;p12"/>
          <p:cNvGrpSpPr/>
          <p:nvPr/>
        </p:nvGrpSpPr>
        <p:grpSpPr>
          <a:xfrm>
            <a:off x="2" y="870200"/>
            <a:ext cx="1055444" cy="306027"/>
            <a:chOff x="-429922" y="847489"/>
            <a:chExt cx="1211622" cy="351311"/>
          </a:xfrm>
        </p:grpSpPr>
        <p:sp>
          <p:nvSpPr>
            <p:cNvPr id="129" name="Google Shape;129;p12"/>
            <p:cNvSpPr/>
            <p:nvPr/>
          </p:nvSpPr>
          <p:spPr>
            <a:xfrm>
              <a:off x="-429922" y="847489"/>
              <a:ext cx="10623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2"/>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grpSp>
        <p:nvGrpSpPr>
          <p:cNvPr id="132" name="Google Shape;132;p13"/>
          <p:cNvGrpSpPr/>
          <p:nvPr/>
        </p:nvGrpSpPr>
        <p:grpSpPr>
          <a:xfrm>
            <a:off x="0" y="0"/>
            <a:ext cx="9144037" cy="5143497"/>
            <a:chOff x="0" y="0"/>
            <a:chExt cx="9144037" cy="5143497"/>
          </a:xfrm>
        </p:grpSpPr>
        <p:sp>
          <p:nvSpPr>
            <p:cNvPr id="133" name="Google Shape;133;p13"/>
            <p:cNvSpPr/>
            <p:nvPr/>
          </p:nvSpPr>
          <p:spPr>
            <a:xfrm>
              <a:off x="8155685" y="1194135"/>
              <a:ext cx="988352" cy="615640"/>
            </a:xfrm>
            <a:custGeom>
              <a:rect b="b" l="l" r="r" t="t"/>
              <a:pathLst>
                <a:path extrusionOk="0" h="5882" w="9443">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6162634" y="0"/>
              <a:ext cx="2981383" cy="1818136"/>
            </a:xfrm>
            <a:custGeom>
              <a:rect b="b" l="l" r="r" t="t"/>
              <a:pathLst>
                <a:path extrusionOk="0" h="17371" w="28485">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3"/>
            <p:cNvSpPr/>
            <p:nvPr/>
          </p:nvSpPr>
          <p:spPr>
            <a:xfrm>
              <a:off x="0" y="3342092"/>
              <a:ext cx="1751464" cy="1801389"/>
            </a:xfrm>
            <a:custGeom>
              <a:rect b="b" l="l" r="r" t="t"/>
              <a:pathLst>
                <a:path extrusionOk="0" h="17211" w="16734">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1947836" y="4206425"/>
              <a:ext cx="794198" cy="937066"/>
            </a:xfrm>
            <a:custGeom>
              <a:rect b="b" l="l" r="r" t="t"/>
              <a:pathLst>
                <a:path extrusionOk="0" h="8953" w="7588">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1065501" y="0"/>
              <a:ext cx="543107" cy="335870"/>
            </a:xfrm>
            <a:custGeom>
              <a:rect b="b" l="l" r="r" t="t"/>
              <a:pathLst>
                <a:path extrusionOk="0" h="3209" w="5189">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0" y="0"/>
              <a:ext cx="2102615" cy="1626494"/>
            </a:xfrm>
            <a:custGeom>
              <a:rect b="b" l="l" r="r" t="t"/>
              <a:pathLst>
                <a:path extrusionOk="0" h="15540" w="20089">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a:off x="0" y="1440624"/>
              <a:ext cx="1108507" cy="1470543"/>
            </a:xfrm>
            <a:custGeom>
              <a:rect b="b" l="l" r="r" t="t"/>
              <a:pathLst>
                <a:path extrusionOk="0" h="14050" w="10591">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7021000" y="4871996"/>
              <a:ext cx="1027601" cy="271501"/>
            </a:xfrm>
            <a:custGeom>
              <a:rect b="b" l="l" r="r" t="t"/>
              <a:pathLst>
                <a:path extrusionOk="0" h="2594" w="9818">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7263930" y="148835"/>
              <a:ext cx="1880097" cy="2330052"/>
            </a:xfrm>
            <a:custGeom>
              <a:rect b="b" l="l" r="r" t="t"/>
              <a:pathLst>
                <a:path extrusionOk="0" h="22262" w="17963">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4313"/>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7506755" y="0"/>
              <a:ext cx="1041940" cy="765624"/>
            </a:xfrm>
            <a:custGeom>
              <a:rect b="b" l="l" r="r" t="t"/>
              <a:pathLst>
                <a:path extrusionOk="0" h="7315" w="9955">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a:off x="6516196" y="2293129"/>
              <a:ext cx="2627824" cy="2850342"/>
            </a:xfrm>
            <a:custGeom>
              <a:rect b="b" l="l" r="r" t="t"/>
              <a:pathLst>
                <a:path extrusionOk="0" h="27233" w="25107">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4313"/>
                  </a:srgbClr>
                </a:gs>
                <a:gs pos="100000">
                  <a:srgbClr val="FFFFFF">
                    <a:alpha val="10196"/>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 name="Google Shape;144;p13"/>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3"/>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46" name="Google Shape;146;p13"/>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47" name="Google Shape;147;p13"/>
          <p:cNvGrpSpPr/>
          <p:nvPr/>
        </p:nvGrpSpPr>
        <p:grpSpPr>
          <a:xfrm>
            <a:off x="2" y="870200"/>
            <a:ext cx="1055444" cy="306027"/>
            <a:chOff x="-429922" y="847489"/>
            <a:chExt cx="1211622" cy="351311"/>
          </a:xfrm>
        </p:grpSpPr>
        <p:sp>
          <p:nvSpPr>
            <p:cNvPr id="148" name="Google Shape;148;p13"/>
            <p:cNvSpPr/>
            <p:nvPr/>
          </p:nvSpPr>
          <p:spPr>
            <a:xfrm>
              <a:off x="-429922" y="847489"/>
              <a:ext cx="10623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grpSp>
        <p:nvGrpSpPr>
          <p:cNvPr id="151" name="Google Shape;151;p14"/>
          <p:cNvGrpSpPr/>
          <p:nvPr/>
        </p:nvGrpSpPr>
        <p:grpSpPr>
          <a:xfrm>
            <a:off x="0" y="0"/>
            <a:ext cx="9144036" cy="5143497"/>
            <a:chOff x="0" y="0"/>
            <a:chExt cx="9144036" cy="5143497"/>
          </a:xfrm>
        </p:grpSpPr>
        <p:sp>
          <p:nvSpPr>
            <p:cNvPr id="152" name="Google Shape;152;p14"/>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rgbClr val="FFFFFF">
                    <a:alpha val="31764"/>
                  </a:srgbClr>
                </a:gs>
                <a:gs pos="9000">
                  <a:srgbClr val="FFFFFF">
                    <a:alpha val="31764"/>
                  </a:srgbClr>
                </a:gs>
                <a:gs pos="100000">
                  <a:srgbClr val="FFFFFF">
                    <a:alpha val="31764"/>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4"/>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4"/>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4"/>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4"/>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4"/>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4"/>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4"/>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4"/>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4"/>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4"/>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4"/>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4"/>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4"/>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14"/>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4"/>
          <p:cNvSpPr txBox="1"/>
          <p:nvPr>
            <p:ph idx="1" type="body"/>
          </p:nvPr>
        </p:nvSpPr>
        <p:spPr>
          <a:xfrm>
            <a:off x="851175" y="4635425"/>
            <a:ext cx="7441800" cy="3060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indent="-228600" lvl="0" marL="457200" algn="l">
              <a:lnSpc>
                <a:spcPct val="100000"/>
              </a:lnSpc>
              <a:spcBef>
                <a:spcPts val="0"/>
              </a:spcBef>
              <a:spcAft>
                <a:spcPts val="600"/>
              </a:spcAft>
              <a:buSzPts val="1800"/>
              <a:buNone/>
              <a:defRPr sz="1800"/>
            </a:lvl1pPr>
          </a:lstStyle>
          <a:p/>
        </p:txBody>
      </p:sp>
      <p:sp>
        <p:nvSpPr>
          <p:cNvPr id="168" name="Google Shape;168;p14"/>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grpSp>
        <p:nvGrpSpPr>
          <p:cNvPr id="169" name="Google Shape;169;p14"/>
          <p:cNvGrpSpPr/>
          <p:nvPr/>
        </p:nvGrpSpPr>
        <p:grpSpPr>
          <a:xfrm>
            <a:off x="1" y="4635437"/>
            <a:ext cx="731345" cy="306027"/>
            <a:chOff x="-57865" y="847489"/>
            <a:chExt cx="839565" cy="351311"/>
          </a:xfrm>
        </p:grpSpPr>
        <p:sp>
          <p:nvSpPr>
            <p:cNvPr id="170" name="Google Shape;170;p14"/>
            <p:cNvSpPr/>
            <p:nvPr/>
          </p:nvSpPr>
          <p:spPr>
            <a:xfrm>
              <a:off x="-57865" y="847489"/>
              <a:ext cx="690300" cy="3513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4"/>
            <p:cNvSpPr/>
            <p:nvPr/>
          </p:nvSpPr>
          <p:spPr>
            <a:xfrm rot="-5400000">
              <a:off x="453950" y="871050"/>
              <a:ext cx="351300" cy="304200"/>
            </a:xfrm>
            <a:prstGeom prst="hexagon">
              <a:avLst>
                <a:gd fmla="val 25000" name="adj"/>
                <a:gd fmla="val 115470" name="vf"/>
              </a:avLst>
            </a:prstGeom>
            <a:gradFill>
              <a:gsLst>
                <a:gs pos="0">
                  <a:schemeClr val="accent3"/>
                </a:gs>
                <a:gs pos="100000">
                  <a:schemeClr val="accent4"/>
                </a:gs>
              </a:gsLst>
              <a:lin ang="0" scaled="0"/>
            </a:gradFill>
            <a:ln>
              <a:noFill/>
            </a:ln>
            <a:effectLst>
              <a:outerShdw blurRad="142875" rotWithShape="0" algn="bl">
                <a:schemeClr val="lt1">
                  <a:alpha val="54509"/>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grpSp>
        <p:nvGrpSpPr>
          <p:cNvPr id="173" name="Google Shape;173;p15"/>
          <p:cNvGrpSpPr/>
          <p:nvPr/>
        </p:nvGrpSpPr>
        <p:grpSpPr>
          <a:xfrm>
            <a:off x="0" y="0"/>
            <a:ext cx="9144036" cy="5143497"/>
            <a:chOff x="0" y="0"/>
            <a:chExt cx="9144036" cy="5143497"/>
          </a:xfrm>
        </p:grpSpPr>
        <p:sp>
          <p:nvSpPr>
            <p:cNvPr id="174" name="Google Shape;174;p15"/>
            <p:cNvSpPr/>
            <p:nvPr/>
          </p:nvSpPr>
          <p:spPr>
            <a:xfrm>
              <a:off x="7924791" y="0"/>
              <a:ext cx="1219243" cy="1859792"/>
            </a:xfrm>
            <a:custGeom>
              <a:rect b="b" l="l" r="r" t="t"/>
              <a:pathLst>
                <a:path extrusionOk="0" h="17769" w="11649">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rgbClr val="FFFFFF">
                    <a:alpha val="31764"/>
                  </a:srgbClr>
                </a:gs>
                <a:gs pos="9000">
                  <a:srgbClr val="FFFFFF">
                    <a:alpha val="31764"/>
                  </a:srgbClr>
                </a:gs>
                <a:gs pos="100000">
                  <a:srgbClr val="FFFFFF">
                    <a:alpha val="31764"/>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5"/>
            <p:cNvSpPr/>
            <p:nvPr/>
          </p:nvSpPr>
          <p:spPr>
            <a:xfrm>
              <a:off x="0" y="3394425"/>
              <a:ext cx="2268195" cy="1749057"/>
            </a:xfrm>
            <a:custGeom>
              <a:rect b="b" l="l" r="r" t="t"/>
              <a:pathLst>
                <a:path extrusionOk="0" h="16711" w="21671">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5"/>
            <p:cNvSpPr/>
            <p:nvPr/>
          </p:nvSpPr>
          <p:spPr>
            <a:xfrm>
              <a:off x="8689168" y="0"/>
              <a:ext cx="7222" cy="105"/>
            </a:xfrm>
            <a:custGeom>
              <a:rect b="b" l="l" r="r" t="t"/>
              <a:pathLst>
                <a:path extrusionOk="0" h="1" w="69">
                  <a:moveTo>
                    <a:pt x="69" y="0"/>
                  </a:moveTo>
                  <a:lnTo>
                    <a:pt x="1" y="0"/>
                  </a:lnTo>
                  <a:lnTo>
                    <a:pt x="1" y="0"/>
                  </a:lnTo>
                  <a:lnTo>
                    <a:pt x="35" y="0"/>
                  </a:lnTo>
                  <a:lnTo>
                    <a:pt x="35" y="0"/>
                  </a:lnTo>
                  <a:lnTo>
                    <a:pt x="69" y="0"/>
                  </a:lnTo>
                  <a:lnTo>
                    <a:pt x="69"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5"/>
            <p:cNvSpPr/>
            <p:nvPr/>
          </p:nvSpPr>
          <p:spPr>
            <a:xfrm>
              <a:off x="6698419" y="0"/>
              <a:ext cx="20410" cy="2512"/>
            </a:xfrm>
            <a:custGeom>
              <a:rect b="b" l="l" r="r" t="t"/>
              <a:pathLst>
                <a:path extrusionOk="0" h="24" w="195">
                  <a:moveTo>
                    <a:pt x="1" y="0"/>
                  </a:moveTo>
                  <a:lnTo>
                    <a:pt x="46" y="23"/>
                  </a:lnTo>
                  <a:lnTo>
                    <a:pt x="149" y="23"/>
                  </a:lnTo>
                  <a:lnTo>
                    <a:pt x="194"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5"/>
            <p:cNvSpPr/>
            <p:nvPr/>
          </p:nvSpPr>
          <p:spPr>
            <a:xfrm>
              <a:off x="0" y="3397984"/>
              <a:ext cx="1020484" cy="615640"/>
            </a:xfrm>
            <a:custGeom>
              <a:rect b="b" l="l" r="r" t="t"/>
              <a:pathLst>
                <a:path extrusionOk="0" h="5882" w="975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5"/>
            <p:cNvSpPr/>
            <p:nvPr/>
          </p:nvSpPr>
          <p:spPr>
            <a:xfrm>
              <a:off x="6434137" y="0"/>
              <a:ext cx="540595" cy="577541"/>
            </a:xfrm>
            <a:custGeom>
              <a:rect b="b" l="l" r="r" t="t"/>
              <a:pathLst>
                <a:path extrusionOk="0" h="5518" w="5165">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5"/>
            <p:cNvSpPr/>
            <p:nvPr/>
          </p:nvSpPr>
          <p:spPr>
            <a:xfrm>
              <a:off x="627473" y="4440981"/>
              <a:ext cx="790639" cy="702511"/>
            </a:xfrm>
            <a:custGeom>
              <a:rect b="b" l="l" r="r" t="t"/>
              <a:pathLst>
                <a:path extrusionOk="0" h="6712" w="7554">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5"/>
            <p:cNvSpPr/>
            <p:nvPr/>
          </p:nvSpPr>
          <p:spPr>
            <a:xfrm>
              <a:off x="7567566" y="4871996"/>
              <a:ext cx="543107" cy="271501"/>
            </a:xfrm>
            <a:custGeom>
              <a:rect b="b" l="l" r="r" t="t"/>
              <a:pathLst>
                <a:path extrusionOk="0" h="2594" w="5189">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5"/>
            <p:cNvSpPr/>
            <p:nvPr/>
          </p:nvSpPr>
          <p:spPr>
            <a:xfrm>
              <a:off x="8065253" y="4017084"/>
              <a:ext cx="1078782" cy="1126405"/>
            </a:xfrm>
            <a:custGeom>
              <a:rect b="b" l="l" r="r" t="t"/>
              <a:pathLst>
                <a:path extrusionOk="0" h="10762" w="10307">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5"/>
            <p:cNvSpPr/>
            <p:nvPr/>
          </p:nvSpPr>
          <p:spPr>
            <a:xfrm>
              <a:off x="8067661" y="2296688"/>
              <a:ext cx="1076375" cy="1470543"/>
            </a:xfrm>
            <a:custGeom>
              <a:rect b="b" l="l" r="r" t="t"/>
              <a:pathLst>
                <a:path extrusionOk="0" h="14050" w="10284">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5"/>
            <p:cNvSpPr/>
            <p:nvPr/>
          </p:nvSpPr>
          <p:spPr>
            <a:xfrm>
              <a:off x="0" y="2730110"/>
              <a:ext cx="1163351" cy="2328901"/>
            </a:xfrm>
            <a:custGeom>
              <a:rect b="b" l="l" r="r" t="t"/>
              <a:pathLst>
                <a:path extrusionOk="0" h="22251" w="11115">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5"/>
            <p:cNvSpPr/>
            <p:nvPr/>
          </p:nvSpPr>
          <p:spPr>
            <a:xfrm>
              <a:off x="0" y="1004899"/>
              <a:ext cx="1414547" cy="1909822"/>
            </a:xfrm>
            <a:custGeom>
              <a:rect b="b" l="l" r="r" t="t"/>
              <a:pathLst>
                <a:path extrusionOk="0" h="18247" w="13515">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5"/>
            <p:cNvSpPr/>
            <p:nvPr/>
          </p:nvSpPr>
          <p:spPr>
            <a:xfrm>
              <a:off x="1127568" y="0"/>
              <a:ext cx="537036" cy="331055"/>
            </a:xfrm>
            <a:custGeom>
              <a:rect b="b" l="l" r="r" t="t"/>
              <a:pathLst>
                <a:path extrusionOk="0" h="3163" w="5131">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5"/>
            <p:cNvSpPr/>
            <p:nvPr/>
          </p:nvSpPr>
          <p:spPr>
            <a:xfrm>
              <a:off x="0" y="0"/>
              <a:ext cx="675194" cy="763217"/>
            </a:xfrm>
            <a:custGeom>
              <a:rect b="b" l="l" r="r" t="t"/>
              <a:pathLst>
                <a:path extrusionOk="0" h="7292" w="6451">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 name="Google Shape;188;p15"/>
          <p:cNvSpPr/>
          <p:nvPr/>
        </p:nvSpPr>
        <p:spPr>
          <a:xfrm rot="-5400000">
            <a:off x="8613300" y="4612800"/>
            <a:ext cx="405300" cy="351300"/>
          </a:xfrm>
          <a:prstGeom prst="hexagon">
            <a:avLst>
              <a:gd fmla="val 25000" name="adj"/>
              <a:gd fmla="val 115470" name="vf"/>
            </a:avLst>
          </a:prstGeom>
          <a:solidFill>
            <a:schemeClr val="dk1"/>
          </a:solidFill>
          <a:ln>
            <a:noFill/>
          </a:ln>
          <a:effectLst>
            <a:outerShdw blurRad="171450" rotWithShape="0" algn="bl" dir="5400000" dist="19050">
              <a:schemeClr val="lt1">
                <a:alpha val="49411"/>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5"/>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13000">
              <a:schemeClr val="accent3"/>
            </a:gs>
            <a:gs pos="31000">
              <a:schemeClr val="accent2"/>
            </a:gs>
            <a:gs pos="100000">
              <a:schemeClr val="accent1"/>
            </a:gs>
          </a:gsLst>
          <a:lin ang="8100019" scaled="0"/>
        </a:gra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1207850" y="855506"/>
            <a:ext cx="67284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1pPr>
            <a:lvl2pPr lvl="1"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2pPr>
            <a:lvl3pPr lvl="2"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3pPr>
            <a:lvl4pPr lvl="3"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4pPr>
            <a:lvl5pPr lvl="4"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5pPr>
            <a:lvl6pPr lvl="5"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6pPr>
            <a:lvl7pPr lvl="6"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7pPr>
            <a:lvl8pPr lvl="7"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8pPr>
            <a:lvl9pPr lvl="8" marR="0" rtl="0" algn="l">
              <a:lnSpc>
                <a:spcPct val="90000"/>
              </a:lnSpc>
              <a:spcBef>
                <a:spcPts val="0"/>
              </a:spcBef>
              <a:spcAft>
                <a:spcPts val="0"/>
              </a:spcAft>
              <a:buClr>
                <a:schemeClr val="dk1"/>
              </a:buClr>
              <a:buSzPts val="3200"/>
              <a:buFont typeface="Saira SemiCondensed Medium"/>
              <a:buNone/>
              <a:defRPr b="0" i="0" sz="3200" u="none" cap="none" strike="noStrike">
                <a:solidFill>
                  <a:schemeClr val="dk1"/>
                </a:solidFill>
                <a:latin typeface="Saira SemiCondensed Medium"/>
                <a:ea typeface="Saira SemiCondensed Medium"/>
                <a:cs typeface="Saira SemiCondensed Medium"/>
                <a:sym typeface="Saira SemiCondensed Medium"/>
              </a:defRPr>
            </a:lvl9pPr>
          </a:lstStyle>
          <a:p/>
        </p:txBody>
      </p:sp>
      <p:sp>
        <p:nvSpPr>
          <p:cNvPr id="7" name="Google Shape;7;p6"/>
          <p:cNvSpPr txBox="1"/>
          <p:nvPr>
            <p:ph idx="1" type="body"/>
          </p:nvPr>
        </p:nvSpPr>
        <p:spPr>
          <a:xfrm>
            <a:off x="1207850" y="1430148"/>
            <a:ext cx="6728400" cy="3033900"/>
          </a:xfrm>
          <a:prstGeom prst="rect">
            <a:avLst/>
          </a:prstGeom>
          <a:noFill/>
          <a:ln>
            <a:noFill/>
          </a:ln>
          <a:effectLst>
            <a:outerShdw blurRad="42863" rotWithShape="0" algn="bl" dir="5400000" dist="9525">
              <a:schemeClr val="lt1">
                <a:alpha val="24313"/>
              </a:schemeClr>
            </a:outerShdw>
          </a:effectLst>
        </p:spPr>
        <p:txBody>
          <a:bodyPr anchorCtr="0" anchor="t" bIns="0" lIns="0" spcFirstLastPara="1" rIns="0" wrap="square" tIns="0">
            <a:noAutofit/>
          </a:bodyPr>
          <a:lstStyle>
            <a:lvl1pPr indent="-342900" lvl="0" marL="457200" marR="0" rtl="0" algn="l">
              <a:lnSpc>
                <a:spcPct val="100000"/>
              </a:lnSpc>
              <a:spcBef>
                <a:spcPts val="0"/>
              </a:spcBef>
              <a:spcAft>
                <a:spcPts val="0"/>
              </a:spcAft>
              <a:buClr>
                <a:schemeClr val="accent4"/>
              </a:buClr>
              <a:buSzPts val="1800"/>
              <a:buFont typeface="Inria Sans Light"/>
              <a:buChar char="⬥"/>
              <a:defRPr b="0" i="0" sz="2400" u="none" cap="none" strike="noStrike">
                <a:solidFill>
                  <a:schemeClr val="dk1"/>
                </a:solidFill>
                <a:latin typeface="Inria Sans Light"/>
                <a:ea typeface="Inria Sans Light"/>
                <a:cs typeface="Inria Sans Light"/>
                <a:sym typeface="Inria Sans Light"/>
              </a:defRPr>
            </a:lvl1pPr>
            <a:lvl2pPr indent="-342900" lvl="1" marL="914400" marR="0" rtl="0" algn="l">
              <a:lnSpc>
                <a:spcPct val="100000"/>
              </a:lnSpc>
              <a:spcBef>
                <a:spcPts val="600"/>
              </a:spcBef>
              <a:spcAft>
                <a:spcPts val="0"/>
              </a:spcAft>
              <a:buClr>
                <a:schemeClr val="accent3"/>
              </a:buClr>
              <a:buSzPts val="1800"/>
              <a:buFont typeface="Inria Sans Light"/>
              <a:buChar char="⬦"/>
              <a:defRPr b="0" i="0" sz="2400" u="none" cap="none" strike="noStrike">
                <a:solidFill>
                  <a:schemeClr val="dk1"/>
                </a:solidFill>
                <a:latin typeface="Inria Sans Light"/>
                <a:ea typeface="Inria Sans Light"/>
                <a:cs typeface="Inria Sans Light"/>
                <a:sym typeface="Inria Sans Light"/>
              </a:defRPr>
            </a:lvl2pPr>
            <a:lvl3pPr indent="-381000" lvl="2" marL="1371600" marR="0" rtl="0" algn="l">
              <a:lnSpc>
                <a:spcPct val="100000"/>
              </a:lnSpc>
              <a:spcBef>
                <a:spcPts val="600"/>
              </a:spcBef>
              <a:spcAft>
                <a:spcPts val="0"/>
              </a:spcAft>
              <a:buClr>
                <a:schemeClr val="accent2"/>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3pPr>
            <a:lvl4pPr indent="-381000" lvl="3" marL="1828800" marR="0" rtl="0" algn="l">
              <a:lnSpc>
                <a:spcPct val="100000"/>
              </a:lnSpc>
              <a:spcBef>
                <a:spcPts val="600"/>
              </a:spcBef>
              <a:spcAft>
                <a:spcPts val="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4pPr>
            <a:lvl5pPr indent="-381000" lvl="4" marL="2286000" marR="0" rtl="0" algn="l">
              <a:lnSpc>
                <a:spcPct val="100000"/>
              </a:lnSpc>
              <a:spcBef>
                <a:spcPts val="600"/>
              </a:spcBef>
              <a:spcAft>
                <a:spcPts val="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5pPr>
            <a:lvl6pPr indent="-381000" lvl="5" marL="2743200" marR="0" rtl="0" algn="l">
              <a:lnSpc>
                <a:spcPct val="100000"/>
              </a:lnSpc>
              <a:spcBef>
                <a:spcPts val="600"/>
              </a:spcBef>
              <a:spcAft>
                <a:spcPts val="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6pPr>
            <a:lvl7pPr indent="-381000" lvl="6" marL="3200400" marR="0" rtl="0" algn="l">
              <a:lnSpc>
                <a:spcPct val="100000"/>
              </a:lnSpc>
              <a:spcBef>
                <a:spcPts val="600"/>
              </a:spcBef>
              <a:spcAft>
                <a:spcPts val="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7pPr>
            <a:lvl8pPr indent="-381000" lvl="7" marL="3657600" marR="0" rtl="0" algn="l">
              <a:lnSpc>
                <a:spcPct val="100000"/>
              </a:lnSpc>
              <a:spcBef>
                <a:spcPts val="600"/>
              </a:spcBef>
              <a:spcAft>
                <a:spcPts val="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8pPr>
            <a:lvl9pPr indent="-381000" lvl="8" marL="4114800" marR="0" rtl="0" algn="l">
              <a:lnSpc>
                <a:spcPct val="100000"/>
              </a:lnSpc>
              <a:spcBef>
                <a:spcPts val="600"/>
              </a:spcBef>
              <a:spcAft>
                <a:spcPts val="600"/>
              </a:spcAft>
              <a:buClr>
                <a:schemeClr val="dk1"/>
              </a:buClr>
              <a:buSzPts val="2400"/>
              <a:buFont typeface="Inria Sans Light"/>
              <a:buChar char="■"/>
              <a:defRPr b="0" i="0" sz="2400" u="none" cap="none" strike="noStrike">
                <a:solidFill>
                  <a:schemeClr val="dk1"/>
                </a:solidFill>
                <a:latin typeface="Inria Sans Light"/>
                <a:ea typeface="Inria Sans Light"/>
                <a:cs typeface="Inria Sans Light"/>
                <a:sym typeface="Inria Sans Light"/>
              </a:defRPr>
            </a:lvl9pPr>
          </a:lstStyle>
          <a:p/>
        </p:txBody>
      </p:sp>
      <p:sp>
        <p:nvSpPr>
          <p:cNvPr id="8" name="Google Shape;8;p6"/>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
          <p:cNvSpPr/>
          <p:nvPr/>
        </p:nvSpPr>
        <p:spPr>
          <a:xfrm>
            <a:off x="7641774" y="212650"/>
            <a:ext cx="1365660" cy="371682"/>
          </a:xfrm>
          <a:prstGeom prst="flowChartTerminator">
            <a:avLst/>
          </a:prstGeom>
          <a:gradFill>
            <a:gsLst>
              <a:gs pos="0">
                <a:schemeClr val="accent6"/>
              </a:gs>
              <a:gs pos="17000">
                <a:schemeClr val="accent4"/>
              </a:gs>
              <a:gs pos="42000">
                <a:schemeClr val="accent3"/>
              </a:gs>
              <a:gs pos="100000">
                <a:schemeClr val="accent2"/>
              </a:gs>
            </a:gsLst>
            <a:lin ang="80993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
          <p:cNvSpPr txBox="1"/>
          <p:nvPr>
            <p:ph type="ctrTitle"/>
          </p:nvPr>
        </p:nvSpPr>
        <p:spPr>
          <a:xfrm>
            <a:off x="1839281" y="1482327"/>
            <a:ext cx="7458900" cy="11598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5400"/>
              <a:buNone/>
            </a:pPr>
            <a:r>
              <a:rPr lang="en-US" sz="5900"/>
              <a:t>Network hacking methdology Pt.2</a:t>
            </a:r>
            <a:endParaRPr sz="5900"/>
          </a:p>
        </p:txBody>
      </p:sp>
      <p:pic>
        <p:nvPicPr>
          <p:cNvPr id="200" name="Google Shape;200;p1"/>
          <p:cNvPicPr preferRelativeResize="0"/>
          <p:nvPr/>
        </p:nvPicPr>
        <p:blipFill rotWithShape="1">
          <a:blip r:embed="rId3">
            <a:alphaModFix/>
          </a:blip>
          <a:srcRect b="0" l="0" r="0" t="0"/>
          <a:stretch/>
        </p:blipFill>
        <p:spPr>
          <a:xfrm>
            <a:off x="403325" y="1954213"/>
            <a:ext cx="1235025" cy="1235025"/>
          </a:xfrm>
          <a:prstGeom prst="rect">
            <a:avLst/>
          </a:prstGeom>
          <a:noFill/>
          <a:ln>
            <a:noFill/>
          </a:ln>
        </p:spPr>
      </p:pic>
      <p:sp>
        <p:nvSpPr>
          <p:cNvPr id="201" name="Google Shape;201;p1"/>
          <p:cNvSpPr/>
          <p:nvPr/>
        </p:nvSpPr>
        <p:spPr>
          <a:xfrm rot="10800000">
            <a:off x="4065825" y="4482350"/>
            <a:ext cx="1220100" cy="371700"/>
          </a:xfrm>
          <a:prstGeom prst="rect">
            <a:avLst/>
          </a:prstGeom>
          <a:gradFill>
            <a:gsLst>
              <a:gs pos="0">
                <a:srgbClr val="FFFFFF">
                  <a:alpha val="31764"/>
                </a:srgbClr>
              </a:gs>
              <a:gs pos="100000">
                <a:srgbClr val="00FFEE">
                  <a:alpha val="31764"/>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1"/>
          <p:cNvGrpSpPr/>
          <p:nvPr/>
        </p:nvGrpSpPr>
        <p:grpSpPr>
          <a:xfrm>
            <a:off x="3855281" y="4370823"/>
            <a:ext cx="328471" cy="594764"/>
            <a:chOff x="4556125" y="630237"/>
            <a:chExt cx="3081338" cy="5568950"/>
          </a:xfrm>
        </p:grpSpPr>
        <p:sp>
          <p:nvSpPr>
            <p:cNvPr id="203" name="Google Shape;203;p1"/>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 name="Google Shape;204;p1"/>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 name="Google Shape;205;p1"/>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 name="Google Shape;206;p1"/>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 name="Google Shape;207;p1"/>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 name="Google Shape;208;p1"/>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 name="Google Shape;209;p1"/>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210" name="Google Shape;210;p1"/>
          <p:cNvSpPr txBox="1"/>
          <p:nvPr/>
        </p:nvSpPr>
        <p:spPr>
          <a:xfrm>
            <a:off x="4183750" y="4414250"/>
            <a:ext cx="1180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100"/>
              <a:buFont typeface="Arial"/>
              <a:buNone/>
            </a:pPr>
            <a:r>
              <a:rPr b="0" i="0" lang="en-US" sz="2100" u="none" cap="none" strike="noStrike">
                <a:solidFill>
                  <a:srgbClr val="000000"/>
                </a:solidFill>
                <a:latin typeface="Saira SemiCondensed SemiBold"/>
                <a:ea typeface="Saira SemiCondensed SemiBold"/>
                <a:cs typeface="Saira SemiCondensed SemiBold"/>
                <a:sym typeface="Saira SemiCondensed SemiBold"/>
              </a:rPr>
              <a:t>DAY  05</a:t>
            </a:r>
            <a:endParaRPr b="0" i="0" sz="2100" u="none" cap="none" strike="noStrike">
              <a:solidFill>
                <a:srgbClr val="000000"/>
              </a:solidFill>
              <a:latin typeface="Saira SemiCondensed SemiBold"/>
              <a:ea typeface="Saira SemiCondensed SemiBold"/>
              <a:cs typeface="Saira SemiCondensed SemiBold"/>
              <a:sym typeface="Saira SemiCondensed SemiBold"/>
            </a:endParaRPr>
          </a:p>
        </p:txBody>
      </p:sp>
      <p:sp>
        <p:nvSpPr>
          <p:cNvPr id="211" name="Google Shape;211;p1"/>
          <p:cNvSpPr txBox="1"/>
          <p:nvPr/>
        </p:nvSpPr>
        <p:spPr>
          <a:xfrm>
            <a:off x="7641763" y="190738"/>
            <a:ext cx="1453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accent1"/>
                </a:solidFill>
                <a:latin typeface="Inria Sans Light"/>
                <a:ea typeface="Inria Sans Light"/>
                <a:cs typeface="Inria Sans Light"/>
                <a:sym typeface="Inria Sans Light"/>
              </a:rPr>
              <a:t>⌛</a:t>
            </a:r>
            <a:r>
              <a:rPr b="0" i="0" lang="en-US" sz="1500" u="none" cap="none" strike="noStrike">
                <a:solidFill>
                  <a:schemeClr val="accent1"/>
                </a:solidFill>
                <a:latin typeface="Bungee"/>
                <a:ea typeface="Bungee"/>
                <a:cs typeface="Bungee"/>
                <a:sym typeface="Bungee"/>
              </a:rPr>
              <a:t> 60 min</a:t>
            </a:r>
            <a:endParaRPr b="0" i="0" sz="1500" u="none" cap="none" strike="noStrike">
              <a:solidFill>
                <a:schemeClr val="accent1"/>
              </a:solidFill>
              <a:latin typeface="Bungee"/>
              <a:ea typeface="Bungee"/>
              <a:cs typeface="Bungee"/>
              <a:sym typeface="Bungee"/>
            </a:endParaRPr>
          </a:p>
        </p:txBody>
      </p:sp>
      <p:sp>
        <p:nvSpPr>
          <p:cNvPr id="212" name="Google Shape;212;p1"/>
          <p:cNvSpPr txBox="1"/>
          <p:nvPr/>
        </p:nvSpPr>
        <p:spPr>
          <a:xfrm>
            <a:off x="1839281" y="2836275"/>
            <a:ext cx="6588300" cy="7605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700"/>
              <a:buFont typeface="Arial"/>
              <a:buNone/>
            </a:pPr>
            <a:r>
              <a:rPr b="0" i="0" lang="en-US" sz="1700" u="none" cap="none" strike="noStrike">
                <a:solidFill>
                  <a:schemeClr val="accent6"/>
                </a:solidFill>
                <a:latin typeface="Fira Code Medium"/>
                <a:ea typeface="Fira Code Medium"/>
                <a:cs typeface="Fira Code Medium"/>
                <a:sym typeface="Fira Code Medium"/>
              </a:rPr>
              <a:t>BY UNCLE RAT aka THE XSS RAT</a:t>
            </a:r>
            <a:endParaRPr b="0" i="0" sz="2600" u="none" cap="none" strike="noStrike">
              <a:solidFill>
                <a:srgbClr val="7F7F7F"/>
              </a:solidFill>
              <a:latin typeface="Impact"/>
              <a:ea typeface="Impact"/>
              <a:cs typeface="Impact"/>
              <a:sym typeface="Impact"/>
            </a:endParaRPr>
          </a:p>
          <a:p>
            <a:pPr indent="0" lvl="0" marL="0" marR="0" rtl="0" algn="l">
              <a:lnSpc>
                <a:spcPct val="120000"/>
              </a:lnSpc>
              <a:spcBef>
                <a:spcPts val="0"/>
              </a:spcBef>
              <a:spcAft>
                <a:spcPts val="0"/>
              </a:spcAft>
              <a:buClr>
                <a:srgbClr val="000000"/>
              </a:buClr>
              <a:buSzPts val="1700"/>
              <a:buFont typeface="Arial"/>
              <a:buNone/>
            </a:pPr>
            <a:r>
              <a:t/>
            </a:r>
            <a:endParaRPr b="0" i="0" sz="1700" u="none" cap="none" strike="noStrike">
              <a:solidFill>
                <a:schemeClr val="accent6"/>
              </a:solidFill>
              <a:latin typeface="Fira Code Medium"/>
              <a:ea typeface="Fira Code Medium"/>
              <a:cs typeface="Fira Code Medium"/>
              <a:sym typeface="Fira Code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DNS Poisoning</a:t>
            </a:r>
            <a:endParaRPr sz="2600">
              <a:latin typeface="Bungee"/>
              <a:ea typeface="Bungee"/>
              <a:cs typeface="Bungee"/>
              <a:sym typeface="Bungee"/>
            </a:endParaRPr>
          </a:p>
        </p:txBody>
      </p:sp>
      <p:sp>
        <p:nvSpPr>
          <p:cNvPr id="218" name="Google Shape;218;p2"/>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19" name="Google Shape;219;p2"/>
          <p:cNvSpPr txBox="1"/>
          <p:nvPr/>
        </p:nvSpPr>
        <p:spPr>
          <a:xfrm>
            <a:off x="653100" y="1148709"/>
            <a:ext cx="7837800" cy="41250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Poisoning the DNS cache to reroute requests</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Attacker inserts a false DNS entry pointing a legitimate request to their malicious site</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Widely used attack, but must have access to the dns server that the victim would hit</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Makes it so the user does not need to click a phishing link, they could make a normal request, and be redirected to the </a:t>
            </a:r>
            <a:r>
              <a:rPr b="1" lang="en-US" sz="1600">
                <a:solidFill>
                  <a:schemeClr val="accent6"/>
                </a:solidFill>
                <a:latin typeface="Inria Sans"/>
                <a:ea typeface="Inria Sans"/>
                <a:cs typeface="Inria Sans"/>
                <a:sym typeface="Inria Sans"/>
              </a:rPr>
              <a:t>attackers site.</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Banner enum on ports</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See if vulnerable version of software runs on port</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Tools: ettercap, normal dns access, etc.</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rgbClr val="15B838"/>
              </a:buClr>
              <a:buSzPts val="1600"/>
              <a:buFont typeface="Noto Sans Symbols"/>
              <a:buChar char="⮚"/>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ppt_w</p:attrName>
                                        </p:attrNameLst>
                                      </p:cBhvr>
                                      <p:tavLst>
                                        <p:tav fmla="" tm="0">
                                          <p:val>
                                            <p:strVal val="0"/>
                                          </p:val>
                                        </p:tav>
                                        <p:tav fmla="" tm="100000">
                                          <p:val>
                                            <p:strVal val="#ppt_w"/>
                                          </p:val>
                                        </p:tav>
                                      </p:tavLst>
                                    </p:anim>
                                    <p:anim calcmode="lin" valueType="num">
                                      <p:cBhvr additive="base">
                                        <p:cTn dur="1000"/>
                                        <p:tgtEl>
                                          <p:spTgt spid="2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ARP POisoning (AKA ARP SPoofing)</a:t>
            </a:r>
            <a:endParaRPr sz="2600">
              <a:latin typeface="Bungee"/>
              <a:ea typeface="Bungee"/>
              <a:cs typeface="Bungee"/>
              <a:sym typeface="Bungee"/>
            </a:endParaRPr>
          </a:p>
        </p:txBody>
      </p:sp>
      <p:sp>
        <p:nvSpPr>
          <p:cNvPr id="225" name="Google Shape;225;p3"/>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26" name="Google Shape;226;p3"/>
          <p:cNvSpPr txBox="1"/>
          <p:nvPr/>
        </p:nvSpPr>
        <p:spPr>
          <a:xfrm>
            <a:off x="802375" y="1307252"/>
            <a:ext cx="7837800" cy="30168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Floods the LAN with spoofed ARP requests, so that it poisons the arp cache</a:t>
            </a:r>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Usually used to force the victims machine to log the attackers MAC address to the IP of another machine on the LAN, typically the default gateway</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Man in the middle attacks use this method, positioning you in the middle of the victim and the gateway, telling the gateway you are the victim, and telling the victim you are the gateway.</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If done improperly, can cause havoc on the LAN</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Tools: Ettercap, Bettercap, Cain and Abel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ppt_w</p:attrName>
                                        </p:attrNameLst>
                                      </p:cBhvr>
                                      <p:tavLst>
                                        <p:tav fmla="" tm="0">
                                          <p:val>
                                            <p:strVal val="0"/>
                                          </p:val>
                                        </p:tav>
                                        <p:tav fmla="" tm="100000">
                                          <p:val>
                                            <p:strVal val="#ppt_w"/>
                                          </p:val>
                                        </p:tav>
                                      </p:tavLst>
                                    </p:anim>
                                    <p:anim calcmode="lin" valueType="num">
                                      <p:cBhvr additive="base">
                                        <p:cTn dur="1000"/>
                                        <p:tgtEl>
                                          <p:spTgt spid="2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VLAN Hopping</a:t>
            </a:r>
            <a:endParaRPr sz="2600">
              <a:latin typeface="Bungee"/>
              <a:ea typeface="Bungee"/>
              <a:cs typeface="Bungee"/>
              <a:sym typeface="Bungee"/>
            </a:endParaRPr>
          </a:p>
        </p:txBody>
      </p:sp>
      <p:sp>
        <p:nvSpPr>
          <p:cNvPr id="232" name="Google Shape;232;p4"/>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33" name="Google Shape;233;p4"/>
          <p:cNvSpPr txBox="1"/>
          <p:nvPr/>
        </p:nvSpPr>
        <p:spPr>
          <a:xfrm>
            <a:off x="802375" y="1290691"/>
            <a:ext cx="7837800" cy="19086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What's</a:t>
            </a:r>
            <a:r>
              <a:rPr b="1" lang="en-US" sz="1600">
                <a:solidFill>
                  <a:schemeClr val="accent6"/>
                </a:solidFill>
                <a:latin typeface="Inria Sans"/>
                <a:ea typeface="Inria Sans"/>
                <a:cs typeface="Inria Sans"/>
                <a:sym typeface="Inria Sans"/>
              </a:rPr>
              <a:t> a VLAN</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Double Tagging- Adding 2 frames, one to trunk, the second to tell the next hop which VLAN to send it through</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lang="en-US" sz="1600">
                <a:solidFill>
                  <a:schemeClr val="accent6"/>
                </a:solidFill>
                <a:latin typeface="Inria Sans"/>
                <a:ea typeface="Inria Sans"/>
                <a:cs typeface="Inria Sans"/>
                <a:sym typeface="Inria Sans"/>
              </a:rPr>
              <a:t>Switch Spoofing - </a:t>
            </a:r>
            <a:r>
              <a:rPr b="1" lang="en-US" sz="1600">
                <a:solidFill>
                  <a:schemeClr val="accent6"/>
                </a:solidFill>
                <a:latin typeface="Inria Sans"/>
                <a:ea typeface="Inria Sans"/>
                <a:cs typeface="Inria Sans"/>
                <a:sym typeface="Inria Sans"/>
              </a:rPr>
              <a:t>Using DTP packets to act as a switch on the network, getting access to all vlans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ppt_w</p:attrName>
                                        </p:attrNameLst>
                                      </p:cBhvr>
                                      <p:tavLst>
                                        <p:tav fmla="" tm="0">
                                          <p:val>
                                            <p:strVal val="0"/>
                                          </p:val>
                                        </p:tav>
                                        <p:tav fmla="" tm="100000">
                                          <p:val>
                                            <p:strVal val="#ppt_w"/>
                                          </p:val>
                                        </p:tav>
                                      </p:tavLst>
                                    </p:anim>
                                    <p:anim calcmode="lin" valueType="num">
                                      <p:cBhvr additive="base">
                                        <p:cTn dur="1000"/>
                                        <p:tgtEl>
                                          <p:spTgt spid="2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36a4d53769_0_0"/>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Next steps</a:t>
            </a:r>
            <a:endParaRPr sz="2600">
              <a:latin typeface="Bungee"/>
              <a:ea typeface="Bungee"/>
              <a:cs typeface="Bungee"/>
              <a:sym typeface="Bungee"/>
            </a:endParaRPr>
          </a:p>
        </p:txBody>
      </p:sp>
      <p:sp>
        <p:nvSpPr>
          <p:cNvPr id="239" name="Google Shape;239;g136a4d53769_0_0"/>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40" name="Google Shape;240;g136a4d53769_0_0"/>
          <p:cNvSpPr txBox="1"/>
          <p:nvPr/>
        </p:nvSpPr>
        <p:spPr>
          <a:xfrm>
            <a:off x="802375" y="1660023"/>
            <a:ext cx="7837800" cy="4311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ppt_w</p:attrName>
                                        </p:attrNameLst>
                                      </p:cBhvr>
                                      <p:tavLst>
                                        <p:tav fmla="" tm="0">
                                          <p:val>
                                            <p:strVal val="0"/>
                                          </p:val>
                                        </p:tav>
                                        <p:tav fmla="" tm="100000">
                                          <p:val>
                                            <p:strVal val="#ppt_w"/>
                                          </p:val>
                                        </p:tav>
                                      </p:tavLst>
                                    </p:anim>
                                    <p:anim calcmode="lin" valueType="num">
                                      <p:cBhvr additive="base">
                                        <p:cTn dur="1000"/>
                                        <p:tgtEl>
                                          <p:spTgt spid="2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313"/>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Packet Capture</a:t>
            </a:r>
            <a:endParaRPr sz="2600">
              <a:latin typeface="Bungee"/>
              <a:ea typeface="Bungee"/>
              <a:cs typeface="Bungee"/>
              <a:sym typeface="Bungee"/>
            </a:endParaRPr>
          </a:p>
        </p:txBody>
      </p:sp>
      <p:sp>
        <p:nvSpPr>
          <p:cNvPr id="246" name="Google Shape;246;p5"/>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47" name="Google Shape;247;p5"/>
          <p:cNvSpPr txBox="1"/>
          <p:nvPr/>
        </p:nvSpPr>
        <p:spPr>
          <a:xfrm>
            <a:off x="802375" y="1660023"/>
            <a:ext cx="7837800" cy="22779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Why capture packets?</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chemeClr val="accent6"/>
              </a:buClr>
              <a:buSzPts val="1600"/>
              <a:buFont typeface="Inria Sans"/>
              <a:buChar char="⮚"/>
            </a:pPr>
            <a:r>
              <a:rPr b="1" i="0" lang="en-US" sz="1600" u="none" cap="none" strike="noStrike">
                <a:solidFill>
                  <a:schemeClr val="accent6"/>
                </a:solidFill>
                <a:latin typeface="Inria Sans"/>
                <a:ea typeface="Inria Sans"/>
                <a:cs typeface="Inria Sans"/>
                <a:sym typeface="Inria Sans"/>
              </a:rPr>
              <a:t>Promiscuous mode</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Location of the capture matters</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Use Filters to only capture what you need</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chemeClr val="accent6"/>
              </a:buClr>
              <a:buSzPts val="1600"/>
              <a:buFont typeface="Inria Sans"/>
              <a:buChar char="⮚"/>
            </a:pPr>
            <a:r>
              <a:rPr b="1" i="0" lang="en-US" sz="1600" u="none" cap="none" strike="noStrike">
                <a:solidFill>
                  <a:schemeClr val="accent6"/>
                </a:solidFill>
                <a:latin typeface="Inria Sans"/>
                <a:ea typeface="Inria Sans"/>
                <a:cs typeface="Inria Sans"/>
                <a:sym typeface="Inria Sans"/>
              </a:rPr>
              <a:t>Learning how to read the packets to tell a story</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Tools to fit the job:</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ppt_w</p:attrName>
                                        </p:attrNameLst>
                                      </p:cBhvr>
                                      <p:tavLst>
                                        <p:tav fmla="" tm="0">
                                          <p:val>
                                            <p:strVal val="0"/>
                                          </p:val>
                                        </p:tav>
                                        <p:tav fmla="" tm="100000">
                                          <p:val>
                                            <p:strVal val="#ppt_w"/>
                                          </p:val>
                                        </p:tav>
                                      </p:tavLst>
                                    </p:anim>
                                    <p:anim calcmode="lin" valueType="num">
                                      <p:cBhvr additive="base">
                                        <p:cTn dur="1000"/>
                                        <p:tgtEl>
                                          <p:spTgt spid="2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36a4d53769_0_6"/>
          <p:cNvSpPr txBox="1"/>
          <p:nvPr>
            <p:ph type="title"/>
          </p:nvPr>
        </p:nvSpPr>
        <p:spPr>
          <a:xfrm>
            <a:off x="1207850" y="855500"/>
            <a:ext cx="8025900" cy="351300"/>
          </a:xfrm>
          <a:prstGeom prst="rect">
            <a:avLst/>
          </a:prstGeom>
          <a:noFill/>
          <a:ln>
            <a:noFill/>
          </a:ln>
          <a:effectLst>
            <a:outerShdw blurRad="42863" rotWithShape="0" algn="bl" dir="5400000" dist="9525">
              <a:schemeClr val="lt1">
                <a:alpha val="24705"/>
              </a:schemeClr>
            </a:outerShdw>
          </a:effectLst>
        </p:spPr>
        <p:txBody>
          <a:bodyPr anchorCtr="0" anchor="ctr" bIns="0" lIns="0" spcFirstLastPara="1" rIns="0" wrap="square" tIns="0">
            <a:noAutofit/>
          </a:bodyPr>
          <a:lstStyle/>
          <a:p>
            <a:pPr indent="0" lvl="0" marL="0" marR="0" rtl="0" algn="l">
              <a:lnSpc>
                <a:spcPct val="90000"/>
              </a:lnSpc>
              <a:spcBef>
                <a:spcPts val="0"/>
              </a:spcBef>
              <a:spcAft>
                <a:spcPts val="0"/>
              </a:spcAft>
              <a:buSzPts val="3200"/>
              <a:buNone/>
            </a:pPr>
            <a:r>
              <a:rPr lang="en-US" sz="2600">
                <a:latin typeface="Bungee"/>
                <a:ea typeface="Bungee"/>
                <a:cs typeface="Bungee"/>
                <a:sym typeface="Bungee"/>
              </a:rPr>
              <a:t>Packet Capture</a:t>
            </a:r>
            <a:endParaRPr sz="2600">
              <a:latin typeface="Bungee"/>
              <a:ea typeface="Bungee"/>
              <a:cs typeface="Bungee"/>
              <a:sym typeface="Bungee"/>
            </a:endParaRPr>
          </a:p>
        </p:txBody>
      </p:sp>
      <p:sp>
        <p:nvSpPr>
          <p:cNvPr id="253" name="Google Shape;253;g136a4d53769_0_6"/>
          <p:cNvSpPr txBox="1"/>
          <p:nvPr>
            <p:ph idx="12" type="sldNum"/>
          </p:nvPr>
        </p:nvSpPr>
        <p:spPr>
          <a:xfrm>
            <a:off x="8640175" y="4585800"/>
            <a:ext cx="351300" cy="405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54" name="Google Shape;254;g136a4d53769_0_6"/>
          <p:cNvSpPr txBox="1"/>
          <p:nvPr/>
        </p:nvSpPr>
        <p:spPr>
          <a:xfrm>
            <a:off x="802375" y="1660023"/>
            <a:ext cx="7837800" cy="2647500"/>
          </a:xfrm>
          <a:prstGeom prst="rect">
            <a:avLst/>
          </a:prstGeom>
          <a:noFill/>
          <a:ln>
            <a:noFill/>
          </a:ln>
        </p:spPr>
        <p:txBody>
          <a:bodyPr anchorCtr="0" anchor="b" bIns="91425" lIns="91425" spcFirstLastPara="1" rIns="91425" wrap="square" tIns="91425">
            <a:spAutoFit/>
          </a:bodyPr>
          <a:lstStyle/>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Tools:</a:t>
            </a:r>
            <a:endParaRPr b="1" i="0" sz="1600" u="none" cap="none" strike="noStrike">
              <a:solidFill>
                <a:schemeClr val="accent6"/>
              </a:solidFill>
              <a:latin typeface="Inria Sans"/>
              <a:ea typeface="Inria Sans"/>
              <a:cs typeface="Inria Sans"/>
              <a:sym typeface="Inria Sans"/>
            </a:endParaRPr>
          </a:p>
          <a:p>
            <a:pPr indent="-330200" lvl="1" marL="914400" marR="0" rtl="0" algn="just">
              <a:lnSpc>
                <a:spcPct val="150000"/>
              </a:lnSpc>
              <a:spcBef>
                <a:spcPts val="0"/>
              </a:spcBef>
              <a:spcAft>
                <a:spcPts val="0"/>
              </a:spcAft>
              <a:buClr>
                <a:schemeClr val="accent6"/>
              </a:buClr>
              <a:buSzPts val="1600"/>
              <a:buFont typeface="Inria Sans"/>
              <a:buChar char="○"/>
            </a:pPr>
            <a:r>
              <a:rPr b="1" i="0" lang="en-US" sz="1600" u="none" cap="none" strike="noStrike">
                <a:solidFill>
                  <a:schemeClr val="accent6"/>
                </a:solidFill>
                <a:latin typeface="Inria Sans"/>
                <a:ea typeface="Inria Sans"/>
                <a:cs typeface="Inria Sans"/>
                <a:sym typeface="Inria Sans"/>
              </a:rPr>
              <a:t>Wireshark - https://www.wireshark.org/</a:t>
            </a:r>
            <a:endParaRPr b="1" i="0" sz="1600" u="none" cap="none" strike="noStrike">
              <a:solidFill>
                <a:schemeClr val="accent6"/>
              </a:solidFill>
              <a:latin typeface="Inria Sans"/>
              <a:ea typeface="Inria Sans"/>
              <a:cs typeface="Inria Sans"/>
              <a:sym typeface="Inria Sans"/>
            </a:endParaRPr>
          </a:p>
          <a:p>
            <a:pPr indent="-330200" lvl="1" marL="914400" marR="0" rtl="0" algn="just">
              <a:lnSpc>
                <a:spcPct val="150000"/>
              </a:lnSpc>
              <a:spcBef>
                <a:spcPts val="0"/>
              </a:spcBef>
              <a:spcAft>
                <a:spcPts val="0"/>
              </a:spcAft>
              <a:buClr>
                <a:schemeClr val="accent6"/>
              </a:buClr>
              <a:buSzPts val="1600"/>
              <a:buFont typeface="Inria Sans"/>
              <a:buChar char="○"/>
            </a:pPr>
            <a:r>
              <a:rPr b="1" i="0" lang="en-US" sz="1600" u="none" cap="none" strike="noStrike">
                <a:solidFill>
                  <a:schemeClr val="accent6"/>
                </a:solidFill>
                <a:latin typeface="Inria Sans"/>
                <a:ea typeface="Inria Sans"/>
                <a:cs typeface="Inria Sans"/>
                <a:sym typeface="Inria Sans"/>
              </a:rPr>
              <a:t>Tcpdump - https://www.tcpdump.org/</a:t>
            </a:r>
            <a:endParaRPr b="1" i="0" sz="1600" u="none" cap="none" strike="noStrike">
              <a:solidFill>
                <a:schemeClr val="accent6"/>
              </a:solidFill>
              <a:latin typeface="Inria Sans"/>
              <a:ea typeface="Inria Sans"/>
              <a:cs typeface="Inria Sans"/>
              <a:sym typeface="Inria Sans"/>
            </a:endParaRPr>
          </a:p>
          <a:p>
            <a:pPr indent="-330200" lvl="1" marL="914400" marR="0" rtl="0" algn="just">
              <a:lnSpc>
                <a:spcPct val="150000"/>
              </a:lnSpc>
              <a:spcBef>
                <a:spcPts val="0"/>
              </a:spcBef>
              <a:spcAft>
                <a:spcPts val="0"/>
              </a:spcAft>
              <a:buClr>
                <a:schemeClr val="accent6"/>
              </a:buClr>
              <a:buSzPts val="1600"/>
              <a:buFont typeface="Inria Sans"/>
              <a:buChar char="○"/>
            </a:pPr>
            <a:r>
              <a:rPr b="1" i="0" lang="en-US" sz="1600" u="none" cap="none" strike="noStrike">
                <a:solidFill>
                  <a:schemeClr val="accent6"/>
                </a:solidFill>
                <a:latin typeface="Inria Sans"/>
                <a:ea typeface="Inria Sans"/>
                <a:cs typeface="Inria Sans"/>
                <a:sym typeface="Inria Sans"/>
              </a:rPr>
              <a:t>Solarwinds Deep Packet Analysis Tool </a:t>
            </a:r>
            <a:endParaRPr b="1" i="0" sz="1600" u="none" cap="none" strike="noStrike">
              <a:solidFill>
                <a:schemeClr val="accent6"/>
              </a:solidFill>
              <a:latin typeface="Inria Sans"/>
              <a:ea typeface="Inria Sans"/>
              <a:cs typeface="Inria Sans"/>
              <a:sym typeface="Inria Sans"/>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Location of the capture matters</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1" i="0" lang="en-US" sz="1600" u="none" cap="none" strike="noStrike">
                <a:solidFill>
                  <a:schemeClr val="accent6"/>
                </a:solidFill>
                <a:latin typeface="Inria Sans"/>
                <a:ea typeface="Inria Sans"/>
                <a:cs typeface="Inria Sans"/>
                <a:sym typeface="Inria Sans"/>
              </a:rPr>
              <a:t>Use Filters to only capture what you need</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15B838"/>
              </a:buClr>
              <a:buSzPts val="1600"/>
              <a:buFont typeface="Noto Sans Symbols"/>
              <a:buChar char="⮚"/>
            </a:pPr>
            <a:r>
              <a:rPr b="0" i="0" lang="en-US" sz="1400" u="none" cap="none" strike="noStrike">
                <a:solidFill>
                  <a:srgbClr val="000000"/>
                </a:solidFill>
                <a:latin typeface="Arial"/>
                <a:ea typeface="Arial"/>
                <a:cs typeface="Arial"/>
                <a:sym typeface="Arial"/>
              </a:rPr>
              <a:t>Lets download Wireshark!!</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