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Inria Sans"/>
      <p:regular r:id="rId8"/>
      <p:bold r:id="rId9"/>
      <p:italic r:id="rId10"/>
      <p:boldItalic r:id="rId11"/>
    </p:embeddedFont>
    <p:embeddedFont>
      <p:font typeface="Saira SemiCondensed Medium"/>
      <p:regular r:id="rId12"/>
      <p:bold r:id="rId13"/>
    </p:embeddedFont>
    <p:embeddedFont>
      <p:font typeface="Fira Code Medium"/>
      <p:regular r:id="rId14"/>
      <p:bold r:id="rId15"/>
    </p:embeddedFont>
    <p:embeddedFont>
      <p:font typeface="Titillium Web"/>
      <p:regular r:id="rId16"/>
      <p:bold r:id="rId17"/>
      <p:italic r:id="rId18"/>
      <p:boldItalic r:id="rId19"/>
    </p:embeddedFont>
    <p:embeddedFont>
      <p:font typeface="Saira SemiCondensed SemiBold"/>
      <p:regular r:id="rId20"/>
      <p:bold r:id="rId21"/>
    </p:embeddedFont>
    <p:embeddedFont>
      <p:font typeface="Bungee"/>
      <p:regular r:id="rId22"/>
    </p:embeddedFont>
    <p:embeddedFont>
      <p:font typeface="Inria Sans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airaSemiCondensedSemiBold-regular.fntdata"/><Relationship Id="rId22" Type="http://schemas.openxmlformats.org/officeDocument/2006/relationships/font" Target="fonts/Bungee-regular.fntdata"/><Relationship Id="rId21" Type="http://schemas.openxmlformats.org/officeDocument/2006/relationships/font" Target="fonts/SairaSemiCondensedSemiBold-bold.fntdata"/><Relationship Id="rId24" Type="http://schemas.openxmlformats.org/officeDocument/2006/relationships/font" Target="fonts/InriaSansLight-bold.fntdata"/><Relationship Id="rId23" Type="http://schemas.openxmlformats.org/officeDocument/2006/relationships/font" Target="fonts/InriaSans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InriaSans-bold.fntdata"/><Relationship Id="rId26" Type="http://schemas.openxmlformats.org/officeDocument/2006/relationships/font" Target="fonts/InriaSansLight-boldItalic.fntdata"/><Relationship Id="rId25" Type="http://schemas.openxmlformats.org/officeDocument/2006/relationships/font" Target="fonts/InriaSans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InriaSans-regular.fntdata"/><Relationship Id="rId11" Type="http://schemas.openxmlformats.org/officeDocument/2006/relationships/font" Target="fonts/InriaSans-boldItalic.fntdata"/><Relationship Id="rId10" Type="http://schemas.openxmlformats.org/officeDocument/2006/relationships/font" Target="fonts/InriaSans-italic.fntdata"/><Relationship Id="rId13" Type="http://schemas.openxmlformats.org/officeDocument/2006/relationships/font" Target="fonts/SairaSemiCondensedMedium-bold.fntdata"/><Relationship Id="rId12" Type="http://schemas.openxmlformats.org/officeDocument/2006/relationships/font" Target="fonts/SairaSemiCondensedMedium-regular.fntdata"/><Relationship Id="rId15" Type="http://schemas.openxmlformats.org/officeDocument/2006/relationships/font" Target="fonts/FiraCodeMedium-bold.fntdata"/><Relationship Id="rId14" Type="http://schemas.openxmlformats.org/officeDocument/2006/relationships/font" Target="fonts/FiraCodeMedium-regular.fntdata"/><Relationship Id="rId17" Type="http://schemas.openxmlformats.org/officeDocument/2006/relationships/font" Target="fonts/TitilliumWeb-bold.fntdata"/><Relationship Id="rId16" Type="http://schemas.openxmlformats.org/officeDocument/2006/relationships/font" Target="fonts/TitilliumWeb-regular.fntdata"/><Relationship Id="rId19" Type="http://schemas.openxmlformats.org/officeDocument/2006/relationships/font" Target="fonts/TitilliumWeb-boldItalic.fntdata"/><Relationship Id="rId18" Type="http://schemas.openxmlformats.org/officeDocument/2006/relationships/font" Target="fonts/TitilliumWeb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ccb3c54a4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ccb3c54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1c243470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31c24347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ackxpert.com/RATSITE" TargetMode="External"/><Relationship Id="rId4" Type="http://schemas.openxmlformats.org/officeDocument/2006/relationships/hyperlink" Target="https://hackxpert.com/pentes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"/>
          <p:cNvSpPr txBox="1"/>
          <p:nvPr>
            <p:ph type="ctrTitle"/>
          </p:nvPr>
        </p:nvSpPr>
        <p:spPr>
          <a:xfrm>
            <a:off x="1859775" y="1984825"/>
            <a:ext cx="7458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IDOR LABS </a:t>
            </a:r>
            <a:endParaRPr sz="5900"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2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05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60 min</a:t>
            </a:r>
            <a:endParaRPr sz="1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1839281" y="2836275"/>
            <a:ext cx="65883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BY UNCLE RAT aka THE XSS RAT</a:t>
            </a:r>
            <a:endParaRPr sz="2600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DEMO: AUTHORIZE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8" name="Google Shape;218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688825" y="1365700"/>
            <a:ext cx="78378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GIVE A DEMO ON AUTH0RORIZE</a:t>
            </a:r>
            <a:endParaRPr sz="2000">
              <a:latin typeface="Impact"/>
              <a:ea typeface="Impact"/>
              <a:cs typeface="Impact"/>
              <a:sym typeface="Impact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IDOR AND BAC LABS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25" name="Google Shape;225;p1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688825" y="1365700"/>
            <a:ext cx="7837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USE BURP SUITE TO TEST FOR IDORS IN 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🧊</a:t>
            </a:r>
            <a:r>
              <a:rPr b="1" lang="en" sz="1500">
                <a:solidFill>
                  <a:srgbClr val="FFFF00"/>
                </a:solidFill>
                <a:uFill>
                  <a:noFill/>
                </a:uFill>
                <a:latin typeface="Inria Sans"/>
                <a:ea typeface="Inria Sans"/>
                <a:cs typeface="Inria Sans"/>
                <a:sym typeface="Inri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HTTPS://HACKXPERT.COM/RATSITE</a:t>
            </a:r>
            <a:endParaRPr b="1" sz="15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USE OWASP ZAP TO TEST FOR BAC ON 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🧊</a:t>
            </a:r>
            <a:r>
              <a:rPr b="1" lang="en" sz="1500">
                <a:solidFill>
                  <a:srgbClr val="FFFF00"/>
                </a:solidFill>
                <a:uFill>
                  <a:noFill/>
                </a:uFill>
                <a:latin typeface="Inria Sans"/>
                <a:ea typeface="Inria Sans"/>
                <a:cs typeface="Inria Sans"/>
                <a:sym typeface="Inri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HTTPS://HACKXPERT.COM/PENTEST/</a:t>
            </a:r>
            <a:endParaRPr b="1" sz="15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