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Inria Sans"/>
      <p:regular r:id="rId7"/>
      <p:bold r:id="rId8"/>
      <p:italic r:id="rId9"/>
      <p:boldItalic r:id="rId10"/>
    </p:embeddedFont>
    <p:embeddedFont>
      <p:font typeface="Saira SemiCondensed Medium"/>
      <p:regular r:id="rId11"/>
      <p:bold r:id="rId12"/>
    </p:embeddedFont>
    <p:embeddedFont>
      <p:font typeface="Fira Code Medium"/>
      <p:regular r:id="rId13"/>
      <p:bold r:id="rId14"/>
    </p:embeddedFont>
    <p:embeddedFont>
      <p:font typeface="Titillium Web"/>
      <p:regular r:id="rId15"/>
      <p:bold r:id="rId16"/>
      <p:italic r:id="rId17"/>
      <p:boldItalic r:id="rId18"/>
    </p:embeddedFont>
    <p:embeddedFont>
      <p:font typeface="Saira SemiCondensed SemiBold"/>
      <p:regular r:id="rId19"/>
      <p:bold r:id="rId20"/>
    </p:embeddedFont>
    <p:embeddedFont>
      <p:font typeface="Bungee"/>
      <p:regular r:id="rId21"/>
    </p:embeddedFont>
    <p:embeddedFont>
      <p:font typeface="Inria Sans Light"/>
      <p:regular r:id="rId22"/>
      <p:bold r:id="rId23"/>
      <p:italic r:id="rId24"/>
      <p:boldItalic r:id="rId25"/>
    </p:embeddedFont>
    <p:embeddedFont>
      <p:font typeface="Fira Code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airaSemiCondensedSemiBold-bold.fntdata"/><Relationship Id="rId22" Type="http://schemas.openxmlformats.org/officeDocument/2006/relationships/font" Target="fonts/InriaSansLight-regular.fntdata"/><Relationship Id="rId21" Type="http://schemas.openxmlformats.org/officeDocument/2006/relationships/font" Target="fonts/Bungee-regular.fntdata"/><Relationship Id="rId24" Type="http://schemas.openxmlformats.org/officeDocument/2006/relationships/font" Target="fonts/InriaSansLight-italic.fntdata"/><Relationship Id="rId23" Type="http://schemas.openxmlformats.org/officeDocument/2006/relationships/font" Target="fonts/InriaSans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InriaSans-italic.fntdata"/><Relationship Id="rId26" Type="http://schemas.openxmlformats.org/officeDocument/2006/relationships/font" Target="fonts/FiraCode-regular.fntdata"/><Relationship Id="rId25" Type="http://schemas.openxmlformats.org/officeDocument/2006/relationships/font" Target="fonts/InriaSansLight-boldItalic.fntdata"/><Relationship Id="rId27" Type="http://schemas.openxmlformats.org/officeDocument/2006/relationships/font" Target="fonts/FiraCod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InriaSans-regular.fntdata"/><Relationship Id="rId8" Type="http://schemas.openxmlformats.org/officeDocument/2006/relationships/font" Target="fonts/InriaSans-bold.fntdata"/><Relationship Id="rId11" Type="http://schemas.openxmlformats.org/officeDocument/2006/relationships/font" Target="fonts/SairaSemiCondensedMedium-regular.fntdata"/><Relationship Id="rId10" Type="http://schemas.openxmlformats.org/officeDocument/2006/relationships/font" Target="fonts/InriaSans-boldItalic.fntdata"/><Relationship Id="rId13" Type="http://schemas.openxmlformats.org/officeDocument/2006/relationships/font" Target="fonts/FiraCodeMedium-regular.fntdata"/><Relationship Id="rId12" Type="http://schemas.openxmlformats.org/officeDocument/2006/relationships/font" Target="fonts/SairaSemiCondensedMedium-bold.fntdata"/><Relationship Id="rId15" Type="http://schemas.openxmlformats.org/officeDocument/2006/relationships/font" Target="fonts/TitilliumWeb-regular.fntdata"/><Relationship Id="rId14" Type="http://schemas.openxmlformats.org/officeDocument/2006/relationships/font" Target="fonts/FiraCodeMedium-bold.fntdata"/><Relationship Id="rId17" Type="http://schemas.openxmlformats.org/officeDocument/2006/relationships/font" Target="fonts/TitilliumWeb-italic.fntdata"/><Relationship Id="rId16" Type="http://schemas.openxmlformats.org/officeDocument/2006/relationships/font" Target="fonts/TitilliumWeb-bold.fntdata"/><Relationship Id="rId19" Type="http://schemas.openxmlformats.org/officeDocument/2006/relationships/font" Target="fonts/SairaSemiCondensedSemiBold-regular.fntdata"/><Relationship Id="rId18" Type="http://schemas.openxmlformats.org/officeDocument/2006/relationships/font" Target="fonts/TitilliumWeb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1c243470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1c24347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59775" y="1984825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CAPTCHA LABS </a:t>
            </a:r>
            <a:endParaRPr sz="590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05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10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825831" y="2802650"/>
            <a:ext cx="6588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00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Assignment</a:t>
            </a:r>
            <a:endParaRPr sz="2300">
              <a:solidFill>
                <a:srgbClr val="FFFF00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Captcha labs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653100" y="1312125"/>
            <a:ext cx="7837800" cy="22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SOLVE LABS WITH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🎯PORTSWIGGER BURP SUITE</a:t>
            </a:r>
            <a:endParaRPr b="1" sz="15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🎯OWASP ZAP</a:t>
            </a:r>
            <a:endParaRPr b="1" sz="15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🎯BROWSER</a:t>
            </a:r>
            <a:endParaRPr b="1" sz="15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