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FFFFFF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rgbClr val="CBCED6"/>
          </a:solidFill>
        </a:fill>
      </a:tcStyle>
    </a:wholeTbl>
    <a:band2H>
      <a:tcTxStyle b="def" i="def"/>
      <a:tcStyle>
        <a:tcBdr/>
        <a:fill>
          <a:solidFill>
            <a:srgbClr val="E7E8EC"/>
          </a:solidFill>
        </a:fill>
      </a:tcStyle>
    </a:band2H>
    <a:firstCol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381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381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rgbClr val="CCE1EB"/>
          </a:solidFill>
        </a:fill>
      </a:tcStyle>
    </a:wholeTbl>
    <a:band2H>
      <a:tcTxStyle b="def" i="def"/>
      <a:tcStyle>
        <a:tcBdr/>
        <a:fill>
          <a:solidFill>
            <a:srgbClr val="E7F1F5"/>
          </a:solidFill>
        </a:fill>
      </a:tcStyle>
    </a:band2H>
    <a:firstCol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381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381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rgbClr val="E1FBE6"/>
          </a:solidFill>
        </a:fill>
      </a:tcStyle>
    </a:wholeTbl>
    <a:band2H>
      <a:tcTxStyle b="def" i="def"/>
      <a:tcStyle>
        <a:tcBdr/>
        <a:fill>
          <a:solidFill>
            <a:srgbClr val="F0FDF3"/>
          </a:solidFill>
        </a:fill>
      </a:tcStyle>
    </a:band2H>
    <a:firstCol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381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381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082A44"/>
          </a:solidFill>
        </a:fill>
      </a:tcStyle>
    </a:band2H>
    <a:firstCol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2A44"/>
          </a:solidFill>
        </a:fill>
      </a:tcStyle>
    </a:lastRow>
    <a:fir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38100" cap="flat">
              <a:solidFill>
                <a:srgbClr val="082A44"/>
              </a:solidFill>
              <a:prstDash val="solid"/>
              <a:round/>
            </a:ln>
          </a:top>
          <a:bottom>
            <a:ln w="127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082A44"/>
        </a:fontRef>
        <a:srgbClr val="082A44"/>
      </a:tcTxStyle>
      <a:tcStyle>
        <a:tcBdr>
          <a:left>
            <a:ln w="12700" cap="flat">
              <a:solidFill>
                <a:srgbClr val="082A44"/>
              </a:solidFill>
              <a:prstDash val="solid"/>
              <a:round/>
            </a:ln>
          </a:left>
          <a:right>
            <a:ln w="12700" cap="flat">
              <a:solidFill>
                <a:srgbClr val="082A44"/>
              </a:solidFill>
              <a:prstDash val="solid"/>
              <a:round/>
            </a:ln>
          </a:right>
          <a:top>
            <a:ln w="12700" cap="flat">
              <a:solidFill>
                <a:srgbClr val="082A44"/>
              </a:solidFill>
              <a:prstDash val="solid"/>
              <a:round/>
            </a:ln>
          </a:top>
          <a:bottom>
            <a:ln w="38100" cap="flat">
              <a:solidFill>
                <a:srgbClr val="082A44"/>
              </a:solidFill>
              <a:prstDash val="solid"/>
              <a:round/>
            </a:ln>
          </a:bottom>
          <a:insideH>
            <a:ln w="12700" cap="flat">
              <a:solidFill>
                <a:srgbClr val="082A44"/>
              </a:solidFill>
              <a:prstDash val="solid"/>
              <a:round/>
            </a:ln>
          </a:insideH>
          <a:insideV>
            <a:ln w="12700" cap="flat">
              <a:solidFill>
                <a:srgbClr val="082A44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4" name="Shape 23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oogle Shape;10;p2"/>
          <p:cNvGrpSpPr/>
          <p:nvPr/>
        </p:nvGrpSpPr>
        <p:grpSpPr>
          <a:xfrm>
            <a:off x="0" y="-1"/>
            <a:ext cx="9143893" cy="5143473"/>
            <a:chOff x="0" y="0"/>
            <a:chExt cx="9143892" cy="5143471"/>
          </a:xfrm>
        </p:grpSpPr>
        <p:sp>
          <p:nvSpPr>
            <p:cNvPr id="29" name="Google Shape;11;p2"/>
            <p:cNvSpPr/>
            <p:nvPr/>
          </p:nvSpPr>
          <p:spPr>
            <a:xfrm>
              <a:off x="7804490" y="3246829"/>
              <a:ext cx="1339398" cy="1788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00" y="488"/>
                  </a:moveTo>
                  <a:lnTo>
                    <a:pt x="8102" y="1913"/>
                  </a:lnTo>
                  <a:lnTo>
                    <a:pt x="8083" y="1970"/>
                  </a:lnTo>
                  <a:lnTo>
                    <a:pt x="8083" y="2071"/>
                  </a:lnTo>
                  <a:lnTo>
                    <a:pt x="8102" y="2128"/>
                  </a:lnTo>
                  <a:lnTo>
                    <a:pt x="8141" y="2171"/>
                  </a:lnTo>
                  <a:lnTo>
                    <a:pt x="8180" y="2200"/>
                  </a:lnTo>
                  <a:lnTo>
                    <a:pt x="8217" y="2243"/>
                  </a:lnTo>
                  <a:lnTo>
                    <a:pt x="8276" y="2272"/>
                  </a:lnTo>
                  <a:lnTo>
                    <a:pt x="8333" y="2286"/>
                  </a:lnTo>
                  <a:lnTo>
                    <a:pt x="8409" y="2301"/>
                  </a:lnTo>
                  <a:lnTo>
                    <a:pt x="8409" y="5263"/>
                  </a:lnTo>
                  <a:lnTo>
                    <a:pt x="8294" y="5292"/>
                  </a:lnTo>
                  <a:lnTo>
                    <a:pt x="8217" y="5349"/>
                  </a:lnTo>
                  <a:lnTo>
                    <a:pt x="8141" y="5421"/>
                  </a:lnTo>
                  <a:lnTo>
                    <a:pt x="8122" y="5507"/>
                  </a:lnTo>
                  <a:lnTo>
                    <a:pt x="8141" y="5579"/>
                  </a:lnTo>
                  <a:lnTo>
                    <a:pt x="4762" y="7047"/>
                  </a:lnTo>
                  <a:lnTo>
                    <a:pt x="4704" y="7003"/>
                  </a:lnTo>
                  <a:lnTo>
                    <a:pt x="4627" y="6960"/>
                  </a:lnTo>
                  <a:lnTo>
                    <a:pt x="4551" y="6932"/>
                  </a:lnTo>
                  <a:lnTo>
                    <a:pt x="4358" y="6932"/>
                  </a:lnTo>
                  <a:lnTo>
                    <a:pt x="4262" y="6960"/>
                  </a:lnTo>
                  <a:lnTo>
                    <a:pt x="4186" y="7003"/>
                  </a:lnTo>
                  <a:lnTo>
                    <a:pt x="4127" y="7047"/>
                  </a:lnTo>
                  <a:lnTo>
                    <a:pt x="864" y="5637"/>
                  </a:lnTo>
                  <a:lnTo>
                    <a:pt x="883" y="5579"/>
                  </a:lnTo>
                  <a:lnTo>
                    <a:pt x="901" y="5507"/>
                  </a:lnTo>
                  <a:lnTo>
                    <a:pt x="883" y="5436"/>
                  </a:lnTo>
                  <a:lnTo>
                    <a:pt x="864" y="5378"/>
                  </a:lnTo>
                  <a:lnTo>
                    <a:pt x="825" y="5321"/>
                  </a:lnTo>
                  <a:lnTo>
                    <a:pt x="787" y="5277"/>
                  </a:lnTo>
                  <a:lnTo>
                    <a:pt x="711" y="5234"/>
                  </a:lnTo>
                  <a:lnTo>
                    <a:pt x="653" y="5206"/>
                  </a:lnTo>
                  <a:lnTo>
                    <a:pt x="576" y="5177"/>
                  </a:lnTo>
                  <a:lnTo>
                    <a:pt x="479" y="5162"/>
                  </a:lnTo>
                  <a:lnTo>
                    <a:pt x="479" y="2272"/>
                  </a:lnTo>
                  <a:lnTo>
                    <a:pt x="537" y="2258"/>
                  </a:lnTo>
                  <a:lnTo>
                    <a:pt x="594" y="2243"/>
                  </a:lnTo>
                  <a:lnTo>
                    <a:pt x="690" y="2186"/>
                  </a:lnTo>
                  <a:lnTo>
                    <a:pt x="768" y="2114"/>
                  </a:lnTo>
                  <a:lnTo>
                    <a:pt x="787" y="2071"/>
                  </a:lnTo>
                  <a:lnTo>
                    <a:pt x="787" y="1970"/>
                  </a:lnTo>
                  <a:lnTo>
                    <a:pt x="768" y="1927"/>
                  </a:lnTo>
                  <a:lnTo>
                    <a:pt x="4090" y="488"/>
                  </a:lnTo>
                  <a:lnTo>
                    <a:pt x="4147" y="546"/>
                  </a:lnTo>
                  <a:lnTo>
                    <a:pt x="4243" y="589"/>
                  </a:lnTo>
                  <a:lnTo>
                    <a:pt x="4340" y="618"/>
                  </a:lnTo>
                  <a:lnTo>
                    <a:pt x="4454" y="632"/>
                  </a:lnTo>
                  <a:lnTo>
                    <a:pt x="4551" y="618"/>
                  </a:lnTo>
                  <a:lnTo>
                    <a:pt x="4665" y="589"/>
                  </a:lnTo>
                  <a:lnTo>
                    <a:pt x="4741" y="546"/>
                  </a:lnTo>
                  <a:lnTo>
                    <a:pt x="4800" y="488"/>
                  </a:lnTo>
                  <a:close/>
                  <a:moveTo>
                    <a:pt x="8716" y="5637"/>
                  </a:moveTo>
                  <a:lnTo>
                    <a:pt x="12116" y="7104"/>
                  </a:lnTo>
                  <a:lnTo>
                    <a:pt x="12095" y="7162"/>
                  </a:lnTo>
                  <a:lnTo>
                    <a:pt x="12077" y="7205"/>
                  </a:lnTo>
                  <a:lnTo>
                    <a:pt x="12095" y="7262"/>
                  </a:lnTo>
                  <a:lnTo>
                    <a:pt x="12116" y="7305"/>
                  </a:lnTo>
                  <a:lnTo>
                    <a:pt x="12134" y="7348"/>
                  </a:lnTo>
                  <a:lnTo>
                    <a:pt x="12173" y="7392"/>
                  </a:lnTo>
                  <a:lnTo>
                    <a:pt x="12230" y="7420"/>
                  </a:lnTo>
                  <a:lnTo>
                    <a:pt x="12345" y="7478"/>
                  </a:lnTo>
                  <a:lnTo>
                    <a:pt x="12403" y="7478"/>
                  </a:lnTo>
                  <a:lnTo>
                    <a:pt x="12403" y="10383"/>
                  </a:lnTo>
                  <a:lnTo>
                    <a:pt x="12327" y="10397"/>
                  </a:lnTo>
                  <a:lnTo>
                    <a:pt x="12249" y="10411"/>
                  </a:lnTo>
                  <a:lnTo>
                    <a:pt x="12192" y="10440"/>
                  </a:lnTo>
                  <a:lnTo>
                    <a:pt x="12134" y="10483"/>
                  </a:lnTo>
                  <a:lnTo>
                    <a:pt x="12095" y="10526"/>
                  </a:lnTo>
                  <a:lnTo>
                    <a:pt x="12057" y="10584"/>
                  </a:lnTo>
                  <a:lnTo>
                    <a:pt x="12038" y="10641"/>
                  </a:lnTo>
                  <a:lnTo>
                    <a:pt x="12020" y="10699"/>
                  </a:lnTo>
                  <a:lnTo>
                    <a:pt x="12038" y="10756"/>
                  </a:lnTo>
                  <a:lnTo>
                    <a:pt x="12057" y="10815"/>
                  </a:lnTo>
                  <a:lnTo>
                    <a:pt x="8698" y="12267"/>
                  </a:lnTo>
                  <a:lnTo>
                    <a:pt x="8640" y="12238"/>
                  </a:lnTo>
                  <a:lnTo>
                    <a:pt x="8583" y="12195"/>
                  </a:lnTo>
                  <a:lnTo>
                    <a:pt x="8524" y="12181"/>
                  </a:lnTo>
                  <a:lnTo>
                    <a:pt x="8370" y="12181"/>
                  </a:lnTo>
                  <a:lnTo>
                    <a:pt x="8313" y="12195"/>
                  </a:lnTo>
                  <a:lnTo>
                    <a:pt x="8255" y="12238"/>
                  </a:lnTo>
                  <a:lnTo>
                    <a:pt x="8198" y="12267"/>
                  </a:lnTo>
                  <a:lnTo>
                    <a:pt x="4741" y="10772"/>
                  </a:lnTo>
                  <a:lnTo>
                    <a:pt x="4762" y="10699"/>
                  </a:lnTo>
                  <a:lnTo>
                    <a:pt x="4741" y="10614"/>
                  </a:lnTo>
                  <a:lnTo>
                    <a:pt x="4684" y="10541"/>
                  </a:lnTo>
                  <a:lnTo>
                    <a:pt x="4588" y="10483"/>
                  </a:lnTo>
                  <a:lnTo>
                    <a:pt x="4493" y="10455"/>
                  </a:lnTo>
                  <a:lnTo>
                    <a:pt x="4493" y="7492"/>
                  </a:lnTo>
                  <a:lnTo>
                    <a:pt x="4551" y="7478"/>
                  </a:lnTo>
                  <a:lnTo>
                    <a:pt x="4627" y="7463"/>
                  </a:lnTo>
                  <a:lnTo>
                    <a:pt x="4684" y="7435"/>
                  </a:lnTo>
                  <a:lnTo>
                    <a:pt x="4723" y="7406"/>
                  </a:lnTo>
                  <a:lnTo>
                    <a:pt x="4800" y="7320"/>
                  </a:lnTo>
                  <a:lnTo>
                    <a:pt x="4819" y="7262"/>
                  </a:lnTo>
                  <a:lnTo>
                    <a:pt x="4819" y="7147"/>
                  </a:lnTo>
                  <a:lnTo>
                    <a:pt x="4800" y="7104"/>
                  </a:lnTo>
                  <a:lnTo>
                    <a:pt x="8180" y="5637"/>
                  </a:lnTo>
                  <a:lnTo>
                    <a:pt x="8294" y="5723"/>
                  </a:lnTo>
                  <a:lnTo>
                    <a:pt x="8370" y="5737"/>
                  </a:lnTo>
                  <a:lnTo>
                    <a:pt x="8448" y="5752"/>
                  </a:lnTo>
                  <a:lnTo>
                    <a:pt x="8524" y="5737"/>
                  </a:lnTo>
                  <a:lnTo>
                    <a:pt x="8602" y="5723"/>
                  </a:lnTo>
                  <a:lnTo>
                    <a:pt x="8716" y="5637"/>
                  </a:lnTo>
                  <a:close/>
                  <a:moveTo>
                    <a:pt x="12806" y="10871"/>
                  </a:moveTo>
                  <a:lnTo>
                    <a:pt x="16128" y="12310"/>
                  </a:lnTo>
                  <a:lnTo>
                    <a:pt x="16109" y="12353"/>
                  </a:lnTo>
                  <a:lnTo>
                    <a:pt x="16109" y="12454"/>
                  </a:lnTo>
                  <a:lnTo>
                    <a:pt x="16128" y="12497"/>
                  </a:lnTo>
                  <a:lnTo>
                    <a:pt x="16185" y="12569"/>
                  </a:lnTo>
                  <a:lnTo>
                    <a:pt x="16281" y="12626"/>
                  </a:lnTo>
                  <a:lnTo>
                    <a:pt x="16339" y="12655"/>
                  </a:lnTo>
                  <a:lnTo>
                    <a:pt x="16416" y="12655"/>
                  </a:lnTo>
                  <a:lnTo>
                    <a:pt x="16416" y="15590"/>
                  </a:lnTo>
                  <a:lnTo>
                    <a:pt x="16339" y="15590"/>
                  </a:lnTo>
                  <a:lnTo>
                    <a:pt x="16263" y="15617"/>
                  </a:lnTo>
                  <a:lnTo>
                    <a:pt x="16205" y="15647"/>
                  </a:lnTo>
                  <a:lnTo>
                    <a:pt x="16146" y="15676"/>
                  </a:lnTo>
                  <a:lnTo>
                    <a:pt x="16109" y="15719"/>
                  </a:lnTo>
                  <a:lnTo>
                    <a:pt x="16070" y="15776"/>
                  </a:lnTo>
                  <a:lnTo>
                    <a:pt x="16052" y="15834"/>
                  </a:lnTo>
                  <a:lnTo>
                    <a:pt x="16052" y="15949"/>
                  </a:lnTo>
                  <a:lnTo>
                    <a:pt x="16070" y="16006"/>
                  </a:lnTo>
                  <a:lnTo>
                    <a:pt x="12767" y="17430"/>
                  </a:lnTo>
                  <a:lnTo>
                    <a:pt x="12691" y="17386"/>
                  </a:lnTo>
                  <a:lnTo>
                    <a:pt x="12634" y="17343"/>
                  </a:lnTo>
                  <a:lnTo>
                    <a:pt x="12538" y="17315"/>
                  </a:lnTo>
                  <a:lnTo>
                    <a:pt x="12364" y="17315"/>
                  </a:lnTo>
                  <a:lnTo>
                    <a:pt x="12269" y="17343"/>
                  </a:lnTo>
                  <a:lnTo>
                    <a:pt x="12192" y="17386"/>
                  </a:lnTo>
                  <a:lnTo>
                    <a:pt x="12134" y="17430"/>
                  </a:lnTo>
                  <a:lnTo>
                    <a:pt x="8831" y="16006"/>
                  </a:lnTo>
                  <a:lnTo>
                    <a:pt x="8870" y="15949"/>
                  </a:lnTo>
                  <a:lnTo>
                    <a:pt x="8870" y="15820"/>
                  </a:lnTo>
                  <a:lnTo>
                    <a:pt x="8831" y="15776"/>
                  </a:lnTo>
                  <a:lnTo>
                    <a:pt x="8813" y="15719"/>
                  </a:lnTo>
                  <a:lnTo>
                    <a:pt x="8698" y="15633"/>
                  </a:lnTo>
                  <a:lnTo>
                    <a:pt x="8640" y="15604"/>
                  </a:lnTo>
                  <a:lnTo>
                    <a:pt x="8563" y="15590"/>
                  </a:lnTo>
                  <a:lnTo>
                    <a:pt x="8487" y="15575"/>
                  </a:lnTo>
                  <a:lnTo>
                    <a:pt x="8487" y="12626"/>
                  </a:lnTo>
                  <a:lnTo>
                    <a:pt x="8583" y="12597"/>
                  </a:lnTo>
                  <a:lnTo>
                    <a:pt x="8677" y="12554"/>
                  </a:lnTo>
                  <a:lnTo>
                    <a:pt x="8737" y="12482"/>
                  </a:lnTo>
                  <a:lnTo>
                    <a:pt x="8755" y="12396"/>
                  </a:lnTo>
                  <a:lnTo>
                    <a:pt x="8737" y="12324"/>
                  </a:lnTo>
                  <a:lnTo>
                    <a:pt x="12095" y="10871"/>
                  </a:lnTo>
                  <a:lnTo>
                    <a:pt x="12153" y="10930"/>
                  </a:lnTo>
                  <a:lnTo>
                    <a:pt x="12249" y="10973"/>
                  </a:lnTo>
                  <a:lnTo>
                    <a:pt x="12345" y="11002"/>
                  </a:lnTo>
                  <a:lnTo>
                    <a:pt x="12441" y="11016"/>
                  </a:lnTo>
                  <a:lnTo>
                    <a:pt x="12556" y="11002"/>
                  </a:lnTo>
                  <a:lnTo>
                    <a:pt x="12652" y="10973"/>
                  </a:lnTo>
                  <a:lnTo>
                    <a:pt x="12730" y="10930"/>
                  </a:lnTo>
                  <a:lnTo>
                    <a:pt x="12806" y="10871"/>
                  </a:lnTo>
                  <a:close/>
                  <a:moveTo>
                    <a:pt x="4704" y="10828"/>
                  </a:moveTo>
                  <a:lnTo>
                    <a:pt x="8159" y="12324"/>
                  </a:lnTo>
                  <a:lnTo>
                    <a:pt x="8141" y="12396"/>
                  </a:lnTo>
                  <a:lnTo>
                    <a:pt x="8159" y="12482"/>
                  </a:lnTo>
                  <a:lnTo>
                    <a:pt x="8217" y="12554"/>
                  </a:lnTo>
                  <a:lnTo>
                    <a:pt x="8313" y="12597"/>
                  </a:lnTo>
                  <a:lnTo>
                    <a:pt x="8409" y="12626"/>
                  </a:lnTo>
                  <a:lnTo>
                    <a:pt x="8409" y="15575"/>
                  </a:lnTo>
                  <a:lnTo>
                    <a:pt x="8333" y="15590"/>
                  </a:lnTo>
                  <a:lnTo>
                    <a:pt x="8255" y="15604"/>
                  </a:lnTo>
                  <a:lnTo>
                    <a:pt x="8198" y="15633"/>
                  </a:lnTo>
                  <a:lnTo>
                    <a:pt x="8083" y="15719"/>
                  </a:lnTo>
                  <a:lnTo>
                    <a:pt x="8063" y="15776"/>
                  </a:lnTo>
                  <a:lnTo>
                    <a:pt x="8026" y="15820"/>
                  </a:lnTo>
                  <a:lnTo>
                    <a:pt x="8026" y="15891"/>
                  </a:lnTo>
                  <a:lnTo>
                    <a:pt x="8045" y="15949"/>
                  </a:lnTo>
                  <a:lnTo>
                    <a:pt x="8063" y="16006"/>
                  </a:lnTo>
                  <a:lnTo>
                    <a:pt x="4684" y="17473"/>
                  </a:lnTo>
                  <a:lnTo>
                    <a:pt x="4647" y="17430"/>
                  </a:lnTo>
                  <a:lnTo>
                    <a:pt x="4588" y="17401"/>
                  </a:lnTo>
                  <a:lnTo>
                    <a:pt x="4512" y="17386"/>
                  </a:lnTo>
                  <a:lnTo>
                    <a:pt x="4454" y="17372"/>
                  </a:lnTo>
                  <a:lnTo>
                    <a:pt x="4377" y="17386"/>
                  </a:lnTo>
                  <a:lnTo>
                    <a:pt x="4319" y="17401"/>
                  </a:lnTo>
                  <a:lnTo>
                    <a:pt x="4262" y="17430"/>
                  </a:lnTo>
                  <a:lnTo>
                    <a:pt x="4205" y="17473"/>
                  </a:lnTo>
                  <a:lnTo>
                    <a:pt x="787" y="15992"/>
                  </a:lnTo>
                  <a:lnTo>
                    <a:pt x="807" y="15935"/>
                  </a:lnTo>
                  <a:lnTo>
                    <a:pt x="825" y="15891"/>
                  </a:lnTo>
                  <a:lnTo>
                    <a:pt x="807" y="15834"/>
                  </a:lnTo>
                  <a:lnTo>
                    <a:pt x="787" y="15791"/>
                  </a:lnTo>
                  <a:lnTo>
                    <a:pt x="768" y="15733"/>
                  </a:lnTo>
                  <a:lnTo>
                    <a:pt x="729" y="15705"/>
                  </a:lnTo>
                  <a:lnTo>
                    <a:pt x="672" y="15660"/>
                  </a:lnTo>
                  <a:lnTo>
                    <a:pt x="614" y="15647"/>
                  </a:lnTo>
                  <a:lnTo>
                    <a:pt x="557" y="15617"/>
                  </a:lnTo>
                  <a:lnTo>
                    <a:pt x="479" y="15617"/>
                  </a:lnTo>
                  <a:lnTo>
                    <a:pt x="479" y="12626"/>
                  </a:lnTo>
                  <a:lnTo>
                    <a:pt x="594" y="12597"/>
                  </a:lnTo>
                  <a:lnTo>
                    <a:pt x="672" y="12554"/>
                  </a:lnTo>
                  <a:lnTo>
                    <a:pt x="729" y="12482"/>
                  </a:lnTo>
                  <a:lnTo>
                    <a:pt x="748" y="12396"/>
                  </a:lnTo>
                  <a:lnTo>
                    <a:pt x="729" y="12324"/>
                  </a:lnTo>
                  <a:lnTo>
                    <a:pt x="4186" y="10828"/>
                  </a:lnTo>
                  <a:lnTo>
                    <a:pt x="4243" y="10871"/>
                  </a:lnTo>
                  <a:lnTo>
                    <a:pt x="4301" y="10901"/>
                  </a:lnTo>
                  <a:lnTo>
                    <a:pt x="4377" y="10930"/>
                  </a:lnTo>
                  <a:lnTo>
                    <a:pt x="4530" y="10930"/>
                  </a:lnTo>
                  <a:lnTo>
                    <a:pt x="4608" y="10901"/>
                  </a:lnTo>
                  <a:lnTo>
                    <a:pt x="4665" y="10871"/>
                  </a:lnTo>
                  <a:lnTo>
                    <a:pt x="4704" y="10828"/>
                  </a:lnTo>
                  <a:close/>
                  <a:moveTo>
                    <a:pt x="4358" y="0"/>
                  </a:moveTo>
                  <a:lnTo>
                    <a:pt x="4281" y="14"/>
                  </a:lnTo>
                  <a:lnTo>
                    <a:pt x="4205" y="43"/>
                  </a:lnTo>
                  <a:lnTo>
                    <a:pt x="4147" y="86"/>
                  </a:lnTo>
                  <a:lnTo>
                    <a:pt x="4090" y="143"/>
                  </a:lnTo>
                  <a:lnTo>
                    <a:pt x="4051" y="187"/>
                  </a:lnTo>
                  <a:lnTo>
                    <a:pt x="4032" y="244"/>
                  </a:lnTo>
                  <a:lnTo>
                    <a:pt x="4012" y="316"/>
                  </a:lnTo>
                  <a:lnTo>
                    <a:pt x="4032" y="373"/>
                  </a:lnTo>
                  <a:lnTo>
                    <a:pt x="4051" y="431"/>
                  </a:lnTo>
                  <a:lnTo>
                    <a:pt x="729" y="1869"/>
                  </a:lnTo>
                  <a:lnTo>
                    <a:pt x="672" y="1826"/>
                  </a:lnTo>
                  <a:lnTo>
                    <a:pt x="614" y="1798"/>
                  </a:lnTo>
                  <a:lnTo>
                    <a:pt x="537" y="1769"/>
                  </a:lnTo>
                  <a:lnTo>
                    <a:pt x="383" y="1769"/>
                  </a:lnTo>
                  <a:lnTo>
                    <a:pt x="326" y="1783"/>
                  </a:lnTo>
                  <a:lnTo>
                    <a:pt x="211" y="1841"/>
                  </a:lnTo>
                  <a:lnTo>
                    <a:pt x="133" y="1927"/>
                  </a:lnTo>
                  <a:lnTo>
                    <a:pt x="115" y="1970"/>
                  </a:lnTo>
                  <a:lnTo>
                    <a:pt x="115" y="2071"/>
                  </a:lnTo>
                  <a:lnTo>
                    <a:pt x="133" y="2114"/>
                  </a:lnTo>
                  <a:lnTo>
                    <a:pt x="191" y="2186"/>
                  </a:lnTo>
                  <a:lnTo>
                    <a:pt x="287" y="2243"/>
                  </a:lnTo>
                  <a:lnTo>
                    <a:pt x="403" y="2272"/>
                  </a:lnTo>
                  <a:lnTo>
                    <a:pt x="403" y="5177"/>
                  </a:lnTo>
                  <a:lnTo>
                    <a:pt x="326" y="5177"/>
                  </a:lnTo>
                  <a:lnTo>
                    <a:pt x="250" y="5206"/>
                  </a:lnTo>
                  <a:lnTo>
                    <a:pt x="172" y="5234"/>
                  </a:lnTo>
                  <a:lnTo>
                    <a:pt x="115" y="5277"/>
                  </a:lnTo>
                  <a:lnTo>
                    <a:pt x="57" y="5321"/>
                  </a:lnTo>
                  <a:lnTo>
                    <a:pt x="37" y="5378"/>
                  </a:lnTo>
                  <a:lnTo>
                    <a:pt x="0" y="5436"/>
                  </a:lnTo>
                  <a:lnTo>
                    <a:pt x="0" y="5579"/>
                  </a:lnTo>
                  <a:lnTo>
                    <a:pt x="37" y="5637"/>
                  </a:lnTo>
                  <a:lnTo>
                    <a:pt x="76" y="5694"/>
                  </a:lnTo>
                  <a:lnTo>
                    <a:pt x="133" y="5752"/>
                  </a:lnTo>
                  <a:lnTo>
                    <a:pt x="191" y="5781"/>
                  </a:lnTo>
                  <a:lnTo>
                    <a:pt x="268" y="5824"/>
                  </a:lnTo>
                  <a:lnTo>
                    <a:pt x="365" y="5838"/>
                  </a:lnTo>
                  <a:lnTo>
                    <a:pt x="557" y="5838"/>
                  </a:lnTo>
                  <a:lnTo>
                    <a:pt x="672" y="5795"/>
                  </a:lnTo>
                  <a:lnTo>
                    <a:pt x="748" y="5752"/>
                  </a:lnTo>
                  <a:lnTo>
                    <a:pt x="825" y="5694"/>
                  </a:lnTo>
                  <a:lnTo>
                    <a:pt x="4090" y="7104"/>
                  </a:lnTo>
                  <a:lnTo>
                    <a:pt x="4070" y="7162"/>
                  </a:lnTo>
                  <a:lnTo>
                    <a:pt x="4070" y="7262"/>
                  </a:lnTo>
                  <a:lnTo>
                    <a:pt x="4090" y="7305"/>
                  </a:lnTo>
                  <a:lnTo>
                    <a:pt x="4127" y="7363"/>
                  </a:lnTo>
                  <a:lnTo>
                    <a:pt x="4223" y="7435"/>
                  </a:lnTo>
                  <a:lnTo>
                    <a:pt x="4281" y="7463"/>
                  </a:lnTo>
                  <a:lnTo>
                    <a:pt x="4340" y="7478"/>
                  </a:lnTo>
                  <a:lnTo>
                    <a:pt x="4416" y="7492"/>
                  </a:lnTo>
                  <a:lnTo>
                    <a:pt x="4416" y="10455"/>
                  </a:lnTo>
                  <a:lnTo>
                    <a:pt x="4301" y="10483"/>
                  </a:lnTo>
                  <a:lnTo>
                    <a:pt x="4205" y="10541"/>
                  </a:lnTo>
                  <a:lnTo>
                    <a:pt x="4147" y="10614"/>
                  </a:lnTo>
                  <a:lnTo>
                    <a:pt x="4127" y="10699"/>
                  </a:lnTo>
                  <a:lnTo>
                    <a:pt x="4147" y="10772"/>
                  </a:lnTo>
                  <a:lnTo>
                    <a:pt x="690" y="12267"/>
                  </a:lnTo>
                  <a:lnTo>
                    <a:pt x="653" y="12238"/>
                  </a:lnTo>
                  <a:lnTo>
                    <a:pt x="594" y="12209"/>
                  </a:lnTo>
                  <a:lnTo>
                    <a:pt x="518" y="12181"/>
                  </a:lnTo>
                  <a:lnTo>
                    <a:pt x="383" y="12181"/>
                  </a:lnTo>
                  <a:lnTo>
                    <a:pt x="326" y="12195"/>
                  </a:lnTo>
                  <a:lnTo>
                    <a:pt x="230" y="12238"/>
                  </a:lnTo>
                  <a:lnTo>
                    <a:pt x="172" y="12310"/>
                  </a:lnTo>
                  <a:lnTo>
                    <a:pt x="154" y="12353"/>
                  </a:lnTo>
                  <a:lnTo>
                    <a:pt x="154" y="12396"/>
                  </a:lnTo>
                  <a:lnTo>
                    <a:pt x="172" y="12482"/>
                  </a:lnTo>
                  <a:lnTo>
                    <a:pt x="230" y="12540"/>
                  </a:lnTo>
                  <a:lnTo>
                    <a:pt x="307" y="12597"/>
                  </a:lnTo>
                  <a:lnTo>
                    <a:pt x="403" y="12612"/>
                  </a:lnTo>
                  <a:lnTo>
                    <a:pt x="403" y="15617"/>
                  </a:lnTo>
                  <a:lnTo>
                    <a:pt x="344" y="15617"/>
                  </a:lnTo>
                  <a:lnTo>
                    <a:pt x="268" y="15647"/>
                  </a:lnTo>
                  <a:lnTo>
                    <a:pt x="230" y="15676"/>
                  </a:lnTo>
                  <a:lnTo>
                    <a:pt x="172" y="15705"/>
                  </a:lnTo>
                  <a:lnTo>
                    <a:pt x="133" y="15748"/>
                  </a:lnTo>
                  <a:lnTo>
                    <a:pt x="96" y="15791"/>
                  </a:lnTo>
                  <a:lnTo>
                    <a:pt x="76" y="15834"/>
                  </a:lnTo>
                  <a:lnTo>
                    <a:pt x="76" y="15891"/>
                  </a:lnTo>
                  <a:lnTo>
                    <a:pt x="96" y="15949"/>
                  </a:lnTo>
                  <a:lnTo>
                    <a:pt x="133" y="16035"/>
                  </a:lnTo>
                  <a:lnTo>
                    <a:pt x="191" y="16078"/>
                  </a:lnTo>
                  <a:lnTo>
                    <a:pt x="250" y="16121"/>
                  </a:lnTo>
                  <a:lnTo>
                    <a:pt x="307" y="16136"/>
                  </a:lnTo>
                  <a:lnTo>
                    <a:pt x="383" y="16165"/>
                  </a:lnTo>
                  <a:lnTo>
                    <a:pt x="441" y="16165"/>
                  </a:lnTo>
                  <a:lnTo>
                    <a:pt x="537" y="16150"/>
                  </a:lnTo>
                  <a:lnTo>
                    <a:pt x="633" y="16136"/>
                  </a:lnTo>
                  <a:lnTo>
                    <a:pt x="690" y="16093"/>
                  </a:lnTo>
                  <a:lnTo>
                    <a:pt x="748" y="16035"/>
                  </a:lnTo>
                  <a:lnTo>
                    <a:pt x="4186" y="17516"/>
                  </a:lnTo>
                  <a:lnTo>
                    <a:pt x="4166" y="17588"/>
                  </a:lnTo>
                  <a:lnTo>
                    <a:pt x="4166" y="17631"/>
                  </a:lnTo>
                  <a:lnTo>
                    <a:pt x="4186" y="17674"/>
                  </a:lnTo>
                  <a:lnTo>
                    <a:pt x="4243" y="17747"/>
                  </a:lnTo>
                  <a:lnTo>
                    <a:pt x="4340" y="17790"/>
                  </a:lnTo>
                  <a:lnTo>
                    <a:pt x="4397" y="17803"/>
                  </a:lnTo>
                  <a:lnTo>
                    <a:pt x="4512" y="17803"/>
                  </a:lnTo>
                  <a:lnTo>
                    <a:pt x="4551" y="17790"/>
                  </a:lnTo>
                  <a:lnTo>
                    <a:pt x="4647" y="17747"/>
                  </a:lnTo>
                  <a:lnTo>
                    <a:pt x="4704" y="17674"/>
                  </a:lnTo>
                  <a:lnTo>
                    <a:pt x="4741" y="17588"/>
                  </a:lnTo>
                  <a:lnTo>
                    <a:pt x="4723" y="17516"/>
                  </a:lnTo>
                  <a:lnTo>
                    <a:pt x="8102" y="16064"/>
                  </a:lnTo>
                  <a:lnTo>
                    <a:pt x="8159" y="16121"/>
                  </a:lnTo>
                  <a:lnTo>
                    <a:pt x="8237" y="16165"/>
                  </a:lnTo>
                  <a:lnTo>
                    <a:pt x="8333" y="16193"/>
                  </a:lnTo>
                  <a:lnTo>
                    <a:pt x="8448" y="16208"/>
                  </a:lnTo>
                  <a:lnTo>
                    <a:pt x="8563" y="16193"/>
                  </a:lnTo>
                  <a:lnTo>
                    <a:pt x="8659" y="16165"/>
                  </a:lnTo>
                  <a:lnTo>
                    <a:pt x="8737" y="16121"/>
                  </a:lnTo>
                  <a:lnTo>
                    <a:pt x="8794" y="16064"/>
                  </a:lnTo>
                  <a:lnTo>
                    <a:pt x="12095" y="17487"/>
                  </a:lnTo>
                  <a:lnTo>
                    <a:pt x="12077" y="17530"/>
                  </a:lnTo>
                  <a:lnTo>
                    <a:pt x="12077" y="17645"/>
                  </a:lnTo>
                  <a:lnTo>
                    <a:pt x="12116" y="17704"/>
                  </a:lnTo>
                  <a:lnTo>
                    <a:pt x="12134" y="17747"/>
                  </a:lnTo>
                  <a:lnTo>
                    <a:pt x="12192" y="17790"/>
                  </a:lnTo>
                  <a:lnTo>
                    <a:pt x="12249" y="17819"/>
                  </a:lnTo>
                  <a:lnTo>
                    <a:pt x="12306" y="17846"/>
                  </a:lnTo>
                  <a:lnTo>
                    <a:pt x="12384" y="17862"/>
                  </a:lnTo>
                  <a:lnTo>
                    <a:pt x="12517" y="17862"/>
                  </a:lnTo>
                  <a:lnTo>
                    <a:pt x="12595" y="17846"/>
                  </a:lnTo>
                  <a:lnTo>
                    <a:pt x="12652" y="17819"/>
                  </a:lnTo>
                  <a:lnTo>
                    <a:pt x="12710" y="17790"/>
                  </a:lnTo>
                  <a:lnTo>
                    <a:pt x="12787" y="17704"/>
                  </a:lnTo>
                  <a:lnTo>
                    <a:pt x="12806" y="17645"/>
                  </a:lnTo>
                  <a:lnTo>
                    <a:pt x="12826" y="17588"/>
                  </a:lnTo>
                  <a:lnTo>
                    <a:pt x="12806" y="17530"/>
                  </a:lnTo>
                  <a:lnTo>
                    <a:pt x="12787" y="17487"/>
                  </a:lnTo>
                  <a:lnTo>
                    <a:pt x="16109" y="16050"/>
                  </a:lnTo>
                  <a:lnTo>
                    <a:pt x="16167" y="16107"/>
                  </a:lnTo>
                  <a:lnTo>
                    <a:pt x="16243" y="16150"/>
                  </a:lnTo>
                  <a:lnTo>
                    <a:pt x="16339" y="16179"/>
                  </a:lnTo>
                  <a:lnTo>
                    <a:pt x="16454" y="16193"/>
                  </a:lnTo>
                  <a:lnTo>
                    <a:pt x="16550" y="16179"/>
                  </a:lnTo>
                  <a:lnTo>
                    <a:pt x="16646" y="16150"/>
                  </a:lnTo>
                  <a:lnTo>
                    <a:pt x="16724" y="16107"/>
                  </a:lnTo>
                  <a:lnTo>
                    <a:pt x="16800" y="16050"/>
                  </a:lnTo>
                  <a:lnTo>
                    <a:pt x="20064" y="17473"/>
                  </a:lnTo>
                  <a:lnTo>
                    <a:pt x="20045" y="17530"/>
                  </a:lnTo>
                  <a:lnTo>
                    <a:pt x="20045" y="17645"/>
                  </a:lnTo>
                  <a:lnTo>
                    <a:pt x="20064" y="17704"/>
                  </a:lnTo>
                  <a:lnTo>
                    <a:pt x="20142" y="17790"/>
                  </a:lnTo>
                  <a:lnTo>
                    <a:pt x="20199" y="17832"/>
                  </a:lnTo>
                  <a:lnTo>
                    <a:pt x="20256" y="17862"/>
                  </a:lnTo>
                  <a:lnTo>
                    <a:pt x="20332" y="17891"/>
                  </a:lnTo>
                  <a:lnTo>
                    <a:pt x="20410" y="17891"/>
                  </a:lnTo>
                  <a:lnTo>
                    <a:pt x="20410" y="20795"/>
                  </a:lnTo>
                  <a:lnTo>
                    <a:pt x="20332" y="20810"/>
                  </a:lnTo>
                  <a:lnTo>
                    <a:pt x="20275" y="20824"/>
                  </a:lnTo>
                  <a:lnTo>
                    <a:pt x="20218" y="20853"/>
                  </a:lnTo>
                  <a:lnTo>
                    <a:pt x="20121" y="20925"/>
                  </a:lnTo>
                  <a:lnTo>
                    <a:pt x="20103" y="20968"/>
                  </a:lnTo>
                  <a:lnTo>
                    <a:pt x="20083" y="21025"/>
                  </a:lnTo>
                  <a:lnTo>
                    <a:pt x="20064" y="21069"/>
                  </a:lnTo>
                  <a:lnTo>
                    <a:pt x="20083" y="21126"/>
                  </a:lnTo>
                  <a:lnTo>
                    <a:pt x="20103" y="21184"/>
                  </a:lnTo>
                  <a:lnTo>
                    <a:pt x="20142" y="21227"/>
                  </a:lnTo>
                  <a:lnTo>
                    <a:pt x="20179" y="21270"/>
                  </a:lnTo>
                  <a:lnTo>
                    <a:pt x="20236" y="21313"/>
                  </a:lnTo>
                  <a:lnTo>
                    <a:pt x="20295" y="21342"/>
                  </a:lnTo>
                  <a:lnTo>
                    <a:pt x="20371" y="21356"/>
                  </a:lnTo>
                  <a:lnTo>
                    <a:pt x="20449" y="21356"/>
                  </a:lnTo>
                  <a:lnTo>
                    <a:pt x="20543" y="21342"/>
                  </a:lnTo>
                  <a:lnTo>
                    <a:pt x="20621" y="21327"/>
                  </a:lnTo>
                  <a:lnTo>
                    <a:pt x="20697" y="21284"/>
                  </a:lnTo>
                  <a:lnTo>
                    <a:pt x="20756" y="21227"/>
                  </a:lnTo>
                  <a:lnTo>
                    <a:pt x="21600" y="21600"/>
                  </a:lnTo>
                  <a:lnTo>
                    <a:pt x="21600" y="21529"/>
                  </a:lnTo>
                  <a:lnTo>
                    <a:pt x="20793" y="21184"/>
                  </a:lnTo>
                  <a:lnTo>
                    <a:pt x="20813" y="21126"/>
                  </a:lnTo>
                  <a:lnTo>
                    <a:pt x="20832" y="21069"/>
                  </a:lnTo>
                  <a:lnTo>
                    <a:pt x="20813" y="21025"/>
                  </a:lnTo>
                  <a:lnTo>
                    <a:pt x="20793" y="20968"/>
                  </a:lnTo>
                  <a:lnTo>
                    <a:pt x="20775" y="20925"/>
                  </a:lnTo>
                  <a:lnTo>
                    <a:pt x="20736" y="20882"/>
                  </a:lnTo>
                  <a:lnTo>
                    <a:pt x="20621" y="20824"/>
                  </a:lnTo>
                  <a:lnTo>
                    <a:pt x="20564" y="20810"/>
                  </a:lnTo>
                  <a:lnTo>
                    <a:pt x="20486" y="20795"/>
                  </a:lnTo>
                  <a:lnTo>
                    <a:pt x="20486" y="17891"/>
                  </a:lnTo>
                  <a:lnTo>
                    <a:pt x="20564" y="17891"/>
                  </a:lnTo>
                  <a:lnTo>
                    <a:pt x="20640" y="17862"/>
                  </a:lnTo>
                  <a:lnTo>
                    <a:pt x="20697" y="17832"/>
                  </a:lnTo>
                  <a:lnTo>
                    <a:pt x="20756" y="17803"/>
                  </a:lnTo>
                  <a:lnTo>
                    <a:pt x="20793" y="17747"/>
                  </a:lnTo>
                  <a:lnTo>
                    <a:pt x="20832" y="17704"/>
                  </a:lnTo>
                  <a:lnTo>
                    <a:pt x="20851" y="17645"/>
                  </a:lnTo>
                  <a:lnTo>
                    <a:pt x="20871" y="17588"/>
                  </a:lnTo>
                  <a:lnTo>
                    <a:pt x="20851" y="17530"/>
                  </a:lnTo>
                  <a:lnTo>
                    <a:pt x="20832" y="17473"/>
                  </a:lnTo>
                  <a:lnTo>
                    <a:pt x="21600" y="17142"/>
                  </a:lnTo>
                  <a:lnTo>
                    <a:pt x="21600" y="17070"/>
                  </a:lnTo>
                  <a:lnTo>
                    <a:pt x="20793" y="17415"/>
                  </a:lnTo>
                  <a:lnTo>
                    <a:pt x="20736" y="17358"/>
                  </a:lnTo>
                  <a:lnTo>
                    <a:pt x="20640" y="17315"/>
                  </a:lnTo>
                  <a:lnTo>
                    <a:pt x="20564" y="17286"/>
                  </a:lnTo>
                  <a:lnTo>
                    <a:pt x="20353" y="17286"/>
                  </a:lnTo>
                  <a:lnTo>
                    <a:pt x="20256" y="17315"/>
                  </a:lnTo>
                  <a:lnTo>
                    <a:pt x="20179" y="17358"/>
                  </a:lnTo>
                  <a:lnTo>
                    <a:pt x="20103" y="17415"/>
                  </a:lnTo>
                  <a:lnTo>
                    <a:pt x="16820" y="16006"/>
                  </a:lnTo>
                  <a:lnTo>
                    <a:pt x="16857" y="15949"/>
                  </a:lnTo>
                  <a:lnTo>
                    <a:pt x="16857" y="15834"/>
                  </a:lnTo>
                  <a:lnTo>
                    <a:pt x="16838" y="15776"/>
                  </a:lnTo>
                  <a:lnTo>
                    <a:pt x="16800" y="15719"/>
                  </a:lnTo>
                  <a:lnTo>
                    <a:pt x="16703" y="15647"/>
                  </a:lnTo>
                  <a:lnTo>
                    <a:pt x="16627" y="15617"/>
                  </a:lnTo>
                  <a:lnTo>
                    <a:pt x="16570" y="15590"/>
                  </a:lnTo>
                  <a:lnTo>
                    <a:pt x="16492" y="15590"/>
                  </a:lnTo>
                  <a:lnTo>
                    <a:pt x="16492" y="12655"/>
                  </a:lnTo>
                  <a:lnTo>
                    <a:pt x="16550" y="12655"/>
                  </a:lnTo>
                  <a:lnTo>
                    <a:pt x="16607" y="12626"/>
                  </a:lnTo>
                  <a:lnTo>
                    <a:pt x="16703" y="12569"/>
                  </a:lnTo>
                  <a:lnTo>
                    <a:pt x="16781" y="12497"/>
                  </a:lnTo>
                  <a:lnTo>
                    <a:pt x="16800" y="12454"/>
                  </a:lnTo>
                  <a:lnTo>
                    <a:pt x="16800" y="12353"/>
                  </a:lnTo>
                  <a:lnTo>
                    <a:pt x="16781" y="12310"/>
                  </a:lnTo>
                  <a:lnTo>
                    <a:pt x="20218" y="10815"/>
                  </a:lnTo>
                  <a:lnTo>
                    <a:pt x="20256" y="10858"/>
                  </a:lnTo>
                  <a:lnTo>
                    <a:pt x="20314" y="10887"/>
                  </a:lnTo>
                  <a:lnTo>
                    <a:pt x="20390" y="10901"/>
                  </a:lnTo>
                  <a:lnTo>
                    <a:pt x="20525" y="10901"/>
                  </a:lnTo>
                  <a:lnTo>
                    <a:pt x="20582" y="10887"/>
                  </a:lnTo>
                  <a:lnTo>
                    <a:pt x="20640" y="10858"/>
                  </a:lnTo>
                  <a:lnTo>
                    <a:pt x="20678" y="10815"/>
                  </a:lnTo>
                  <a:lnTo>
                    <a:pt x="21600" y="11217"/>
                  </a:lnTo>
                  <a:lnTo>
                    <a:pt x="21600" y="11146"/>
                  </a:lnTo>
                  <a:lnTo>
                    <a:pt x="20717" y="10756"/>
                  </a:lnTo>
                  <a:lnTo>
                    <a:pt x="20736" y="10699"/>
                  </a:lnTo>
                  <a:lnTo>
                    <a:pt x="20697" y="10614"/>
                  </a:lnTo>
                  <a:lnTo>
                    <a:pt x="20640" y="10541"/>
                  </a:lnTo>
                  <a:lnTo>
                    <a:pt x="20564" y="10498"/>
                  </a:lnTo>
                  <a:lnTo>
                    <a:pt x="20449" y="10483"/>
                  </a:lnTo>
                  <a:lnTo>
                    <a:pt x="20332" y="10498"/>
                  </a:lnTo>
                  <a:lnTo>
                    <a:pt x="20256" y="10541"/>
                  </a:lnTo>
                  <a:lnTo>
                    <a:pt x="20199" y="10614"/>
                  </a:lnTo>
                  <a:lnTo>
                    <a:pt x="20179" y="10699"/>
                  </a:lnTo>
                  <a:lnTo>
                    <a:pt x="20179" y="10756"/>
                  </a:lnTo>
                  <a:lnTo>
                    <a:pt x="16742" y="12252"/>
                  </a:lnTo>
                  <a:lnTo>
                    <a:pt x="16685" y="12209"/>
                  </a:lnTo>
                  <a:lnTo>
                    <a:pt x="16607" y="12166"/>
                  </a:lnTo>
                  <a:lnTo>
                    <a:pt x="16531" y="12152"/>
                  </a:lnTo>
                  <a:lnTo>
                    <a:pt x="16454" y="12137"/>
                  </a:lnTo>
                  <a:lnTo>
                    <a:pt x="16359" y="12152"/>
                  </a:lnTo>
                  <a:lnTo>
                    <a:pt x="16281" y="12166"/>
                  </a:lnTo>
                  <a:lnTo>
                    <a:pt x="16167" y="12252"/>
                  </a:lnTo>
                  <a:lnTo>
                    <a:pt x="12845" y="10815"/>
                  </a:lnTo>
                  <a:lnTo>
                    <a:pt x="12863" y="10756"/>
                  </a:lnTo>
                  <a:lnTo>
                    <a:pt x="12884" y="10699"/>
                  </a:lnTo>
                  <a:lnTo>
                    <a:pt x="12863" y="10627"/>
                  </a:lnTo>
                  <a:lnTo>
                    <a:pt x="12845" y="10584"/>
                  </a:lnTo>
                  <a:lnTo>
                    <a:pt x="12806" y="10526"/>
                  </a:lnTo>
                  <a:lnTo>
                    <a:pt x="12767" y="10483"/>
                  </a:lnTo>
                  <a:lnTo>
                    <a:pt x="12710" y="10440"/>
                  </a:lnTo>
                  <a:lnTo>
                    <a:pt x="12634" y="10411"/>
                  </a:lnTo>
                  <a:lnTo>
                    <a:pt x="12556" y="10383"/>
                  </a:lnTo>
                  <a:lnTo>
                    <a:pt x="12480" y="10383"/>
                  </a:lnTo>
                  <a:lnTo>
                    <a:pt x="12480" y="7478"/>
                  </a:lnTo>
                  <a:lnTo>
                    <a:pt x="12556" y="7478"/>
                  </a:lnTo>
                  <a:lnTo>
                    <a:pt x="12614" y="7449"/>
                  </a:lnTo>
                  <a:lnTo>
                    <a:pt x="12673" y="7435"/>
                  </a:lnTo>
                  <a:lnTo>
                    <a:pt x="12730" y="7392"/>
                  </a:lnTo>
                  <a:lnTo>
                    <a:pt x="12767" y="7348"/>
                  </a:lnTo>
                  <a:lnTo>
                    <a:pt x="12787" y="7305"/>
                  </a:lnTo>
                  <a:lnTo>
                    <a:pt x="12806" y="7262"/>
                  </a:lnTo>
                  <a:lnTo>
                    <a:pt x="12826" y="7205"/>
                  </a:lnTo>
                  <a:lnTo>
                    <a:pt x="12806" y="7147"/>
                  </a:lnTo>
                  <a:lnTo>
                    <a:pt x="12787" y="7104"/>
                  </a:lnTo>
                  <a:lnTo>
                    <a:pt x="12710" y="7018"/>
                  </a:lnTo>
                  <a:lnTo>
                    <a:pt x="12652" y="6975"/>
                  </a:lnTo>
                  <a:lnTo>
                    <a:pt x="12595" y="6960"/>
                  </a:lnTo>
                  <a:lnTo>
                    <a:pt x="12517" y="6932"/>
                  </a:lnTo>
                  <a:lnTo>
                    <a:pt x="12441" y="6932"/>
                  </a:lnTo>
                  <a:lnTo>
                    <a:pt x="12364" y="6946"/>
                  </a:lnTo>
                  <a:lnTo>
                    <a:pt x="12269" y="6960"/>
                  </a:lnTo>
                  <a:lnTo>
                    <a:pt x="12192" y="7003"/>
                  </a:lnTo>
                  <a:lnTo>
                    <a:pt x="12134" y="7061"/>
                  </a:lnTo>
                  <a:lnTo>
                    <a:pt x="8755" y="5594"/>
                  </a:lnTo>
                  <a:lnTo>
                    <a:pt x="8774" y="5507"/>
                  </a:lnTo>
                  <a:lnTo>
                    <a:pt x="8755" y="5421"/>
                  </a:lnTo>
                  <a:lnTo>
                    <a:pt x="8677" y="5349"/>
                  </a:lnTo>
                  <a:lnTo>
                    <a:pt x="8602" y="5292"/>
                  </a:lnTo>
                  <a:lnTo>
                    <a:pt x="8487" y="5263"/>
                  </a:lnTo>
                  <a:lnTo>
                    <a:pt x="8487" y="2301"/>
                  </a:lnTo>
                  <a:lnTo>
                    <a:pt x="8544" y="2286"/>
                  </a:lnTo>
                  <a:lnTo>
                    <a:pt x="8620" y="2272"/>
                  </a:lnTo>
                  <a:lnTo>
                    <a:pt x="8677" y="2243"/>
                  </a:lnTo>
                  <a:lnTo>
                    <a:pt x="8716" y="2214"/>
                  </a:lnTo>
                  <a:lnTo>
                    <a:pt x="8794" y="2128"/>
                  </a:lnTo>
                  <a:lnTo>
                    <a:pt x="8813" y="2071"/>
                  </a:lnTo>
                  <a:lnTo>
                    <a:pt x="8813" y="1970"/>
                  </a:lnTo>
                  <a:lnTo>
                    <a:pt x="8794" y="1913"/>
                  </a:lnTo>
                  <a:lnTo>
                    <a:pt x="8755" y="1869"/>
                  </a:lnTo>
                  <a:lnTo>
                    <a:pt x="8716" y="1826"/>
                  </a:lnTo>
                  <a:lnTo>
                    <a:pt x="8659" y="1783"/>
                  </a:lnTo>
                  <a:lnTo>
                    <a:pt x="8602" y="1769"/>
                  </a:lnTo>
                  <a:lnTo>
                    <a:pt x="8524" y="1754"/>
                  </a:lnTo>
                  <a:lnTo>
                    <a:pt x="8448" y="1740"/>
                  </a:lnTo>
                  <a:lnTo>
                    <a:pt x="8352" y="1754"/>
                  </a:lnTo>
                  <a:lnTo>
                    <a:pt x="8276" y="1769"/>
                  </a:lnTo>
                  <a:lnTo>
                    <a:pt x="8198" y="1812"/>
                  </a:lnTo>
                  <a:lnTo>
                    <a:pt x="8141" y="1869"/>
                  </a:lnTo>
                  <a:lnTo>
                    <a:pt x="4838" y="445"/>
                  </a:lnTo>
                  <a:lnTo>
                    <a:pt x="4876" y="373"/>
                  </a:lnTo>
                  <a:lnTo>
                    <a:pt x="4876" y="244"/>
                  </a:lnTo>
                  <a:lnTo>
                    <a:pt x="4838" y="187"/>
                  </a:lnTo>
                  <a:lnTo>
                    <a:pt x="4800" y="143"/>
                  </a:lnTo>
                  <a:lnTo>
                    <a:pt x="4741" y="86"/>
                  </a:lnTo>
                  <a:lnTo>
                    <a:pt x="4684" y="43"/>
                  </a:lnTo>
                  <a:lnTo>
                    <a:pt x="4608" y="14"/>
                  </a:lnTo>
                  <a:lnTo>
                    <a:pt x="453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0" name="Google Shape;12;p2"/>
            <p:cNvSpPr/>
            <p:nvPr/>
          </p:nvSpPr>
          <p:spPr>
            <a:xfrm>
              <a:off x="6075729" y="4536204"/>
              <a:ext cx="786977" cy="60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006" y="1400"/>
                  </a:moveTo>
                  <a:lnTo>
                    <a:pt x="13594" y="5592"/>
                  </a:lnTo>
                  <a:lnTo>
                    <a:pt x="13559" y="5759"/>
                  </a:lnTo>
                  <a:lnTo>
                    <a:pt x="13528" y="5931"/>
                  </a:lnTo>
                  <a:lnTo>
                    <a:pt x="13559" y="6098"/>
                  </a:lnTo>
                  <a:lnTo>
                    <a:pt x="13594" y="6269"/>
                  </a:lnTo>
                  <a:lnTo>
                    <a:pt x="13660" y="6396"/>
                  </a:lnTo>
                  <a:lnTo>
                    <a:pt x="13723" y="6522"/>
                  </a:lnTo>
                  <a:lnTo>
                    <a:pt x="13821" y="6649"/>
                  </a:lnTo>
                  <a:lnTo>
                    <a:pt x="13921" y="6735"/>
                  </a:lnTo>
                  <a:lnTo>
                    <a:pt x="14050" y="6820"/>
                  </a:lnTo>
                  <a:lnTo>
                    <a:pt x="14183" y="6820"/>
                  </a:lnTo>
                  <a:lnTo>
                    <a:pt x="14183" y="15372"/>
                  </a:lnTo>
                  <a:lnTo>
                    <a:pt x="14050" y="15416"/>
                  </a:lnTo>
                  <a:lnTo>
                    <a:pt x="13953" y="15457"/>
                  </a:lnTo>
                  <a:lnTo>
                    <a:pt x="13757" y="15629"/>
                  </a:lnTo>
                  <a:lnTo>
                    <a:pt x="13691" y="15755"/>
                  </a:lnTo>
                  <a:lnTo>
                    <a:pt x="13660" y="15882"/>
                  </a:lnTo>
                  <a:lnTo>
                    <a:pt x="13625" y="16049"/>
                  </a:lnTo>
                  <a:lnTo>
                    <a:pt x="13594" y="16180"/>
                  </a:lnTo>
                  <a:lnTo>
                    <a:pt x="13625" y="16347"/>
                  </a:lnTo>
                  <a:lnTo>
                    <a:pt x="13660" y="16518"/>
                  </a:lnTo>
                  <a:lnTo>
                    <a:pt x="7909" y="20792"/>
                  </a:lnTo>
                  <a:lnTo>
                    <a:pt x="7808" y="20666"/>
                  </a:lnTo>
                  <a:lnTo>
                    <a:pt x="7710" y="20584"/>
                  </a:lnTo>
                  <a:lnTo>
                    <a:pt x="7581" y="20498"/>
                  </a:lnTo>
                  <a:lnTo>
                    <a:pt x="7285" y="20498"/>
                  </a:lnTo>
                  <a:lnTo>
                    <a:pt x="7156" y="20584"/>
                  </a:lnTo>
                  <a:lnTo>
                    <a:pt x="7058" y="20666"/>
                  </a:lnTo>
                  <a:lnTo>
                    <a:pt x="6961" y="20792"/>
                  </a:lnTo>
                  <a:lnTo>
                    <a:pt x="1209" y="16518"/>
                  </a:lnTo>
                  <a:lnTo>
                    <a:pt x="1241" y="16347"/>
                  </a:lnTo>
                  <a:lnTo>
                    <a:pt x="1273" y="16180"/>
                  </a:lnTo>
                  <a:lnTo>
                    <a:pt x="1241" y="16049"/>
                  </a:lnTo>
                  <a:lnTo>
                    <a:pt x="1209" y="15882"/>
                  </a:lnTo>
                  <a:lnTo>
                    <a:pt x="1175" y="15755"/>
                  </a:lnTo>
                  <a:lnTo>
                    <a:pt x="1011" y="15543"/>
                  </a:lnTo>
                  <a:lnTo>
                    <a:pt x="914" y="15457"/>
                  </a:lnTo>
                  <a:lnTo>
                    <a:pt x="816" y="15416"/>
                  </a:lnTo>
                  <a:lnTo>
                    <a:pt x="687" y="15372"/>
                  </a:lnTo>
                  <a:lnTo>
                    <a:pt x="687" y="6735"/>
                  </a:lnTo>
                  <a:lnTo>
                    <a:pt x="816" y="6735"/>
                  </a:lnTo>
                  <a:lnTo>
                    <a:pt x="1011" y="6563"/>
                  </a:lnTo>
                  <a:lnTo>
                    <a:pt x="1077" y="6481"/>
                  </a:lnTo>
                  <a:lnTo>
                    <a:pt x="1175" y="6351"/>
                  </a:lnTo>
                  <a:lnTo>
                    <a:pt x="1209" y="6225"/>
                  </a:lnTo>
                  <a:lnTo>
                    <a:pt x="1241" y="6098"/>
                  </a:lnTo>
                  <a:lnTo>
                    <a:pt x="1273" y="5931"/>
                  </a:lnTo>
                  <a:lnTo>
                    <a:pt x="1241" y="5759"/>
                  </a:lnTo>
                  <a:lnTo>
                    <a:pt x="1209" y="5633"/>
                  </a:lnTo>
                  <a:lnTo>
                    <a:pt x="6860" y="1400"/>
                  </a:lnTo>
                  <a:lnTo>
                    <a:pt x="6961" y="1567"/>
                  </a:lnTo>
                  <a:lnTo>
                    <a:pt x="7090" y="1694"/>
                  </a:lnTo>
                  <a:lnTo>
                    <a:pt x="7254" y="1780"/>
                  </a:lnTo>
                  <a:lnTo>
                    <a:pt x="7417" y="1820"/>
                  </a:lnTo>
                  <a:lnTo>
                    <a:pt x="7613" y="1780"/>
                  </a:lnTo>
                  <a:lnTo>
                    <a:pt x="7776" y="1694"/>
                  </a:lnTo>
                  <a:lnTo>
                    <a:pt x="7909" y="1567"/>
                  </a:lnTo>
                  <a:lnTo>
                    <a:pt x="8006" y="1400"/>
                  </a:lnTo>
                  <a:close/>
                  <a:moveTo>
                    <a:pt x="7417" y="0"/>
                  </a:moveTo>
                  <a:lnTo>
                    <a:pt x="7285" y="45"/>
                  </a:lnTo>
                  <a:lnTo>
                    <a:pt x="7156" y="86"/>
                  </a:lnTo>
                  <a:lnTo>
                    <a:pt x="7058" y="171"/>
                  </a:lnTo>
                  <a:lnTo>
                    <a:pt x="6926" y="298"/>
                  </a:lnTo>
                  <a:lnTo>
                    <a:pt x="6860" y="424"/>
                  </a:lnTo>
                  <a:lnTo>
                    <a:pt x="6797" y="551"/>
                  </a:lnTo>
                  <a:lnTo>
                    <a:pt x="6762" y="722"/>
                  </a:lnTo>
                  <a:lnTo>
                    <a:pt x="6731" y="931"/>
                  </a:lnTo>
                  <a:lnTo>
                    <a:pt x="6762" y="1102"/>
                  </a:lnTo>
                  <a:lnTo>
                    <a:pt x="6797" y="1269"/>
                  </a:lnTo>
                  <a:lnTo>
                    <a:pt x="1143" y="5465"/>
                  </a:lnTo>
                  <a:lnTo>
                    <a:pt x="1046" y="5335"/>
                  </a:lnTo>
                  <a:lnTo>
                    <a:pt x="914" y="5208"/>
                  </a:lnTo>
                  <a:lnTo>
                    <a:pt x="784" y="5126"/>
                  </a:lnTo>
                  <a:lnTo>
                    <a:pt x="488" y="5126"/>
                  </a:lnTo>
                  <a:lnTo>
                    <a:pt x="391" y="5167"/>
                  </a:lnTo>
                  <a:lnTo>
                    <a:pt x="261" y="5253"/>
                  </a:lnTo>
                  <a:lnTo>
                    <a:pt x="164" y="5335"/>
                  </a:lnTo>
                  <a:lnTo>
                    <a:pt x="98" y="5465"/>
                  </a:lnTo>
                  <a:lnTo>
                    <a:pt x="32" y="5633"/>
                  </a:lnTo>
                  <a:lnTo>
                    <a:pt x="0" y="5759"/>
                  </a:lnTo>
                  <a:lnTo>
                    <a:pt x="0" y="6098"/>
                  </a:lnTo>
                  <a:lnTo>
                    <a:pt x="32" y="6225"/>
                  </a:lnTo>
                  <a:lnTo>
                    <a:pt x="98" y="6351"/>
                  </a:lnTo>
                  <a:lnTo>
                    <a:pt x="164" y="6481"/>
                  </a:lnTo>
                  <a:lnTo>
                    <a:pt x="227" y="6563"/>
                  </a:lnTo>
                  <a:lnTo>
                    <a:pt x="325" y="6649"/>
                  </a:lnTo>
                  <a:lnTo>
                    <a:pt x="457" y="6690"/>
                  </a:lnTo>
                  <a:lnTo>
                    <a:pt x="554" y="6735"/>
                  </a:lnTo>
                  <a:lnTo>
                    <a:pt x="554" y="15372"/>
                  </a:lnTo>
                  <a:lnTo>
                    <a:pt x="457" y="15416"/>
                  </a:lnTo>
                  <a:lnTo>
                    <a:pt x="325" y="15457"/>
                  </a:lnTo>
                  <a:lnTo>
                    <a:pt x="227" y="15543"/>
                  </a:lnTo>
                  <a:lnTo>
                    <a:pt x="164" y="15669"/>
                  </a:lnTo>
                  <a:lnTo>
                    <a:pt x="98" y="15755"/>
                  </a:lnTo>
                  <a:lnTo>
                    <a:pt x="32" y="15882"/>
                  </a:lnTo>
                  <a:lnTo>
                    <a:pt x="0" y="16049"/>
                  </a:lnTo>
                  <a:lnTo>
                    <a:pt x="0" y="16347"/>
                  </a:lnTo>
                  <a:lnTo>
                    <a:pt x="32" y="16518"/>
                  </a:lnTo>
                  <a:lnTo>
                    <a:pt x="164" y="16771"/>
                  </a:lnTo>
                  <a:lnTo>
                    <a:pt x="261" y="16898"/>
                  </a:lnTo>
                  <a:lnTo>
                    <a:pt x="391" y="16939"/>
                  </a:lnTo>
                  <a:lnTo>
                    <a:pt x="488" y="16984"/>
                  </a:lnTo>
                  <a:lnTo>
                    <a:pt x="621" y="17025"/>
                  </a:lnTo>
                  <a:lnTo>
                    <a:pt x="784" y="16984"/>
                  </a:lnTo>
                  <a:lnTo>
                    <a:pt x="914" y="16939"/>
                  </a:lnTo>
                  <a:lnTo>
                    <a:pt x="1046" y="16812"/>
                  </a:lnTo>
                  <a:lnTo>
                    <a:pt x="1143" y="16645"/>
                  </a:lnTo>
                  <a:lnTo>
                    <a:pt x="6895" y="20963"/>
                  </a:lnTo>
                  <a:lnTo>
                    <a:pt x="6860" y="21090"/>
                  </a:lnTo>
                  <a:lnTo>
                    <a:pt x="6860" y="21217"/>
                  </a:lnTo>
                  <a:lnTo>
                    <a:pt x="6895" y="21429"/>
                  </a:lnTo>
                  <a:lnTo>
                    <a:pt x="6961" y="21600"/>
                  </a:lnTo>
                  <a:lnTo>
                    <a:pt x="7909" y="21600"/>
                  </a:lnTo>
                  <a:lnTo>
                    <a:pt x="7972" y="21429"/>
                  </a:lnTo>
                  <a:lnTo>
                    <a:pt x="8006" y="21217"/>
                  </a:lnTo>
                  <a:lnTo>
                    <a:pt x="8006" y="21090"/>
                  </a:lnTo>
                  <a:lnTo>
                    <a:pt x="7972" y="20963"/>
                  </a:lnTo>
                  <a:lnTo>
                    <a:pt x="13723" y="16645"/>
                  </a:lnTo>
                  <a:lnTo>
                    <a:pt x="13821" y="16812"/>
                  </a:lnTo>
                  <a:lnTo>
                    <a:pt x="13921" y="16939"/>
                  </a:lnTo>
                  <a:lnTo>
                    <a:pt x="14082" y="16984"/>
                  </a:lnTo>
                  <a:lnTo>
                    <a:pt x="14246" y="17025"/>
                  </a:lnTo>
                  <a:lnTo>
                    <a:pt x="14410" y="16984"/>
                  </a:lnTo>
                  <a:lnTo>
                    <a:pt x="14542" y="16939"/>
                  </a:lnTo>
                  <a:lnTo>
                    <a:pt x="14671" y="16812"/>
                  </a:lnTo>
                  <a:lnTo>
                    <a:pt x="14769" y="16645"/>
                  </a:lnTo>
                  <a:lnTo>
                    <a:pt x="20586" y="21004"/>
                  </a:lnTo>
                  <a:lnTo>
                    <a:pt x="20554" y="21217"/>
                  </a:lnTo>
                  <a:lnTo>
                    <a:pt x="20586" y="21429"/>
                  </a:lnTo>
                  <a:lnTo>
                    <a:pt x="20652" y="21600"/>
                  </a:lnTo>
                  <a:lnTo>
                    <a:pt x="21502" y="21600"/>
                  </a:lnTo>
                  <a:lnTo>
                    <a:pt x="21566" y="21429"/>
                  </a:lnTo>
                  <a:lnTo>
                    <a:pt x="21600" y="21217"/>
                  </a:lnTo>
                  <a:lnTo>
                    <a:pt x="21566" y="21090"/>
                  </a:lnTo>
                  <a:lnTo>
                    <a:pt x="21534" y="20963"/>
                  </a:lnTo>
                  <a:lnTo>
                    <a:pt x="21436" y="20751"/>
                  </a:lnTo>
                  <a:lnTo>
                    <a:pt x="21273" y="20625"/>
                  </a:lnTo>
                  <a:lnTo>
                    <a:pt x="21175" y="20584"/>
                  </a:lnTo>
                  <a:lnTo>
                    <a:pt x="21077" y="20539"/>
                  </a:lnTo>
                  <a:lnTo>
                    <a:pt x="20945" y="20584"/>
                  </a:lnTo>
                  <a:lnTo>
                    <a:pt x="20816" y="20625"/>
                  </a:lnTo>
                  <a:lnTo>
                    <a:pt x="20718" y="20751"/>
                  </a:lnTo>
                  <a:lnTo>
                    <a:pt x="20652" y="20878"/>
                  </a:lnTo>
                  <a:lnTo>
                    <a:pt x="14835" y="16518"/>
                  </a:lnTo>
                  <a:lnTo>
                    <a:pt x="14866" y="16347"/>
                  </a:lnTo>
                  <a:lnTo>
                    <a:pt x="14866" y="16049"/>
                  </a:lnTo>
                  <a:lnTo>
                    <a:pt x="14835" y="15882"/>
                  </a:lnTo>
                  <a:lnTo>
                    <a:pt x="14769" y="15755"/>
                  </a:lnTo>
                  <a:lnTo>
                    <a:pt x="14705" y="15629"/>
                  </a:lnTo>
                  <a:lnTo>
                    <a:pt x="14639" y="15543"/>
                  </a:lnTo>
                  <a:lnTo>
                    <a:pt x="14542" y="15457"/>
                  </a:lnTo>
                  <a:lnTo>
                    <a:pt x="14410" y="15416"/>
                  </a:lnTo>
                  <a:lnTo>
                    <a:pt x="14312" y="15372"/>
                  </a:lnTo>
                  <a:lnTo>
                    <a:pt x="14312" y="6820"/>
                  </a:lnTo>
                  <a:lnTo>
                    <a:pt x="14444" y="6820"/>
                  </a:lnTo>
                  <a:lnTo>
                    <a:pt x="14542" y="6735"/>
                  </a:lnTo>
                  <a:lnTo>
                    <a:pt x="14671" y="6649"/>
                  </a:lnTo>
                  <a:lnTo>
                    <a:pt x="14769" y="6563"/>
                  </a:lnTo>
                  <a:lnTo>
                    <a:pt x="14835" y="6396"/>
                  </a:lnTo>
                  <a:lnTo>
                    <a:pt x="14901" y="6269"/>
                  </a:lnTo>
                  <a:lnTo>
                    <a:pt x="14932" y="6098"/>
                  </a:lnTo>
                  <a:lnTo>
                    <a:pt x="14932" y="5759"/>
                  </a:lnTo>
                  <a:lnTo>
                    <a:pt x="14901" y="5592"/>
                  </a:lnTo>
                  <a:lnTo>
                    <a:pt x="14835" y="5420"/>
                  </a:lnTo>
                  <a:lnTo>
                    <a:pt x="14639" y="5167"/>
                  </a:lnTo>
                  <a:lnTo>
                    <a:pt x="14507" y="5082"/>
                  </a:lnTo>
                  <a:lnTo>
                    <a:pt x="14378" y="5041"/>
                  </a:lnTo>
                  <a:lnTo>
                    <a:pt x="14050" y="5041"/>
                  </a:lnTo>
                  <a:lnTo>
                    <a:pt x="13887" y="5126"/>
                  </a:lnTo>
                  <a:lnTo>
                    <a:pt x="13757" y="5253"/>
                  </a:lnTo>
                  <a:lnTo>
                    <a:pt x="13660" y="5420"/>
                  </a:lnTo>
                  <a:lnTo>
                    <a:pt x="8069" y="1269"/>
                  </a:lnTo>
                  <a:lnTo>
                    <a:pt x="8104" y="1102"/>
                  </a:lnTo>
                  <a:lnTo>
                    <a:pt x="8136" y="931"/>
                  </a:lnTo>
                  <a:lnTo>
                    <a:pt x="8104" y="722"/>
                  </a:lnTo>
                  <a:lnTo>
                    <a:pt x="8069" y="551"/>
                  </a:lnTo>
                  <a:lnTo>
                    <a:pt x="8006" y="424"/>
                  </a:lnTo>
                  <a:lnTo>
                    <a:pt x="7940" y="298"/>
                  </a:lnTo>
                  <a:lnTo>
                    <a:pt x="7808" y="171"/>
                  </a:lnTo>
                  <a:lnTo>
                    <a:pt x="7710" y="86"/>
                  </a:lnTo>
                  <a:lnTo>
                    <a:pt x="7581" y="45"/>
                  </a:lnTo>
                  <a:lnTo>
                    <a:pt x="741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1" name="Google Shape;13;p2"/>
            <p:cNvSpPr/>
            <p:nvPr/>
          </p:nvSpPr>
          <p:spPr>
            <a:xfrm>
              <a:off x="0" y="-1"/>
              <a:ext cx="3388425" cy="5074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619" y="1186"/>
                  </a:moveTo>
                  <a:lnTo>
                    <a:pt x="3931" y="1693"/>
                  </a:lnTo>
                  <a:lnTo>
                    <a:pt x="3924" y="1713"/>
                  </a:lnTo>
                  <a:lnTo>
                    <a:pt x="3916" y="1728"/>
                  </a:lnTo>
                  <a:lnTo>
                    <a:pt x="3924" y="1749"/>
                  </a:lnTo>
                  <a:lnTo>
                    <a:pt x="3931" y="1764"/>
                  </a:lnTo>
                  <a:lnTo>
                    <a:pt x="3939" y="1779"/>
                  </a:lnTo>
                  <a:lnTo>
                    <a:pt x="3955" y="1794"/>
                  </a:lnTo>
                  <a:lnTo>
                    <a:pt x="3992" y="1814"/>
                  </a:lnTo>
                  <a:lnTo>
                    <a:pt x="4023" y="1820"/>
                  </a:lnTo>
                  <a:lnTo>
                    <a:pt x="4045" y="1824"/>
                  </a:lnTo>
                  <a:lnTo>
                    <a:pt x="4045" y="2884"/>
                  </a:lnTo>
                  <a:lnTo>
                    <a:pt x="4007" y="2889"/>
                  </a:lnTo>
                  <a:lnTo>
                    <a:pt x="3977" y="2909"/>
                  </a:lnTo>
                  <a:lnTo>
                    <a:pt x="3955" y="2929"/>
                  </a:lnTo>
                  <a:lnTo>
                    <a:pt x="3947" y="2960"/>
                  </a:lnTo>
                  <a:lnTo>
                    <a:pt x="3955" y="2980"/>
                  </a:lnTo>
                  <a:lnTo>
                    <a:pt x="2588" y="3507"/>
                  </a:lnTo>
                  <a:lnTo>
                    <a:pt x="2565" y="3492"/>
                  </a:lnTo>
                  <a:lnTo>
                    <a:pt x="2543" y="3482"/>
                  </a:lnTo>
                  <a:lnTo>
                    <a:pt x="2512" y="3477"/>
                  </a:lnTo>
                  <a:lnTo>
                    <a:pt x="2482" y="3472"/>
                  </a:lnTo>
                  <a:lnTo>
                    <a:pt x="2451" y="3477"/>
                  </a:lnTo>
                  <a:lnTo>
                    <a:pt x="2421" y="3482"/>
                  </a:lnTo>
                  <a:lnTo>
                    <a:pt x="2399" y="3492"/>
                  </a:lnTo>
                  <a:lnTo>
                    <a:pt x="2376" y="3507"/>
                  </a:lnTo>
                  <a:lnTo>
                    <a:pt x="1048" y="2995"/>
                  </a:lnTo>
                  <a:lnTo>
                    <a:pt x="1055" y="2980"/>
                  </a:lnTo>
                  <a:lnTo>
                    <a:pt x="1063" y="2960"/>
                  </a:lnTo>
                  <a:lnTo>
                    <a:pt x="1055" y="2940"/>
                  </a:lnTo>
                  <a:lnTo>
                    <a:pt x="1048" y="2919"/>
                  </a:lnTo>
                  <a:lnTo>
                    <a:pt x="1040" y="2899"/>
                  </a:lnTo>
                  <a:lnTo>
                    <a:pt x="1017" y="2884"/>
                  </a:lnTo>
                  <a:lnTo>
                    <a:pt x="971" y="2863"/>
                  </a:lnTo>
                  <a:lnTo>
                    <a:pt x="941" y="2853"/>
                  </a:lnTo>
                  <a:lnTo>
                    <a:pt x="911" y="2853"/>
                  </a:lnTo>
                  <a:lnTo>
                    <a:pt x="911" y="1804"/>
                  </a:lnTo>
                  <a:lnTo>
                    <a:pt x="956" y="1799"/>
                  </a:lnTo>
                  <a:lnTo>
                    <a:pt x="987" y="1779"/>
                  </a:lnTo>
                  <a:lnTo>
                    <a:pt x="1009" y="1758"/>
                  </a:lnTo>
                  <a:lnTo>
                    <a:pt x="1017" y="1728"/>
                  </a:lnTo>
                  <a:lnTo>
                    <a:pt x="1017" y="1713"/>
                  </a:lnTo>
                  <a:lnTo>
                    <a:pt x="1009" y="1698"/>
                  </a:lnTo>
                  <a:lnTo>
                    <a:pt x="2345" y="1186"/>
                  </a:lnTo>
                  <a:lnTo>
                    <a:pt x="2368" y="1206"/>
                  </a:lnTo>
                  <a:lnTo>
                    <a:pt x="2406" y="1221"/>
                  </a:lnTo>
                  <a:lnTo>
                    <a:pt x="2444" y="1231"/>
                  </a:lnTo>
                  <a:lnTo>
                    <a:pt x="2482" y="1237"/>
                  </a:lnTo>
                  <a:lnTo>
                    <a:pt x="2520" y="1231"/>
                  </a:lnTo>
                  <a:lnTo>
                    <a:pt x="2558" y="1221"/>
                  </a:lnTo>
                  <a:lnTo>
                    <a:pt x="2588" y="1206"/>
                  </a:lnTo>
                  <a:lnTo>
                    <a:pt x="2619" y="1186"/>
                  </a:lnTo>
                  <a:close/>
                  <a:moveTo>
                    <a:pt x="5783" y="1186"/>
                  </a:moveTo>
                  <a:lnTo>
                    <a:pt x="7074" y="1683"/>
                  </a:lnTo>
                  <a:lnTo>
                    <a:pt x="7058" y="1708"/>
                  </a:lnTo>
                  <a:lnTo>
                    <a:pt x="7058" y="1749"/>
                  </a:lnTo>
                  <a:lnTo>
                    <a:pt x="7074" y="1769"/>
                  </a:lnTo>
                  <a:lnTo>
                    <a:pt x="7081" y="1789"/>
                  </a:lnTo>
                  <a:lnTo>
                    <a:pt x="7126" y="1820"/>
                  </a:lnTo>
                  <a:lnTo>
                    <a:pt x="7150" y="1830"/>
                  </a:lnTo>
                  <a:lnTo>
                    <a:pt x="7180" y="1835"/>
                  </a:lnTo>
                  <a:lnTo>
                    <a:pt x="7210" y="1840"/>
                  </a:lnTo>
                  <a:lnTo>
                    <a:pt x="7210" y="2874"/>
                  </a:lnTo>
                  <a:lnTo>
                    <a:pt x="7164" y="2884"/>
                  </a:lnTo>
                  <a:lnTo>
                    <a:pt x="7126" y="2904"/>
                  </a:lnTo>
                  <a:lnTo>
                    <a:pt x="7104" y="2929"/>
                  </a:lnTo>
                  <a:lnTo>
                    <a:pt x="7096" y="2960"/>
                  </a:lnTo>
                  <a:lnTo>
                    <a:pt x="7104" y="2985"/>
                  </a:lnTo>
                  <a:lnTo>
                    <a:pt x="5761" y="3502"/>
                  </a:lnTo>
                  <a:lnTo>
                    <a:pt x="5738" y="3487"/>
                  </a:lnTo>
                  <a:lnTo>
                    <a:pt x="5707" y="3477"/>
                  </a:lnTo>
                  <a:lnTo>
                    <a:pt x="5677" y="3467"/>
                  </a:lnTo>
                  <a:lnTo>
                    <a:pt x="5609" y="3467"/>
                  </a:lnTo>
                  <a:lnTo>
                    <a:pt x="5578" y="3477"/>
                  </a:lnTo>
                  <a:lnTo>
                    <a:pt x="5556" y="3487"/>
                  </a:lnTo>
                  <a:lnTo>
                    <a:pt x="5533" y="3507"/>
                  </a:lnTo>
                  <a:lnTo>
                    <a:pt x="4174" y="2980"/>
                  </a:lnTo>
                  <a:lnTo>
                    <a:pt x="4182" y="2960"/>
                  </a:lnTo>
                  <a:lnTo>
                    <a:pt x="4174" y="2929"/>
                  </a:lnTo>
                  <a:lnTo>
                    <a:pt x="4151" y="2904"/>
                  </a:lnTo>
                  <a:lnTo>
                    <a:pt x="4113" y="2889"/>
                  </a:lnTo>
                  <a:lnTo>
                    <a:pt x="4076" y="2879"/>
                  </a:lnTo>
                  <a:lnTo>
                    <a:pt x="4076" y="1824"/>
                  </a:lnTo>
                  <a:lnTo>
                    <a:pt x="4099" y="1820"/>
                  </a:lnTo>
                  <a:lnTo>
                    <a:pt x="4129" y="1814"/>
                  </a:lnTo>
                  <a:lnTo>
                    <a:pt x="4151" y="1804"/>
                  </a:lnTo>
                  <a:lnTo>
                    <a:pt x="4167" y="1794"/>
                  </a:lnTo>
                  <a:lnTo>
                    <a:pt x="4197" y="1764"/>
                  </a:lnTo>
                  <a:lnTo>
                    <a:pt x="4205" y="1749"/>
                  </a:lnTo>
                  <a:lnTo>
                    <a:pt x="4205" y="1708"/>
                  </a:lnTo>
                  <a:lnTo>
                    <a:pt x="4197" y="1693"/>
                  </a:lnTo>
                  <a:lnTo>
                    <a:pt x="5510" y="1186"/>
                  </a:lnTo>
                  <a:lnTo>
                    <a:pt x="5533" y="1206"/>
                  </a:lnTo>
                  <a:lnTo>
                    <a:pt x="5563" y="1221"/>
                  </a:lnTo>
                  <a:lnTo>
                    <a:pt x="5601" y="1231"/>
                  </a:lnTo>
                  <a:lnTo>
                    <a:pt x="5647" y="1237"/>
                  </a:lnTo>
                  <a:lnTo>
                    <a:pt x="5685" y="1231"/>
                  </a:lnTo>
                  <a:lnTo>
                    <a:pt x="5723" y="1221"/>
                  </a:lnTo>
                  <a:lnTo>
                    <a:pt x="5753" y="1206"/>
                  </a:lnTo>
                  <a:lnTo>
                    <a:pt x="5783" y="1186"/>
                  </a:lnTo>
                  <a:close/>
                  <a:moveTo>
                    <a:pt x="12090" y="1181"/>
                  </a:moveTo>
                  <a:lnTo>
                    <a:pt x="13403" y="1688"/>
                  </a:lnTo>
                  <a:lnTo>
                    <a:pt x="13388" y="1708"/>
                  </a:lnTo>
                  <a:lnTo>
                    <a:pt x="13388" y="1749"/>
                  </a:lnTo>
                  <a:lnTo>
                    <a:pt x="13396" y="1769"/>
                  </a:lnTo>
                  <a:lnTo>
                    <a:pt x="13411" y="1789"/>
                  </a:lnTo>
                  <a:lnTo>
                    <a:pt x="13433" y="1804"/>
                  </a:lnTo>
                  <a:lnTo>
                    <a:pt x="13449" y="1814"/>
                  </a:lnTo>
                  <a:lnTo>
                    <a:pt x="13479" y="1824"/>
                  </a:lnTo>
                  <a:lnTo>
                    <a:pt x="13502" y="1835"/>
                  </a:lnTo>
                  <a:lnTo>
                    <a:pt x="13532" y="1840"/>
                  </a:lnTo>
                  <a:lnTo>
                    <a:pt x="13532" y="2843"/>
                  </a:lnTo>
                  <a:lnTo>
                    <a:pt x="13502" y="2848"/>
                  </a:lnTo>
                  <a:lnTo>
                    <a:pt x="13471" y="2858"/>
                  </a:lnTo>
                  <a:lnTo>
                    <a:pt x="13449" y="2868"/>
                  </a:lnTo>
                  <a:lnTo>
                    <a:pt x="13426" y="2884"/>
                  </a:lnTo>
                  <a:lnTo>
                    <a:pt x="13403" y="2899"/>
                  </a:lnTo>
                  <a:lnTo>
                    <a:pt x="13396" y="2914"/>
                  </a:lnTo>
                  <a:lnTo>
                    <a:pt x="13381" y="2934"/>
                  </a:lnTo>
                  <a:lnTo>
                    <a:pt x="13381" y="2980"/>
                  </a:lnTo>
                  <a:lnTo>
                    <a:pt x="13396" y="3000"/>
                  </a:lnTo>
                  <a:lnTo>
                    <a:pt x="12075" y="3507"/>
                  </a:lnTo>
                  <a:lnTo>
                    <a:pt x="12052" y="3492"/>
                  </a:lnTo>
                  <a:lnTo>
                    <a:pt x="12030" y="3482"/>
                  </a:lnTo>
                  <a:lnTo>
                    <a:pt x="12000" y="3477"/>
                  </a:lnTo>
                  <a:lnTo>
                    <a:pt x="11969" y="3472"/>
                  </a:lnTo>
                  <a:lnTo>
                    <a:pt x="11939" y="3477"/>
                  </a:lnTo>
                  <a:lnTo>
                    <a:pt x="11908" y="3482"/>
                  </a:lnTo>
                  <a:lnTo>
                    <a:pt x="11886" y="3492"/>
                  </a:lnTo>
                  <a:lnTo>
                    <a:pt x="11863" y="3507"/>
                  </a:lnTo>
                  <a:lnTo>
                    <a:pt x="10542" y="3000"/>
                  </a:lnTo>
                  <a:lnTo>
                    <a:pt x="10550" y="2980"/>
                  </a:lnTo>
                  <a:lnTo>
                    <a:pt x="10550" y="2940"/>
                  </a:lnTo>
                  <a:lnTo>
                    <a:pt x="10542" y="2919"/>
                  </a:lnTo>
                  <a:lnTo>
                    <a:pt x="10527" y="2899"/>
                  </a:lnTo>
                  <a:lnTo>
                    <a:pt x="10512" y="2884"/>
                  </a:lnTo>
                  <a:lnTo>
                    <a:pt x="10489" y="2868"/>
                  </a:lnTo>
                  <a:lnTo>
                    <a:pt x="10458" y="2858"/>
                  </a:lnTo>
                  <a:lnTo>
                    <a:pt x="10436" y="2853"/>
                  </a:lnTo>
                  <a:lnTo>
                    <a:pt x="10398" y="2848"/>
                  </a:lnTo>
                  <a:lnTo>
                    <a:pt x="10398" y="1809"/>
                  </a:lnTo>
                  <a:lnTo>
                    <a:pt x="10444" y="1799"/>
                  </a:lnTo>
                  <a:lnTo>
                    <a:pt x="10474" y="1784"/>
                  </a:lnTo>
                  <a:lnTo>
                    <a:pt x="10496" y="1758"/>
                  </a:lnTo>
                  <a:lnTo>
                    <a:pt x="10504" y="1728"/>
                  </a:lnTo>
                  <a:lnTo>
                    <a:pt x="10504" y="1713"/>
                  </a:lnTo>
                  <a:lnTo>
                    <a:pt x="10496" y="1698"/>
                  </a:lnTo>
                  <a:lnTo>
                    <a:pt x="11848" y="1181"/>
                  </a:lnTo>
                  <a:lnTo>
                    <a:pt x="11870" y="1196"/>
                  </a:lnTo>
                  <a:lnTo>
                    <a:pt x="11901" y="1211"/>
                  </a:lnTo>
                  <a:lnTo>
                    <a:pt x="11931" y="1221"/>
                  </a:lnTo>
                  <a:lnTo>
                    <a:pt x="11969" y="1227"/>
                  </a:lnTo>
                  <a:lnTo>
                    <a:pt x="12007" y="1221"/>
                  </a:lnTo>
                  <a:lnTo>
                    <a:pt x="12037" y="1211"/>
                  </a:lnTo>
                  <a:lnTo>
                    <a:pt x="12068" y="1201"/>
                  </a:lnTo>
                  <a:lnTo>
                    <a:pt x="12090" y="1181"/>
                  </a:lnTo>
                  <a:close/>
                  <a:moveTo>
                    <a:pt x="13403" y="3015"/>
                  </a:moveTo>
                  <a:lnTo>
                    <a:pt x="13433" y="3041"/>
                  </a:lnTo>
                  <a:lnTo>
                    <a:pt x="13464" y="3056"/>
                  </a:lnTo>
                  <a:lnTo>
                    <a:pt x="13510" y="3066"/>
                  </a:lnTo>
                  <a:lnTo>
                    <a:pt x="13548" y="3071"/>
                  </a:lnTo>
                  <a:lnTo>
                    <a:pt x="13593" y="3066"/>
                  </a:lnTo>
                  <a:lnTo>
                    <a:pt x="13639" y="3056"/>
                  </a:lnTo>
                  <a:lnTo>
                    <a:pt x="13669" y="3041"/>
                  </a:lnTo>
                  <a:lnTo>
                    <a:pt x="13700" y="3021"/>
                  </a:lnTo>
                  <a:lnTo>
                    <a:pt x="15005" y="3522"/>
                  </a:lnTo>
                  <a:lnTo>
                    <a:pt x="14997" y="3542"/>
                  </a:lnTo>
                  <a:lnTo>
                    <a:pt x="14997" y="3578"/>
                  </a:lnTo>
                  <a:lnTo>
                    <a:pt x="15005" y="3593"/>
                  </a:lnTo>
                  <a:lnTo>
                    <a:pt x="15035" y="3619"/>
                  </a:lnTo>
                  <a:lnTo>
                    <a:pt x="15065" y="3639"/>
                  </a:lnTo>
                  <a:lnTo>
                    <a:pt x="15119" y="3649"/>
                  </a:lnTo>
                  <a:lnTo>
                    <a:pt x="15119" y="4668"/>
                  </a:lnTo>
                  <a:lnTo>
                    <a:pt x="15081" y="4673"/>
                  </a:lnTo>
                  <a:lnTo>
                    <a:pt x="15050" y="4683"/>
                  </a:lnTo>
                  <a:lnTo>
                    <a:pt x="15027" y="4693"/>
                  </a:lnTo>
                  <a:lnTo>
                    <a:pt x="14982" y="4723"/>
                  </a:lnTo>
                  <a:lnTo>
                    <a:pt x="14967" y="4744"/>
                  </a:lnTo>
                  <a:lnTo>
                    <a:pt x="14959" y="4764"/>
                  </a:lnTo>
                  <a:lnTo>
                    <a:pt x="14952" y="4789"/>
                  </a:lnTo>
                  <a:lnTo>
                    <a:pt x="14959" y="4809"/>
                  </a:lnTo>
                  <a:lnTo>
                    <a:pt x="14967" y="4830"/>
                  </a:lnTo>
                  <a:lnTo>
                    <a:pt x="13700" y="5321"/>
                  </a:lnTo>
                  <a:lnTo>
                    <a:pt x="13669" y="5301"/>
                  </a:lnTo>
                  <a:lnTo>
                    <a:pt x="13639" y="5281"/>
                  </a:lnTo>
                  <a:lnTo>
                    <a:pt x="13593" y="5271"/>
                  </a:lnTo>
                  <a:lnTo>
                    <a:pt x="13510" y="5271"/>
                  </a:lnTo>
                  <a:lnTo>
                    <a:pt x="13464" y="5281"/>
                  </a:lnTo>
                  <a:lnTo>
                    <a:pt x="13403" y="5321"/>
                  </a:lnTo>
                  <a:lnTo>
                    <a:pt x="12121" y="4825"/>
                  </a:lnTo>
                  <a:lnTo>
                    <a:pt x="12128" y="4809"/>
                  </a:lnTo>
                  <a:lnTo>
                    <a:pt x="12128" y="4769"/>
                  </a:lnTo>
                  <a:lnTo>
                    <a:pt x="12121" y="4749"/>
                  </a:lnTo>
                  <a:lnTo>
                    <a:pt x="12106" y="4728"/>
                  </a:lnTo>
                  <a:lnTo>
                    <a:pt x="12090" y="4713"/>
                  </a:lnTo>
                  <a:lnTo>
                    <a:pt x="12068" y="4703"/>
                  </a:lnTo>
                  <a:lnTo>
                    <a:pt x="12037" y="4693"/>
                  </a:lnTo>
                  <a:lnTo>
                    <a:pt x="12014" y="4688"/>
                  </a:lnTo>
                  <a:lnTo>
                    <a:pt x="11984" y="4683"/>
                  </a:lnTo>
                  <a:lnTo>
                    <a:pt x="11984" y="3644"/>
                  </a:lnTo>
                  <a:lnTo>
                    <a:pt x="12030" y="3634"/>
                  </a:lnTo>
                  <a:lnTo>
                    <a:pt x="12068" y="3619"/>
                  </a:lnTo>
                  <a:lnTo>
                    <a:pt x="12090" y="3588"/>
                  </a:lnTo>
                  <a:lnTo>
                    <a:pt x="12098" y="3573"/>
                  </a:lnTo>
                  <a:lnTo>
                    <a:pt x="12098" y="3542"/>
                  </a:lnTo>
                  <a:lnTo>
                    <a:pt x="12090" y="3527"/>
                  </a:lnTo>
                  <a:lnTo>
                    <a:pt x="13403" y="3015"/>
                  </a:lnTo>
                  <a:close/>
                  <a:moveTo>
                    <a:pt x="16826" y="3006"/>
                  </a:moveTo>
                  <a:lnTo>
                    <a:pt x="18132" y="3507"/>
                  </a:lnTo>
                  <a:lnTo>
                    <a:pt x="18117" y="3533"/>
                  </a:lnTo>
                  <a:lnTo>
                    <a:pt x="18117" y="3583"/>
                  </a:lnTo>
                  <a:lnTo>
                    <a:pt x="18132" y="3603"/>
                  </a:lnTo>
                  <a:lnTo>
                    <a:pt x="18147" y="3623"/>
                  </a:lnTo>
                  <a:lnTo>
                    <a:pt x="18162" y="3639"/>
                  </a:lnTo>
                  <a:lnTo>
                    <a:pt x="18185" y="3654"/>
                  </a:lnTo>
                  <a:lnTo>
                    <a:pt x="18215" y="3664"/>
                  </a:lnTo>
                  <a:lnTo>
                    <a:pt x="18245" y="3674"/>
                  </a:lnTo>
                  <a:lnTo>
                    <a:pt x="18276" y="3680"/>
                  </a:lnTo>
                  <a:lnTo>
                    <a:pt x="18276" y="4713"/>
                  </a:lnTo>
                  <a:lnTo>
                    <a:pt x="18238" y="4723"/>
                  </a:lnTo>
                  <a:lnTo>
                    <a:pt x="18208" y="4739"/>
                  </a:lnTo>
                  <a:lnTo>
                    <a:pt x="18185" y="4759"/>
                  </a:lnTo>
                  <a:lnTo>
                    <a:pt x="18177" y="4789"/>
                  </a:lnTo>
                  <a:lnTo>
                    <a:pt x="18185" y="4809"/>
                  </a:lnTo>
                  <a:lnTo>
                    <a:pt x="16857" y="5321"/>
                  </a:lnTo>
                  <a:lnTo>
                    <a:pt x="16834" y="5301"/>
                  </a:lnTo>
                  <a:lnTo>
                    <a:pt x="16796" y="5286"/>
                  </a:lnTo>
                  <a:lnTo>
                    <a:pt x="16758" y="5276"/>
                  </a:lnTo>
                  <a:lnTo>
                    <a:pt x="16713" y="5271"/>
                  </a:lnTo>
                  <a:lnTo>
                    <a:pt x="16667" y="5276"/>
                  </a:lnTo>
                  <a:lnTo>
                    <a:pt x="16629" y="5286"/>
                  </a:lnTo>
                  <a:lnTo>
                    <a:pt x="16599" y="5301"/>
                  </a:lnTo>
                  <a:lnTo>
                    <a:pt x="16568" y="5321"/>
                  </a:lnTo>
                  <a:lnTo>
                    <a:pt x="15301" y="4830"/>
                  </a:lnTo>
                  <a:lnTo>
                    <a:pt x="15308" y="4809"/>
                  </a:lnTo>
                  <a:lnTo>
                    <a:pt x="15308" y="4764"/>
                  </a:lnTo>
                  <a:lnTo>
                    <a:pt x="15301" y="4744"/>
                  </a:lnTo>
                  <a:lnTo>
                    <a:pt x="15286" y="4723"/>
                  </a:lnTo>
                  <a:lnTo>
                    <a:pt x="15240" y="4693"/>
                  </a:lnTo>
                  <a:lnTo>
                    <a:pt x="15210" y="4683"/>
                  </a:lnTo>
                  <a:lnTo>
                    <a:pt x="15180" y="4673"/>
                  </a:lnTo>
                  <a:lnTo>
                    <a:pt x="15149" y="4668"/>
                  </a:lnTo>
                  <a:lnTo>
                    <a:pt x="15149" y="3649"/>
                  </a:lnTo>
                  <a:lnTo>
                    <a:pt x="15172" y="3644"/>
                  </a:lnTo>
                  <a:lnTo>
                    <a:pt x="15195" y="3639"/>
                  </a:lnTo>
                  <a:lnTo>
                    <a:pt x="15232" y="3619"/>
                  </a:lnTo>
                  <a:lnTo>
                    <a:pt x="15256" y="3593"/>
                  </a:lnTo>
                  <a:lnTo>
                    <a:pt x="15263" y="3578"/>
                  </a:lnTo>
                  <a:lnTo>
                    <a:pt x="15270" y="3558"/>
                  </a:lnTo>
                  <a:lnTo>
                    <a:pt x="15263" y="3542"/>
                  </a:lnTo>
                  <a:lnTo>
                    <a:pt x="15256" y="3522"/>
                  </a:lnTo>
                  <a:lnTo>
                    <a:pt x="16599" y="3006"/>
                  </a:lnTo>
                  <a:lnTo>
                    <a:pt x="16621" y="3026"/>
                  </a:lnTo>
                  <a:lnTo>
                    <a:pt x="16644" y="3036"/>
                  </a:lnTo>
                  <a:lnTo>
                    <a:pt x="16675" y="3046"/>
                  </a:lnTo>
                  <a:lnTo>
                    <a:pt x="16713" y="3051"/>
                  </a:lnTo>
                  <a:lnTo>
                    <a:pt x="16751" y="3046"/>
                  </a:lnTo>
                  <a:lnTo>
                    <a:pt x="16781" y="3036"/>
                  </a:lnTo>
                  <a:lnTo>
                    <a:pt x="16811" y="3026"/>
                  </a:lnTo>
                  <a:lnTo>
                    <a:pt x="16826" y="3006"/>
                  </a:lnTo>
                  <a:close/>
                  <a:moveTo>
                    <a:pt x="20007" y="3010"/>
                  </a:moveTo>
                  <a:lnTo>
                    <a:pt x="21334" y="3522"/>
                  </a:lnTo>
                  <a:lnTo>
                    <a:pt x="21327" y="3542"/>
                  </a:lnTo>
                  <a:lnTo>
                    <a:pt x="21319" y="3558"/>
                  </a:lnTo>
                  <a:lnTo>
                    <a:pt x="21327" y="3578"/>
                  </a:lnTo>
                  <a:lnTo>
                    <a:pt x="21334" y="3593"/>
                  </a:lnTo>
                  <a:lnTo>
                    <a:pt x="21357" y="3619"/>
                  </a:lnTo>
                  <a:lnTo>
                    <a:pt x="21395" y="3639"/>
                  </a:lnTo>
                  <a:lnTo>
                    <a:pt x="21441" y="3649"/>
                  </a:lnTo>
                  <a:lnTo>
                    <a:pt x="21441" y="4703"/>
                  </a:lnTo>
                  <a:lnTo>
                    <a:pt x="21403" y="4713"/>
                  </a:lnTo>
                  <a:lnTo>
                    <a:pt x="21365" y="4734"/>
                  </a:lnTo>
                  <a:lnTo>
                    <a:pt x="21342" y="4759"/>
                  </a:lnTo>
                  <a:lnTo>
                    <a:pt x="21334" y="4789"/>
                  </a:lnTo>
                  <a:lnTo>
                    <a:pt x="21342" y="4809"/>
                  </a:lnTo>
                  <a:lnTo>
                    <a:pt x="19999" y="5327"/>
                  </a:lnTo>
                  <a:lnTo>
                    <a:pt x="19976" y="5311"/>
                  </a:lnTo>
                  <a:lnTo>
                    <a:pt x="19946" y="5296"/>
                  </a:lnTo>
                  <a:lnTo>
                    <a:pt x="19915" y="5286"/>
                  </a:lnTo>
                  <a:lnTo>
                    <a:pt x="19839" y="5286"/>
                  </a:lnTo>
                  <a:lnTo>
                    <a:pt x="19801" y="5296"/>
                  </a:lnTo>
                  <a:lnTo>
                    <a:pt x="19771" y="5311"/>
                  </a:lnTo>
                  <a:lnTo>
                    <a:pt x="19749" y="5332"/>
                  </a:lnTo>
                  <a:lnTo>
                    <a:pt x="18405" y="4809"/>
                  </a:lnTo>
                  <a:lnTo>
                    <a:pt x="18413" y="4789"/>
                  </a:lnTo>
                  <a:lnTo>
                    <a:pt x="18397" y="4759"/>
                  </a:lnTo>
                  <a:lnTo>
                    <a:pt x="18382" y="4739"/>
                  </a:lnTo>
                  <a:lnTo>
                    <a:pt x="18352" y="4718"/>
                  </a:lnTo>
                  <a:lnTo>
                    <a:pt x="18306" y="4713"/>
                  </a:lnTo>
                  <a:lnTo>
                    <a:pt x="18306" y="3680"/>
                  </a:lnTo>
                  <a:lnTo>
                    <a:pt x="18344" y="3674"/>
                  </a:lnTo>
                  <a:lnTo>
                    <a:pt x="18375" y="3664"/>
                  </a:lnTo>
                  <a:lnTo>
                    <a:pt x="18405" y="3654"/>
                  </a:lnTo>
                  <a:lnTo>
                    <a:pt x="18427" y="3639"/>
                  </a:lnTo>
                  <a:lnTo>
                    <a:pt x="18443" y="3623"/>
                  </a:lnTo>
                  <a:lnTo>
                    <a:pt x="18458" y="3603"/>
                  </a:lnTo>
                  <a:lnTo>
                    <a:pt x="18473" y="3583"/>
                  </a:lnTo>
                  <a:lnTo>
                    <a:pt x="18473" y="3533"/>
                  </a:lnTo>
                  <a:lnTo>
                    <a:pt x="18458" y="3507"/>
                  </a:lnTo>
                  <a:lnTo>
                    <a:pt x="19749" y="3010"/>
                  </a:lnTo>
                  <a:lnTo>
                    <a:pt x="19771" y="3030"/>
                  </a:lnTo>
                  <a:lnTo>
                    <a:pt x="19801" y="3046"/>
                  </a:lnTo>
                  <a:lnTo>
                    <a:pt x="19839" y="3056"/>
                  </a:lnTo>
                  <a:lnTo>
                    <a:pt x="19915" y="3056"/>
                  </a:lnTo>
                  <a:lnTo>
                    <a:pt x="19953" y="3046"/>
                  </a:lnTo>
                  <a:lnTo>
                    <a:pt x="19976" y="3030"/>
                  </a:lnTo>
                  <a:lnTo>
                    <a:pt x="20007" y="3010"/>
                  </a:lnTo>
                  <a:close/>
                  <a:moveTo>
                    <a:pt x="7332" y="3006"/>
                  </a:moveTo>
                  <a:lnTo>
                    <a:pt x="8645" y="3512"/>
                  </a:lnTo>
                  <a:lnTo>
                    <a:pt x="8637" y="3533"/>
                  </a:lnTo>
                  <a:lnTo>
                    <a:pt x="8630" y="3558"/>
                  </a:lnTo>
                  <a:lnTo>
                    <a:pt x="8637" y="3583"/>
                  </a:lnTo>
                  <a:lnTo>
                    <a:pt x="8645" y="3603"/>
                  </a:lnTo>
                  <a:lnTo>
                    <a:pt x="8660" y="3623"/>
                  </a:lnTo>
                  <a:lnTo>
                    <a:pt x="8675" y="3639"/>
                  </a:lnTo>
                  <a:lnTo>
                    <a:pt x="8698" y="3654"/>
                  </a:lnTo>
                  <a:lnTo>
                    <a:pt x="8728" y="3664"/>
                  </a:lnTo>
                  <a:lnTo>
                    <a:pt x="8758" y="3674"/>
                  </a:lnTo>
                  <a:lnTo>
                    <a:pt x="8789" y="3674"/>
                  </a:lnTo>
                  <a:lnTo>
                    <a:pt x="8789" y="4708"/>
                  </a:lnTo>
                  <a:lnTo>
                    <a:pt x="8751" y="4718"/>
                  </a:lnTo>
                  <a:lnTo>
                    <a:pt x="8713" y="4734"/>
                  </a:lnTo>
                  <a:lnTo>
                    <a:pt x="8698" y="4759"/>
                  </a:lnTo>
                  <a:lnTo>
                    <a:pt x="8690" y="4789"/>
                  </a:lnTo>
                  <a:lnTo>
                    <a:pt x="8690" y="4809"/>
                  </a:lnTo>
                  <a:lnTo>
                    <a:pt x="7317" y="5342"/>
                  </a:lnTo>
                  <a:lnTo>
                    <a:pt x="7301" y="5327"/>
                  </a:lnTo>
                  <a:lnTo>
                    <a:pt x="7279" y="5321"/>
                  </a:lnTo>
                  <a:lnTo>
                    <a:pt x="7256" y="5311"/>
                  </a:lnTo>
                  <a:lnTo>
                    <a:pt x="7195" y="5311"/>
                  </a:lnTo>
                  <a:lnTo>
                    <a:pt x="7150" y="5332"/>
                  </a:lnTo>
                  <a:lnTo>
                    <a:pt x="7134" y="5342"/>
                  </a:lnTo>
                  <a:lnTo>
                    <a:pt x="5761" y="4815"/>
                  </a:lnTo>
                  <a:lnTo>
                    <a:pt x="5768" y="4789"/>
                  </a:lnTo>
                  <a:lnTo>
                    <a:pt x="5761" y="4759"/>
                  </a:lnTo>
                  <a:lnTo>
                    <a:pt x="5738" y="4734"/>
                  </a:lnTo>
                  <a:lnTo>
                    <a:pt x="5700" y="4718"/>
                  </a:lnTo>
                  <a:lnTo>
                    <a:pt x="5655" y="4708"/>
                  </a:lnTo>
                  <a:lnTo>
                    <a:pt x="5655" y="3654"/>
                  </a:lnTo>
                  <a:lnTo>
                    <a:pt x="5685" y="3649"/>
                  </a:lnTo>
                  <a:lnTo>
                    <a:pt x="5707" y="3644"/>
                  </a:lnTo>
                  <a:lnTo>
                    <a:pt x="5730" y="3634"/>
                  </a:lnTo>
                  <a:lnTo>
                    <a:pt x="5745" y="3623"/>
                  </a:lnTo>
                  <a:lnTo>
                    <a:pt x="5776" y="3593"/>
                  </a:lnTo>
                  <a:lnTo>
                    <a:pt x="5783" y="3578"/>
                  </a:lnTo>
                  <a:lnTo>
                    <a:pt x="5783" y="3537"/>
                  </a:lnTo>
                  <a:lnTo>
                    <a:pt x="5776" y="3522"/>
                  </a:lnTo>
                  <a:lnTo>
                    <a:pt x="7119" y="3006"/>
                  </a:lnTo>
                  <a:lnTo>
                    <a:pt x="7134" y="3021"/>
                  </a:lnTo>
                  <a:lnTo>
                    <a:pt x="7164" y="3030"/>
                  </a:lnTo>
                  <a:lnTo>
                    <a:pt x="7195" y="3041"/>
                  </a:lnTo>
                  <a:lnTo>
                    <a:pt x="7225" y="3046"/>
                  </a:lnTo>
                  <a:lnTo>
                    <a:pt x="7256" y="3041"/>
                  </a:lnTo>
                  <a:lnTo>
                    <a:pt x="7286" y="3036"/>
                  </a:lnTo>
                  <a:lnTo>
                    <a:pt x="7317" y="3021"/>
                  </a:lnTo>
                  <a:lnTo>
                    <a:pt x="7332" y="3006"/>
                  </a:lnTo>
                  <a:close/>
                  <a:moveTo>
                    <a:pt x="10527" y="3015"/>
                  </a:moveTo>
                  <a:lnTo>
                    <a:pt x="11848" y="3527"/>
                  </a:lnTo>
                  <a:lnTo>
                    <a:pt x="11840" y="3542"/>
                  </a:lnTo>
                  <a:lnTo>
                    <a:pt x="11840" y="3558"/>
                  </a:lnTo>
                  <a:lnTo>
                    <a:pt x="11848" y="3588"/>
                  </a:lnTo>
                  <a:lnTo>
                    <a:pt x="11870" y="3614"/>
                  </a:lnTo>
                  <a:lnTo>
                    <a:pt x="11908" y="3634"/>
                  </a:lnTo>
                  <a:lnTo>
                    <a:pt x="11954" y="3644"/>
                  </a:lnTo>
                  <a:lnTo>
                    <a:pt x="11954" y="4683"/>
                  </a:lnTo>
                  <a:lnTo>
                    <a:pt x="11924" y="4688"/>
                  </a:lnTo>
                  <a:lnTo>
                    <a:pt x="11893" y="4693"/>
                  </a:lnTo>
                  <a:lnTo>
                    <a:pt x="11870" y="4703"/>
                  </a:lnTo>
                  <a:lnTo>
                    <a:pt x="11855" y="4718"/>
                  </a:lnTo>
                  <a:lnTo>
                    <a:pt x="11832" y="4734"/>
                  </a:lnTo>
                  <a:lnTo>
                    <a:pt x="11825" y="4749"/>
                  </a:lnTo>
                  <a:lnTo>
                    <a:pt x="11809" y="4769"/>
                  </a:lnTo>
                  <a:lnTo>
                    <a:pt x="11809" y="4805"/>
                  </a:lnTo>
                  <a:lnTo>
                    <a:pt x="11817" y="4825"/>
                  </a:lnTo>
                  <a:lnTo>
                    <a:pt x="10481" y="5342"/>
                  </a:lnTo>
                  <a:lnTo>
                    <a:pt x="10458" y="5332"/>
                  </a:lnTo>
                  <a:lnTo>
                    <a:pt x="10444" y="5321"/>
                  </a:lnTo>
                  <a:lnTo>
                    <a:pt x="10413" y="5311"/>
                  </a:lnTo>
                  <a:lnTo>
                    <a:pt x="10360" y="5311"/>
                  </a:lnTo>
                  <a:lnTo>
                    <a:pt x="10314" y="5332"/>
                  </a:lnTo>
                  <a:lnTo>
                    <a:pt x="10299" y="5342"/>
                  </a:lnTo>
                  <a:lnTo>
                    <a:pt x="8918" y="4815"/>
                  </a:lnTo>
                  <a:lnTo>
                    <a:pt x="8925" y="4789"/>
                  </a:lnTo>
                  <a:lnTo>
                    <a:pt x="8918" y="4759"/>
                  </a:lnTo>
                  <a:lnTo>
                    <a:pt x="8895" y="4734"/>
                  </a:lnTo>
                  <a:lnTo>
                    <a:pt x="8864" y="4718"/>
                  </a:lnTo>
                  <a:lnTo>
                    <a:pt x="8819" y="4708"/>
                  </a:lnTo>
                  <a:lnTo>
                    <a:pt x="8819" y="3680"/>
                  </a:lnTo>
                  <a:lnTo>
                    <a:pt x="8857" y="3674"/>
                  </a:lnTo>
                  <a:lnTo>
                    <a:pt x="8888" y="3664"/>
                  </a:lnTo>
                  <a:lnTo>
                    <a:pt x="8910" y="3654"/>
                  </a:lnTo>
                  <a:lnTo>
                    <a:pt x="8933" y="3639"/>
                  </a:lnTo>
                  <a:lnTo>
                    <a:pt x="8956" y="3623"/>
                  </a:lnTo>
                  <a:lnTo>
                    <a:pt x="8971" y="3603"/>
                  </a:lnTo>
                  <a:lnTo>
                    <a:pt x="8979" y="3583"/>
                  </a:lnTo>
                  <a:lnTo>
                    <a:pt x="8986" y="3558"/>
                  </a:lnTo>
                  <a:lnTo>
                    <a:pt x="8971" y="3507"/>
                  </a:lnTo>
                  <a:lnTo>
                    <a:pt x="10246" y="3015"/>
                  </a:lnTo>
                  <a:lnTo>
                    <a:pt x="10276" y="3036"/>
                  </a:lnTo>
                  <a:lnTo>
                    <a:pt x="10307" y="3051"/>
                  </a:lnTo>
                  <a:lnTo>
                    <a:pt x="10345" y="3066"/>
                  </a:lnTo>
                  <a:lnTo>
                    <a:pt x="10428" y="3066"/>
                  </a:lnTo>
                  <a:lnTo>
                    <a:pt x="10466" y="3056"/>
                  </a:lnTo>
                  <a:lnTo>
                    <a:pt x="10504" y="3036"/>
                  </a:lnTo>
                  <a:lnTo>
                    <a:pt x="10527" y="3015"/>
                  </a:lnTo>
                  <a:close/>
                  <a:moveTo>
                    <a:pt x="15286" y="4850"/>
                  </a:moveTo>
                  <a:lnTo>
                    <a:pt x="16553" y="5342"/>
                  </a:lnTo>
                  <a:lnTo>
                    <a:pt x="16545" y="5362"/>
                  </a:lnTo>
                  <a:lnTo>
                    <a:pt x="16538" y="5387"/>
                  </a:lnTo>
                  <a:lnTo>
                    <a:pt x="16538" y="5408"/>
                  </a:lnTo>
                  <a:lnTo>
                    <a:pt x="16553" y="5433"/>
                  </a:lnTo>
                  <a:lnTo>
                    <a:pt x="16568" y="5448"/>
                  </a:lnTo>
                  <a:lnTo>
                    <a:pt x="16583" y="5468"/>
                  </a:lnTo>
                  <a:lnTo>
                    <a:pt x="16606" y="5484"/>
                  </a:lnTo>
                  <a:lnTo>
                    <a:pt x="16637" y="5494"/>
                  </a:lnTo>
                  <a:lnTo>
                    <a:pt x="16667" y="5499"/>
                  </a:lnTo>
                  <a:lnTo>
                    <a:pt x="16697" y="5504"/>
                  </a:lnTo>
                  <a:lnTo>
                    <a:pt x="16697" y="6502"/>
                  </a:lnTo>
                  <a:lnTo>
                    <a:pt x="16667" y="6507"/>
                  </a:lnTo>
                  <a:lnTo>
                    <a:pt x="16637" y="6512"/>
                  </a:lnTo>
                  <a:lnTo>
                    <a:pt x="16606" y="6523"/>
                  </a:lnTo>
                  <a:lnTo>
                    <a:pt x="16583" y="6538"/>
                  </a:lnTo>
                  <a:lnTo>
                    <a:pt x="16568" y="6553"/>
                  </a:lnTo>
                  <a:lnTo>
                    <a:pt x="16553" y="6573"/>
                  </a:lnTo>
                  <a:lnTo>
                    <a:pt x="16545" y="6593"/>
                  </a:lnTo>
                  <a:lnTo>
                    <a:pt x="16538" y="6614"/>
                  </a:lnTo>
                  <a:lnTo>
                    <a:pt x="16545" y="6639"/>
                  </a:lnTo>
                  <a:lnTo>
                    <a:pt x="16553" y="6659"/>
                  </a:lnTo>
                  <a:lnTo>
                    <a:pt x="15278" y="7151"/>
                  </a:lnTo>
                  <a:lnTo>
                    <a:pt x="15248" y="7131"/>
                  </a:lnTo>
                  <a:lnTo>
                    <a:pt x="15218" y="7115"/>
                  </a:lnTo>
                  <a:lnTo>
                    <a:pt x="15180" y="7105"/>
                  </a:lnTo>
                  <a:lnTo>
                    <a:pt x="15134" y="7100"/>
                  </a:lnTo>
                  <a:lnTo>
                    <a:pt x="15088" y="7105"/>
                  </a:lnTo>
                  <a:lnTo>
                    <a:pt x="15050" y="7115"/>
                  </a:lnTo>
                  <a:lnTo>
                    <a:pt x="15013" y="7131"/>
                  </a:lnTo>
                  <a:lnTo>
                    <a:pt x="14989" y="7151"/>
                  </a:lnTo>
                  <a:lnTo>
                    <a:pt x="13707" y="6654"/>
                  </a:lnTo>
                  <a:lnTo>
                    <a:pt x="13714" y="6639"/>
                  </a:lnTo>
                  <a:lnTo>
                    <a:pt x="13714" y="6593"/>
                  </a:lnTo>
                  <a:lnTo>
                    <a:pt x="13707" y="6573"/>
                  </a:lnTo>
                  <a:lnTo>
                    <a:pt x="13692" y="6558"/>
                  </a:lnTo>
                  <a:lnTo>
                    <a:pt x="13669" y="6543"/>
                  </a:lnTo>
                  <a:lnTo>
                    <a:pt x="13646" y="6527"/>
                  </a:lnTo>
                  <a:lnTo>
                    <a:pt x="13624" y="6518"/>
                  </a:lnTo>
                  <a:lnTo>
                    <a:pt x="13593" y="6512"/>
                  </a:lnTo>
                  <a:lnTo>
                    <a:pt x="13563" y="6507"/>
                  </a:lnTo>
                  <a:lnTo>
                    <a:pt x="13563" y="5504"/>
                  </a:lnTo>
                  <a:lnTo>
                    <a:pt x="13601" y="5504"/>
                  </a:lnTo>
                  <a:lnTo>
                    <a:pt x="13631" y="5494"/>
                  </a:lnTo>
                  <a:lnTo>
                    <a:pt x="13654" y="5484"/>
                  </a:lnTo>
                  <a:lnTo>
                    <a:pt x="13684" y="5468"/>
                  </a:lnTo>
                  <a:lnTo>
                    <a:pt x="13700" y="5453"/>
                  </a:lnTo>
                  <a:lnTo>
                    <a:pt x="13714" y="5433"/>
                  </a:lnTo>
                  <a:lnTo>
                    <a:pt x="13722" y="5413"/>
                  </a:lnTo>
                  <a:lnTo>
                    <a:pt x="13730" y="5387"/>
                  </a:lnTo>
                  <a:lnTo>
                    <a:pt x="13722" y="5362"/>
                  </a:lnTo>
                  <a:lnTo>
                    <a:pt x="13714" y="5337"/>
                  </a:lnTo>
                  <a:lnTo>
                    <a:pt x="14982" y="4850"/>
                  </a:lnTo>
                  <a:lnTo>
                    <a:pt x="15043" y="4891"/>
                  </a:lnTo>
                  <a:lnTo>
                    <a:pt x="15088" y="4901"/>
                  </a:lnTo>
                  <a:lnTo>
                    <a:pt x="15134" y="4906"/>
                  </a:lnTo>
                  <a:lnTo>
                    <a:pt x="15180" y="4901"/>
                  </a:lnTo>
                  <a:lnTo>
                    <a:pt x="15218" y="4891"/>
                  </a:lnTo>
                  <a:lnTo>
                    <a:pt x="15256" y="4870"/>
                  </a:lnTo>
                  <a:lnTo>
                    <a:pt x="15286" y="4850"/>
                  </a:lnTo>
                  <a:close/>
                  <a:moveTo>
                    <a:pt x="12106" y="4845"/>
                  </a:moveTo>
                  <a:lnTo>
                    <a:pt x="13388" y="5337"/>
                  </a:lnTo>
                  <a:lnTo>
                    <a:pt x="13381" y="5362"/>
                  </a:lnTo>
                  <a:lnTo>
                    <a:pt x="13373" y="5387"/>
                  </a:lnTo>
                  <a:lnTo>
                    <a:pt x="13373" y="5413"/>
                  </a:lnTo>
                  <a:lnTo>
                    <a:pt x="13388" y="5433"/>
                  </a:lnTo>
                  <a:lnTo>
                    <a:pt x="13403" y="5448"/>
                  </a:lnTo>
                  <a:lnTo>
                    <a:pt x="13419" y="5468"/>
                  </a:lnTo>
                  <a:lnTo>
                    <a:pt x="13441" y="5484"/>
                  </a:lnTo>
                  <a:lnTo>
                    <a:pt x="13471" y="5494"/>
                  </a:lnTo>
                  <a:lnTo>
                    <a:pt x="13502" y="5504"/>
                  </a:lnTo>
                  <a:lnTo>
                    <a:pt x="13532" y="5504"/>
                  </a:lnTo>
                  <a:lnTo>
                    <a:pt x="13532" y="6507"/>
                  </a:lnTo>
                  <a:lnTo>
                    <a:pt x="13502" y="6512"/>
                  </a:lnTo>
                  <a:lnTo>
                    <a:pt x="13479" y="6518"/>
                  </a:lnTo>
                  <a:lnTo>
                    <a:pt x="13449" y="6527"/>
                  </a:lnTo>
                  <a:lnTo>
                    <a:pt x="13426" y="6543"/>
                  </a:lnTo>
                  <a:lnTo>
                    <a:pt x="13411" y="6558"/>
                  </a:lnTo>
                  <a:lnTo>
                    <a:pt x="13396" y="6573"/>
                  </a:lnTo>
                  <a:lnTo>
                    <a:pt x="13388" y="6593"/>
                  </a:lnTo>
                  <a:lnTo>
                    <a:pt x="13388" y="6634"/>
                  </a:lnTo>
                  <a:lnTo>
                    <a:pt x="13396" y="6654"/>
                  </a:lnTo>
                  <a:lnTo>
                    <a:pt x="12090" y="7161"/>
                  </a:lnTo>
                  <a:lnTo>
                    <a:pt x="12068" y="7146"/>
                  </a:lnTo>
                  <a:lnTo>
                    <a:pt x="12037" y="7131"/>
                  </a:lnTo>
                  <a:lnTo>
                    <a:pt x="12007" y="7120"/>
                  </a:lnTo>
                  <a:lnTo>
                    <a:pt x="11931" y="7120"/>
                  </a:lnTo>
                  <a:lnTo>
                    <a:pt x="11901" y="7131"/>
                  </a:lnTo>
                  <a:lnTo>
                    <a:pt x="11870" y="7146"/>
                  </a:lnTo>
                  <a:lnTo>
                    <a:pt x="11848" y="7161"/>
                  </a:lnTo>
                  <a:lnTo>
                    <a:pt x="10550" y="6659"/>
                  </a:lnTo>
                  <a:lnTo>
                    <a:pt x="10557" y="6639"/>
                  </a:lnTo>
                  <a:lnTo>
                    <a:pt x="10565" y="6614"/>
                  </a:lnTo>
                  <a:lnTo>
                    <a:pt x="10557" y="6593"/>
                  </a:lnTo>
                  <a:lnTo>
                    <a:pt x="10550" y="6573"/>
                  </a:lnTo>
                  <a:lnTo>
                    <a:pt x="10534" y="6553"/>
                  </a:lnTo>
                  <a:lnTo>
                    <a:pt x="10489" y="6523"/>
                  </a:lnTo>
                  <a:lnTo>
                    <a:pt x="10466" y="6512"/>
                  </a:lnTo>
                  <a:lnTo>
                    <a:pt x="10436" y="6507"/>
                  </a:lnTo>
                  <a:lnTo>
                    <a:pt x="10398" y="6502"/>
                  </a:lnTo>
                  <a:lnTo>
                    <a:pt x="10398" y="5463"/>
                  </a:lnTo>
                  <a:lnTo>
                    <a:pt x="10444" y="5453"/>
                  </a:lnTo>
                  <a:lnTo>
                    <a:pt x="10474" y="5438"/>
                  </a:lnTo>
                  <a:lnTo>
                    <a:pt x="10496" y="5413"/>
                  </a:lnTo>
                  <a:lnTo>
                    <a:pt x="10504" y="5387"/>
                  </a:lnTo>
                  <a:lnTo>
                    <a:pt x="10496" y="5357"/>
                  </a:lnTo>
                  <a:lnTo>
                    <a:pt x="11832" y="4845"/>
                  </a:lnTo>
                  <a:lnTo>
                    <a:pt x="11863" y="4865"/>
                  </a:lnTo>
                  <a:lnTo>
                    <a:pt x="11893" y="4880"/>
                  </a:lnTo>
                  <a:lnTo>
                    <a:pt x="11931" y="4891"/>
                  </a:lnTo>
                  <a:lnTo>
                    <a:pt x="11969" y="4896"/>
                  </a:lnTo>
                  <a:lnTo>
                    <a:pt x="12014" y="4891"/>
                  </a:lnTo>
                  <a:lnTo>
                    <a:pt x="12045" y="4880"/>
                  </a:lnTo>
                  <a:lnTo>
                    <a:pt x="12083" y="4865"/>
                  </a:lnTo>
                  <a:lnTo>
                    <a:pt x="12106" y="4845"/>
                  </a:lnTo>
                  <a:close/>
                  <a:moveTo>
                    <a:pt x="5745" y="4830"/>
                  </a:moveTo>
                  <a:lnTo>
                    <a:pt x="7119" y="5362"/>
                  </a:lnTo>
                  <a:lnTo>
                    <a:pt x="7112" y="5387"/>
                  </a:lnTo>
                  <a:lnTo>
                    <a:pt x="7119" y="5413"/>
                  </a:lnTo>
                  <a:lnTo>
                    <a:pt x="7142" y="5438"/>
                  </a:lnTo>
                  <a:lnTo>
                    <a:pt x="7172" y="5453"/>
                  </a:lnTo>
                  <a:lnTo>
                    <a:pt x="7210" y="5463"/>
                  </a:lnTo>
                  <a:lnTo>
                    <a:pt x="7210" y="6538"/>
                  </a:lnTo>
                  <a:lnTo>
                    <a:pt x="7172" y="6548"/>
                  </a:lnTo>
                  <a:lnTo>
                    <a:pt x="7134" y="6563"/>
                  </a:lnTo>
                  <a:lnTo>
                    <a:pt x="7119" y="6588"/>
                  </a:lnTo>
                  <a:lnTo>
                    <a:pt x="7112" y="6614"/>
                  </a:lnTo>
                  <a:lnTo>
                    <a:pt x="7112" y="6639"/>
                  </a:lnTo>
                  <a:lnTo>
                    <a:pt x="5738" y="7171"/>
                  </a:lnTo>
                  <a:lnTo>
                    <a:pt x="5715" y="7156"/>
                  </a:lnTo>
                  <a:lnTo>
                    <a:pt x="5700" y="7151"/>
                  </a:lnTo>
                  <a:lnTo>
                    <a:pt x="5669" y="7141"/>
                  </a:lnTo>
                  <a:lnTo>
                    <a:pt x="5617" y="7141"/>
                  </a:lnTo>
                  <a:lnTo>
                    <a:pt x="5594" y="7151"/>
                  </a:lnTo>
                  <a:lnTo>
                    <a:pt x="5571" y="7161"/>
                  </a:lnTo>
                  <a:lnTo>
                    <a:pt x="5548" y="7171"/>
                  </a:lnTo>
                  <a:lnTo>
                    <a:pt x="4189" y="6649"/>
                  </a:lnTo>
                  <a:lnTo>
                    <a:pt x="4197" y="6634"/>
                  </a:lnTo>
                  <a:lnTo>
                    <a:pt x="4197" y="6599"/>
                  </a:lnTo>
                  <a:lnTo>
                    <a:pt x="4189" y="6584"/>
                  </a:lnTo>
                  <a:lnTo>
                    <a:pt x="4182" y="6568"/>
                  </a:lnTo>
                  <a:lnTo>
                    <a:pt x="4167" y="6553"/>
                  </a:lnTo>
                  <a:lnTo>
                    <a:pt x="4121" y="6533"/>
                  </a:lnTo>
                  <a:lnTo>
                    <a:pt x="4099" y="6527"/>
                  </a:lnTo>
                  <a:lnTo>
                    <a:pt x="4076" y="6527"/>
                  </a:lnTo>
                  <a:lnTo>
                    <a:pt x="4076" y="5499"/>
                  </a:lnTo>
                  <a:lnTo>
                    <a:pt x="4106" y="5494"/>
                  </a:lnTo>
                  <a:lnTo>
                    <a:pt x="4137" y="5489"/>
                  </a:lnTo>
                  <a:lnTo>
                    <a:pt x="4159" y="5479"/>
                  </a:lnTo>
                  <a:lnTo>
                    <a:pt x="4205" y="5448"/>
                  </a:lnTo>
                  <a:lnTo>
                    <a:pt x="4220" y="5428"/>
                  </a:lnTo>
                  <a:lnTo>
                    <a:pt x="4227" y="5408"/>
                  </a:lnTo>
                  <a:lnTo>
                    <a:pt x="4227" y="5362"/>
                  </a:lnTo>
                  <a:lnTo>
                    <a:pt x="4212" y="5342"/>
                  </a:lnTo>
                  <a:lnTo>
                    <a:pt x="5540" y="4830"/>
                  </a:lnTo>
                  <a:lnTo>
                    <a:pt x="5563" y="4845"/>
                  </a:lnTo>
                  <a:lnTo>
                    <a:pt x="5586" y="4855"/>
                  </a:lnTo>
                  <a:lnTo>
                    <a:pt x="5617" y="4865"/>
                  </a:lnTo>
                  <a:lnTo>
                    <a:pt x="5647" y="4870"/>
                  </a:lnTo>
                  <a:lnTo>
                    <a:pt x="5677" y="4865"/>
                  </a:lnTo>
                  <a:lnTo>
                    <a:pt x="5700" y="4860"/>
                  </a:lnTo>
                  <a:lnTo>
                    <a:pt x="5730" y="4845"/>
                  </a:lnTo>
                  <a:lnTo>
                    <a:pt x="5745" y="4830"/>
                  </a:lnTo>
                  <a:close/>
                  <a:moveTo>
                    <a:pt x="10238" y="6674"/>
                  </a:moveTo>
                  <a:lnTo>
                    <a:pt x="10269" y="6700"/>
                  </a:lnTo>
                  <a:lnTo>
                    <a:pt x="10307" y="6715"/>
                  </a:lnTo>
                  <a:lnTo>
                    <a:pt x="10345" y="6725"/>
                  </a:lnTo>
                  <a:lnTo>
                    <a:pt x="10390" y="6731"/>
                  </a:lnTo>
                  <a:lnTo>
                    <a:pt x="10436" y="6725"/>
                  </a:lnTo>
                  <a:lnTo>
                    <a:pt x="10474" y="6715"/>
                  </a:lnTo>
                  <a:lnTo>
                    <a:pt x="10504" y="6700"/>
                  </a:lnTo>
                  <a:lnTo>
                    <a:pt x="10534" y="6680"/>
                  </a:lnTo>
                  <a:lnTo>
                    <a:pt x="11840" y="7181"/>
                  </a:lnTo>
                  <a:lnTo>
                    <a:pt x="11825" y="7197"/>
                  </a:lnTo>
                  <a:lnTo>
                    <a:pt x="11825" y="7237"/>
                  </a:lnTo>
                  <a:lnTo>
                    <a:pt x="11832" y="7252"/>
                  </a:lnTo>
                  <a:lnTo>
                    <a:pt x="11863" y="7283"/>
                  </a:lnTo>
                  <a:lnTo>
                    <a:pt x="11878" y="7293"/>
                  </a:lnTo>
                  <a:lnTo>
                    <a:pt x="11901" y="7303"/>
                  </a:lnTo>
                  <a:lnTo>
                    <a:pt x="11924" y="7308"/>
                  </a:lnTo>
                  <a:lnTo>
                    <a:pt x="11954" y="7313"/>
                  </a:lnTo>
                  <a:lnTo>
                    <a:pt x="11954" y="8362"/>
                  </a:lnTo>
                  <a:lnTo>
                    <a:pt x="11908" y="8372"/>
                  </a:lnTo>
                  <a:lnTo>
                    <a:pt x="11878" y="8387"/>
                  </a:lnTo>
                  <a:lnTo>
                    <a:pt x="11855" y="8413"/>
                  </a:lnTo>
                  <a:lnTo>
                    <a:pt x="11848" y="8443"/>
                  </a:lnTo>
                  <a:lnTo>
                    <a:pt x="11848" y="8474"/>
                  </a:lnTo>
                  <a:lnTo>
                    <a:pt x="10496" y="8996"/>
                  </a:lnTo>
                  <a:lnTo>
                    <a:pt x="10451" y="8965"/>
                  </a:lnTo>
                  <a:lnTo>
                    <a:pt x="10420" y="8960"/>
                  </a:lnTo>
                  <a:lnTo>
                    <a:pt x="10390" y="8955"/>
                  </a:lnTo>
                  <a:lnTo>
                    <a:pt x="10352" y="8960"/>
                  </a:lnTo>
                  <a:lnTo>
                    <a:pt x="10330" y="8965"/>
                  </a:lnTo>
                  <a:lnTo>
                    <a:pt x="10299" y="8980"/>
                  </a:lnTo>
                  <a:lnTo>
                    <a:pt x="10276" y="8996"/>
                  </a:lnTo>
                  <a:lnTo>
                    <a:pt x="8933" y="8474"/>
                  </a:lnTo>
                  <a:lnTo>
                    <a:pt x="8941" y="8443"/>
                  </a:lnTo>
                  <a:lnTo>
                    <a:pt x="8941" y="8428"/>
                  </a:lnTo>
                  <a:lnTo>
                    <a:pt x="8933" y="8413"/>
                  </a:lnTo>
                  <a:lnTo>
                    <a:pt x="8902" y="8387"/>
                  </a:lnTo>
                  <a:lnTo>
                    <a:pt x="8864" y="8367"/>
                  </a:lnTo>
                  <a:lnTo>
                    <a:pt x="8842" y="8362"/>
                  </a:lnTo>
                  <a:lnTo>
                    <a:pt x="8819" y="8357"/>
                  </a:lnTo>
                  <a:lnTo>
                    <a:pt x="8819" y="7333"/>
                  </a:lnTo>
                  <a:lnTo>
                    <a:pt x="8850" y="7328"/>
                  </a:lnTo>
                  <a:lnTo>
                    <a:pt x="8888" y="7323"/>
                  </a:lnTo>
                  <a:lnTo>
                    <a:pt x="8910" y="7313"/>
                  </a:lnTo>
                  <a:lnTo>
                    <a:pt x="8933" y="7298"/>
                  </a:lnTo>
                  <a:lnTo>
                    <a:pt x="8956" y="7278"/>
                  </a:lnTo>
                  <a:lnTo>
                    <a:pt x="8971" y="7263"/>
                  </a:lnTo>
                  <a:lnTo>
                    <a:pt x="8979" y="7237"/>
                  </a:lnTo>
                  <a:lnTo>
                    <a:pt x="8986" y="7217"/>
                  </a:lnTo>
                  <a:lnTo>
                    <a:pt x="8979" y="7192"/>
                  </a:lnTo>
                  <a:lnTo>
                    <a:pt x="8963" y="7166"/>
                  </a:lnTo>
                  <a:lnTo>
                    <a:pt x="10238" y="6674"/>
                  </a:lnTo>
                  <a:close/>
                  <a:moveTo>
                    <a:pt x="16568" y="6674"/>
                  </a:moveTo>
                  <a:lnTo>
                    <a:pt x="16591" y="6700"/>
                  </a:lnTo>
                  <a:lnTo>
                    <a:pt x="16629" y="6715"/>
                  </a:lnTo>
                  <a:lnTo>
                    <a:pt x="16667" y="6725"/>
                  </a:lnTo>
                  <a:lnTo>
                    <a:pt x="16713" y="6731"/>
                  </a:lnTo>
                  <a:lnTo>
                    <a:pt x="16758" y="6725"/>
                  </a:lnTo>
                  <a:lnTo>
                    <a:pt x="16796" y="6715"/>
                  </a:lnTo>
                  <a:lnTo>
                    <a:pt x="16834" y="6700"/>
                  </a:lnTo>
                  <a:lnTo>
                    <a:pt x="16857" y="6680"/>
                  </a:lnTo>
                  <a:lnTo>
                    <a:pt x="18139" y="7171"/>
                  </a:lnTo>
                  <a:lnTo>
                    <a:pt x="18132" y="7192"/>
                  </a:lnTo>
                  <a:lnTo>
                    <a:pt x="18124" y="7217"/>
                  </a:lnTo>
                  <a:lnTo>
                    <a:pt x="18132" y="7237"/>
                  </a:lnTo>
                  <a:lnTo>
                    <a:pt x="18139" y="7258"/>
                  </a:lnTo>
                  <a:lnTo>
                    <a:pt x="18155" y="7278"/>
                  </a:lnTo>
                  <a:lnTo>
                    <a:pt x="18170" y="7293"/>
                  </a:lnTo>
                  <a:lnTo>
                    <a:pt x="18193" y="7308"/>
                  </a:lnTo>
                  <a:lnTo>
                    <a:pt x="18215" y="7318"/>
                  </a:lnTo>
                  <a:lnTo>
                    <a:pt x="18245" y="7323"/>
                  </a:lnTo>
                  <a:lnTo>
                    <a:pt x="18276" y="7328"/>
                  </a:lnTo>
                  <a:lnTo>
                    <a:pt x="18276" y="8342"/>
                  </a:lnTo>
                  <a:lnTo>
                    <a:pt x="18253" y="8347"/>
                  </a:lnTo>
                  <a:lnTo>
                    <a:pt x="18223" y="8352"/>
                  </a:lnTo>
                  <a:lnTo>
                    <a:pt x="18200" y="8362"/>
                  </a:lnTo>
                  <a:lnTo>
                    <a:pt x="18177" y="8372"/>
                  </a:lnTo>
                  <a:lnTo>
                    <a:pt x="18162" y="8387"/>
                  </a:lnTo>
                  <a:lnTo>
                    <a:pt x="18147" y="8408"/>
                  </a:lnTo>
                  <a:lnTo>
                    <a:pt x="18139" y="8423"/>
                  </a:lnTo>
                  <a:lnTo>
                    <a:pt x="18139" y="8464"/>
                  </a:lnTo>
                  <a:lnTo>
                    <a:pt x="18147" y="8484"/>
                  </a:lnTo>
                  <a:lnTo>
                    <a:pt x="16819" y="8996"/>
                  </a:lnTo>
                  <a:lnTo>
                    <a:pt x="16796" y="8980"/>
                  </a:lnTo>
                  <a:lnTo>
                    <a:pt x="16773" y="8970"/>
                  </a:lnTo>
                  <a:lnTo>
                    <a:pt x="16743" y="8965"/>
                  </a:lnTo>
                  <a:lnTo>
                    <a:pt x="16713" y="8960"/>
                  </a:lnTo>
                  <a:lnTo>
                    <a:pt x="16682" y="8965"/>
                  </a:lnTo>
                  <a:lnTo>
                    <a:pt x="16652" y="8970"/>
                  </a:lnTo>
                  <a:lnTo>
                    <a:pt x="16629" y="8980"/>
                  </a:lnTo>
                  <a:lnTo>
                    <a:pt x="16606" y="8996"/>
                  </a:lnTo>
                  <a:lnTo>
                    <a:pt x="15286" y="8489"/>
                  </a:lnTo>
                  <a:lnTo>
                    <a:pt x="15301" y="8469"/>
                  </a:lnTo>
                  <a:lnTo>
                    <a:pt x="15301" y="8423"/>
                  </a:lnTo>
                  <a:lnTo>
                    <a:pt x="15286" y="8403"/>
                  </a:lnTo>
                  <a:lnTo>
                    <a:pt x="15278" y="8387"/>
                  </a:lnTo>
                  <a:lnTo>
                    <a:pt x="15256" y="8367"/>
                  </a:lnTo>
                  <a:lnTo>
                    <a:pt x="15232" y="8357"/>
                  </a:lnTo>
                  <a:lnTo>
                    <a:pt x="15210" y="8342"/>
                  </a:lnTo>
                  <a:lnTo>
                    <a:pt x="15180" y="8337"/>
                  </a:lnTo>
                  <a:lnTo>
                    <a:pt x="15149" y="8332"/>
                  </a:lnTo>
                  <a:lnTo>
                    <a:pt x="15149" y="7333"/>
                  </a:lnTo>
                  <a:lnTo>
                    <a:pt x="15180" y="7328"/>
                  </a:lnTo>
                  <a:lnTo>
                    <a:pt x="15210" y="7323"/>
                  </a:lnTo>
                  <a:lnTo>
                    <a:pt x="15240" y="7308"/>
                  </a:lnTo>
                  <a:lnTo>
                    <a:pt x="15263" y="7298"/>
                  </a:lnTo>
                  <a:lnTo>
                    <a:pt x="15278" y="7278"/>
                  </a:lnTo>
                  <a:lnTo>
                    <a:pt x="15293" y="7263"/>
                  </a:lnTo>
                  <a:lnTo>
                    <a:pt x="15301" y="7237"/>
                  </a:lnTo>
                  <a:lnTo>
                    <a:pt x="15308" y="7217"/>
                  </a:lnTo>
                  <a:lnTo>
                    <a:pt x="15301" y="7192"/>
                  </a:lnTo>
                  <a:lnTo>
                    <a:pt x="15293" y="7166"/>
                  </a:lnTo>
                  <a:lnTo>
                    <a:pt x="16568" y="6674"/>
                  </a:lnTo>
                  <a:close/>
                  <a:moveTo>
                    <a:pt x="4174" y="6665"/>
                  </a:moveTo>
                  <a:lnTo>
                    <a:pt x="5540" y="7192"/>
                  </a:lnTo>
                  <a:lnTo>
                    <a:pt x="5533" y="7217"/>
                  </a:lnTo>
                  <a:lnTo>
                    <a:pt x="5540" y="7242"/>
                  </a:lnTo>
                  <a:lnTo>
                    <a:pt x="5556" y="7267"/>
                  </a:lnTo>
                  <a:lnTo>
                    <a:pt x="5586" y="7283"/>
                  </a:lnTo>
                  <a:lnTo>
                    <a:pt x="5624" y="7293"/>
                  </a:lnTo>
                  <a:lnTo>
                    <a:pt x="5624" y="8342"/>
                  </a:lnTo>
                  <a:lnTo>
                    <a:pt x="5601" y="8347"/>
                  </a:lnTo>
                  <a:lnTo>
                    <a:pt x="5571" y="8357"/>
                  </a:lnTo>
                  <a:lnTo>
                    <a:pt x="5548" y="8367"/>
                  </a:lnTo>
                  <a:lnTo>
                    <a:pt x="5533" y="8378"/>
                  </a:lnTo>
                  <a:lnTo>
                    <a:pt x="5502" y="8408"/>
                  </a:lnTo>
                  <a:lnTo>
                    <a:pt x="5495" y="8428"/>
                  </a:lnTo>
                  <a:lnTo>
                    <a:pt x="5495" y="8464"/>
                  </a:lnTo>
                  <a:lnTo>
                    <a:pt x="5502" y="8479"/>
                  </a:lnTo>
                  <a:lnTo>
                    <a:pt x="4159" y="9001"/>
                  </a:lnTo>
                  <a:lnTo>
                    <a:pt x="4137" y="8986"/>
                  </a:lnTo>
                  <a:lnTo>
                    <a:pt x="4113" y="8976"/>
                  </a:lnTo>
                  <a:lnTo>
                    <a:pt x="4091" y="8970"/>
                  </a:lnTo>
                  <a:lnTo>
                    <a:pt x="4061" y="8965"/>
                  </a:lnTo>
                  <a:lnTo>
                    <a:pt x="4038" y="8970"/>
                  </a:lnTo>
                  <a:lnTo>
                    <a:pt x="4007" y="8976"/>
                  </a:lnTo>
                  <a:lnTo>
                    <a:pt x="3985" y="8986"/>
                  </a:lnTo>
                  <a:lnTo>
                    <a:pt x="3969" y="9001"/>
                  </a:lnTo>
                  <a:lnTo>
                    <a:pt x="2603" y="8474"/>
                  </a:lnTo>
                  <a:lnTo>
                    <a:pt x="2611" y="8443"/>
                  </a:lnTo>
                  <a:lnTo>
                    <a:pt x="2611" y="8428"/>
                  </a:lnTo>
                  <a:lnTo>
                    <a:pt x="2603" y="8413"/>
                  </a:lnTo>
                  <a:lnTo>
                    <a:pt x="2573" y="8387"/>
                  </a:lnTo>
                  <a:lnTo>
                    <a:pt x="2543" y="8367"/>
                  </a:lnTo>
                  <a:lnTo>
                    <a:pt x="2497" y="8362"/>
                  </a:lnTo>
                  <a:lnTo>
                    <a:pt x="2497" y="7293"/>
                  </a:lnTo>
                  <a:lnTo>
                    <a:pt x="2535" y="7288"/>
                  </a:lnTo>
                  <a:lnTo>
                    <a:pt x="2573" y="7267"/>
                  </a:lnTo>
                  <a:lnTo>
                    <a:pt x="2595" y="7247"/>
                  </a:lnTo>
                  <a:lnTo>
                    <a:pt x="2603" y="7217"/>
                  </a:lnTo>
                  <a:lnTo>
                    <a:pt x="2595" y="7201"/>
                  </a:lnTo>
                  <a:lnTo>
                    <a:pt x="2588" y="7186"/>
                  </a:lnTo>
                  <a:lnTo>
                    <a:pt x="3947" y="6665"/>
                  </a:lnTo>
                  <a:lnTo>
                    <a:pt x="3969" y="6680"/>
                  </a:lnTo>
                  <a:lnTo>
                    <a:pt x="4000" y="6695"/>
                  </a:lnTo>
                  <a:lnTo>
                    <a:pt x="4030" y="6705"/>
                  </a:lnTo>
                  <a:lnTo>
                    <a:pt x="4099" y="6705"/>
                  </a:lnTo>
                  <a:lnTo>
                    <a:pt x="4129" y="6695"/>
                  </a:lnTo>
                  <a:lnTo>
                    <a:pt x="4159" y="6685"/>
                  </a:lnTo>
                  <a:lnTo>
                    <a:pt x="4174" y="6665"/>
                  </a:lnTo>
                  <a:close/>
                  <a:moveTo>
                    <a:pt x="4174" y="10324"/>
                  </a:moveTo>
                  <a:lnTo>
                    <a:pt x="5510" y="10841"/>
                  </a:lnTo>
                  <a:lnTo>
                    <a:pt x="5502" y="10856"/>
                  </a:lnTo>
                  <a:lnTo>
                    <a:pt x="5495" y="10876"/>
                  </a:lnTo>
                  <a:lnTo>
                    <a:pt x="5502" y="10891"/>
                  </a:lnTo>
                  <a:lnTo>
                    <a:pt x="5510" y="10911"/>
                  </a:lnTo>
                  <a:lnTo>
                    <a:pt x="5518" y="10927"/>
                  </a:lnTo>
                  <a:lnTo>
                    <a:pt x="5556" y="10952"/>
                  </a:lnTo>
                  <a:lnTo>
                    <a:pt x="5578" y="10962"/>
                  </a:lnTo>
                  <a:lnTo>
                    <a:pt x="5601" y="10967"/>
                  </a:lnTo>
                  <a:lnTo>
                    <a:pt x="5624" y="10972"/>
                  </a:lnTo>
                  <a:lnTo>
                    <a:pt x="5624" y="12011"/>
                  </a:lnTo>
                  <a:lnTo>
                    <a:pt x="5601" y="12011"/>
                  </a:lnTo>
                  <a:lnTo>
                    <a:pt x="5578" y="12021"/>
                  </a:lnTo>
                  <a:lnTo>
                    <a:pt x="5540" y="12042"/>
                  </a:lnTo>
                  <a:lnTo>
                    <a:pt x="5525" y="12052"/>
                  </a:lnTo>
                  <a:lnTo>
                    <a:pt x="5510" y="12067"/>
                  </a:lnTo>
                  <a:lnTo>
                    <a:pt x="5502" y="12087"/>
                  </a:lnTo>
                  <a:lnTo>
                    <a:pt x="5502" y="12118"/>
                  </a:lnTo>
                  <a:lnTo>
                    <a:pt x="5510" y="12138"/>
                  </a:lnTo>
                  <a:lnTo>
                    <a:pt x="4197" y="12645"/>
                  </a:lnTo>
                  <a:lnTo>
                    <a:pt x="4174" y="12624"/>
                  </a:lnTo>
                  <a:lnTo>
                    <a:pt x="4137" y="12609"/>
                  </a:lnTo>
                  <a:lnTo>
                    <a:pt x="4106" y="12599"/>
                  </a:lnTo>
                  <a:lnTo>
                    <a:pt x="4061" y="12594"/>
                  </a:lnTo>
                  <a:lnTo>
                    <a:pt x="4023" y="12599"/>
                  </a:lnTo>
                  <a:lnTo>
                    <a:pt x="3985" y="12609"/>
                  </a:lnTo>
                  <a:lnTo>
                    <a:pt x="3955" y="12624"/>
                  </a:lnTo>
                  <a:lnTo>
                    <a:pt x="3931" y="12645"/>
                  </a:lnTo>
                  <a:lnTo>
                    <a:pt x="2595" y="12133"/>
                  </a:lnTo>
                  <a:lnTo>
                    <a:pt x="2603" y="12102"/>
                  </a:lnTo>
                  <a:lnTo>
                    <a:pt x="2595" y="12072"/>
                  </a:lnTo>
                  <a:lnTo>
                    <a:pt x="2573" y="12047"/>
                  </a:lnTo>
                  <a:lnTo>
                    <a:pt x="2535" y="12031"/>
                  </a:lnTo>
                  <a:lnTo>
                    <a:pt x="2497" y="12021"/>
                  </a:lnTo>
                  <a:lnTo>
                    <a:pt x="2497" y="10947"/>
                  </a:lnTo>
                  <a:lnTo>
                    <a:pt x="2535" y="10942"/>
                  </a:lnTo>
                  <a:lnTo>
                    <a:pt x="2565" y="10927"/>
                  </a:lnTo>
                  <a:lnTo>
                    <a:pt x="2588" y="10901"/>
                  </a:lnTo>
                  <a:lnTo>
                    <a:pt x="2595" y="10876"/>
                  </a:lnTo>
                  <a:lnTo>
                    <a:pt x="2588" y="10845"/>
                  </a:lnTo>
                  <a:lnTo>
                    <a:pt x="3947" y="10324"/>
                  </a:lnTo>
                  <a:lnTo>
                    <a:pt x="3969" y="10339"/>
                  </a:lnTo>
                  <a:lnTo>
                    <a:pt x="4000" y="10354"/>
                  </a:lnTo>
                  <a:lnTo>
                    <a:pt x="4030" y="10359"/>
                  </a:lnTo>
                  <a:lnTo>
                    <a:pt x="4061" y="10364"/>
                  </a:lnTo>
                  <a:lnTo>
                    <a:pt x="4099" y="10359"/>
                  </a:lnTo>
                  <a:lnTo>
                    <a:pt x="4129" y="10354"/>
                  </a:lnTo>
                  <a:lnTo>
                    <a:pt x="4174" y="10324"/>
                  </a:lnTo>
                  <a:close/>
                  <a:moveTo>
                    <a:pt x="3969" y="13973"/>
                  </a:moveTo>
                  <a:lnTo>
                    <a:pt x="3985" y="13988"/>
                  </a:lnTo>
                  <a:lnTo>
                    <a:pt x="4007" y="13998"/>
                  </a:lnTo>
                  <a:lnTo>
                    <a:pt x="4038" y="14008"/>
                  </a:lnTo>
                  <a:lnTo>
                    <a:pt x="4091" y="14008"/>
                  </a:lnTo>
                  <a:lnTo>
                    <a:pt x="4121" y="13998"/>
                  </a:lnTo>
                  <a:lnTo>
                    <a:pt x="4144" y="13988"/>
                  </a:lnTo>
                  <a:lnTo>
                    <a:pt x="4159" y="13977"/>
                  </a:lnTo>
                  <a:lnTo>
                    <a:pt x="5510" y="14500"/>
                  </a:lnTo>
                  <a:lnTo>
                    <a:pt x="5502" y="14515"/>
                  </a:lnTo>
                  <a:lnTo>
                    <a:pt x="5502" y="14550"/>
                  </a:lnTo>
                  <a:lnTo>
                    <a:pt x="5510" y="14566"/>
                  </a:lnTo>
                  <a:lnTo>
                    <a:pt x="5540" y="14596"/>
                  </a:lnTo>
                  <a:lnTo>
                    <a:pt x="5578" y="14616"/>
                  </a:lnTo>
                  <a:lnTo>
                    <a:pt x="5624" y="14626"/>
                  </a:lnTo>
                  <a:lnTo>
                    <a:pt x="5624" y="15670"/>
                  </a:lnTo>
                  <a:lnTo>
                    <a:pt x="5601" y="15670"/>
                  </a:lnTo>
                  <a:lnTo>
                    <a:pt x="5578" y="15680"/>
                  </a:lnTo>
                  <a:lnTo>
                    <a:pt x="5540" y="15701"/>
                  </a:lnTo>
                  <a:lnTo>
                    <a:pt x="5510" y="15726"/>
                  </a:lnTo>
                  <a:lnTo>
                    <a:pt x="5510" y="15741"/>
                  </a:lnTo>
                  <a:lnTo>
                    <a:pt x="5502" y="15761"/>
                  </a:lnTo>
                  <a:lnTo>
                    <a:pt x="5510" y="15777"/>
                  </a:lnTo>
                  <a:lnTo>
                    <a:pt x="5510" y="15792"/>
                  </a:lnTo>
                  <a:lnTo>
                    <a:pt x="4159" y="16314"/>
                  </a:lnTo>
                  <a:lnTo>
                    <a:pt x="4144" y="16304"/>
                  </a:lnTo>
                  <a:lnTo>
                    <a:pt x="4121" y="16294"/>
                  </a:lnTo>
                  <a:lnTo>
                    <a:pt x="4091" y="16284"/>
                  </a:lnTo>
                  <a:lnTo>
                    <a:pt x="4038" y="16284"/>
                  </a:lnTo>
                  <a:lnTo>
                    <a:pt x="4007" y="16294"/>
                  </a:lnTo>
                  <a:lnTo>
                    <a:pt x="3985" y="16304"/>
                  </a:lnTo>
                  <a:lnTo>
                    <a:pt x="3969" y="16319"/>
                  </a:lnTo>
                  <a:lnTo>
                    <a:pt x="2619" y="15797"/>
                  </a:lnTo>
                  <a:lnTo>
                    <a:pt x="2626" y="15782"/>
                  </a:lnTo>
                  <a:lnTo>
                    <a:pt x="2626" y="15741"/>
                  </a:lnTo>
                  <a:lnTo>
                    <a:pt x="2619" y="15726"/>
                  </a:lnTo>
                  <a:lnTo>
                    <a:pt x="2588" y="15696"/>
                  </a:lnTo>
                  <a:lnTo>
                    <a:pt x="2543" y="15675"/>
                  </a:lnTo>
                  <a:lnTo>
                    <a:pt x="2520" y="15670"/>
                  </a:lnTo>
                  <a:lnTo>
                    <a:pt x="2497" y="15665"/>
                  </a:lnTo>
                  <a:lnTo>
                    <a:pt x="2497" y="14621"/>
                  </a:lnTo>
                  <a:lnTo>
                    <a:pt x="2520" y="14616"/>
                  </a:lnTo>
                  <a:lnTo>
                    <a:pt x="2543" y="14611"/>
                  </a:lnTo>
                  <a:lnTo>
                    <a:pt x="2581" y="14591"/>
                  </a:lnTo>
                  <a:lnTo>
                    <a:pt x="2603" y="14566"/>
                  </a:lnTo>
                  <a:lnTo>
                    <a:pt x="2611" y="14550"/>
                  </a:lnTo>
                  <a:lnTo>
                    <a:pt x="2611" y="14515"/>
                  </a:lnTo>
                  <a:lnTo>
                    <a:pt x="2603" y="14500"/>
                  </a:lnTo>
                  <a:lnTo>
                    <a:pt x="3969" y="13973"/>
                  </a:lnTo>
                  <a:close/>
                  <a:moveTo>
                    <a:pt x="5761" y="15812"/>
                  </a:moveTo>
                  <a:lnTo>
                    <a:pt x="7104" y="16329"/>
                  </a:lnTo>
                  <a:lnTo>
                    <a:pt x="7096" y="16360"/>
                  </a:lnTo>
                  <a:lnTo>
                    <a:pt x="7104" y="16390"/>
                  </a:lnTo>
                  <a:lnTo>
                    <a:pt x="7126" y="16415"/>
                  </a:lnTo>
                  <a:lnTo>
                    <a:pt x="7164" y="16435"/>
                  </a:lnTo>
                  <a:lnTo>
                    <a:pt x="7210" y="16446"/>
                  </a:lnTo>
                  <a:lnTo>
                    <a:pt x="7210" y="17500"/>
                  </a:lnTo>
                  <a:lnTo>
                    <a:pt x="7164" y="17510"/>
                  </a:lnTo>
                  <a:lnTo>
                    <a:pt x="7126" y="17530"/>
                  </a:lnTo>
                  <a:lnTo>
                    <a:pt x="7096" y="17556"/>
                  </a:lnTo>
                  <a:lnTo>
                    <a:pt x="7089" y="17571"/>
                  </a:lnTo>
                  <a:lnTo>
                    <a:pt x="7089" y="17606"/>
                  </a:lnTo>
                  <a:lnTo>
                    <a:pt x="7096" y="17621"/>
                  </a:lnTo>
                  <a:lnTo>
                    <a:pt x="5783" y="18128"/>
                  </a:lnTo>
                  <a:lnTo>
                    <a:pt x="5753" y="18108"/>
                  </a:lnTo>
                  <a:lnTo>
                    <a:pt x="5723" y="18093"/>
                  </a:lnTo>
                  <a:lnTo>
                    <a:pt x="5685" y="18083"/>
                  </a:lnTo>
                  <a:lnTo>
                    <a:pt x="5601" y="18083"/>
                  </a:lnTo>
                  <a:lnTo>
                    <a:pt x="5563" y="18093"/>
                  </a:lnTo>
                  <a:lnTo>
                    <a:pt x="5533" y="18108"/>
                  </a:lnTo>
                  <a:lnTo>
                    <a:pt x="5502" y="18128"/>
                  </a:lnTo>
                  <a:lnTo>
                    <a:pt x="4212" y="17632"/>
                  </a:lnTo>
                  <a:lnTo>
                    <a:pt x="4227" y="17611"/>
                  </a:lnTo>
                  <a:lnTo>
                    <a:pt x="4227" y="17571"/>
                  </a:lnTo>
                  <a:lnTo>
                    <a:pt x="4220" y="17551"/>
                  </a:lnTo>
                  <a:lnTo>
                    <a:pt x="4205" y="17530"/>
                  </a:lnTo>
                  <a:lnTo>
                    <a:pt x="4159" y="17500"/>
                  </a:lnTo>
                  <a:lnTo>
                    <a:pt x="4137" y="17490"/>
                  </a:lnTo>
                  <a:lnTo>
                    <a:pt x="4106" y="17485"/>
                  </a:lnTo>
                  <a:lnTo>
                    <a:pt x="4076" y="17480"/>
                  </a:lnTo>
                  <a:lnTo>
                    <a:pt x="4076" y="16441"/>
                  </a:lnTo>
                  <a:lnTo>
                    <a:pt x="4113" y="16431"/>
                  </a:lnTo>
                  <a:lnTo>
                    <a:pt x="4151" y="16415"/>
                  </a:lnTo>
                  <a:lnTo>
                    <a:pt x="4174" y="16390"/>
                  </a:lnTo>
                  <a:lnTo>
                    <a:pt x="4182" y="16360"/>
                  </a:lnTo>
                  <a:lnTo>
                    <a:pt x="4174" y="16334"/>
                  </a:lnTo>
                  <a:lnTo>
                    <a:pt x="5525" y="15812"/>
                  </a:lnTo>
                  <a:lnTo>
                    <a:pt x="5548" y="15827"/>
                  </a:lnTo>
                  <a:lnTo>
                    <a:pt x="5578" y="15842"/>
                  </a:lnTo>
                  <a:lnTo>
                    <a:pt x="5609" y="15853"/>
                  </a:lnTo>
                  <a:lnTo>
                    <a:pt x="5677" y="15853"/>
                  </a:lnTo>
                  <a:lnTo>
                    <a:pt x="5715" y="15842"/>
                  </a:lnTo>
                  <a:lnTo>
                    <a:pt x="5738" y="15833"/>
                  </a:lnTo>
                  <a:lnTo>
                    <a:pt x="5761" y="15812"/>
                  </a:lnTo>
                  <a:close/>
                  <a:moveTo>
                    <a:pt x="2361" y="15812"/>
                  </a:moveTo>
                  <a:lnTo>
                    <a:pt x="2383" y="15833"/>
                  </a:lnTo>
                  <a:lnTo>
                    <a:pt x="2413" y="15848"/>
                  </a:lnTo>
                  <a:lnTo>
                    <a:pt x="2444" y="15853"/>
                  </a:lnTo>
                  <a:lnTo>
                    <a:pt x="2482" y="15858"/>
                  </a:lnTo>
                  <a:lnTo>
                    <a:pt x="2520" y="15853"/>
                  </a:lnTo>
                  <a:lnTo>
                    <a:pt x="2550" y="15848"/>
                  </a:lnTo>
                  <a:lnTo>
                    <a:pt x="2581" y="15833"/>
                  </a:lnTo>
                  <a:lnTo>
                    <a:pt x="2603" y="15818"/>
                  </a:lnTo>
                  <a:lnTo>
                    <a:pt x="3955" y="16334"/>
                  </a:lnTo>
                  <a:lnTo>
                    <a:pt x="3947" y="16360"/>
                  </a:lnTo>
                  <a:lnTo>
                    <a:pt x="3955" y="16390"/>
                  </a:lnTo>
                  <a:lnTo>
                    <a:pt x="3977" y="16410"/>
                  </a:lnTo>
                  <a:lnTo>
                    <a:pt x="4007" y="16431"/>
                  </a:lnTo>
                  <a:lnTo>
                    <a:pt x="4045" y="16441"/>
                  </a:lnTo>
                  <a:lnTo>
                    <a:pt x="4045" y="17480"/>
                  </a:lnTo>
                  <a:lnTo>
                    <a:pt x="4015" y="17485"/>
                  </a:lnTo>
                  <a:lnTo>
                    <a:pt x="3985" y="17490"/>
                  </a:lnTo>
                  <a:lnTo>
                    <a:pt x="3962" y="17500"/>
                  </a:lnTo>
                  <a:lnTo>
                    <a:pt x="3939" y="17515"/>
                  </a:lnTo>
                  <a:lnTo>
                    <a:pt x="3924" y="17530"/>
                  </a:lnTo>
                  <a:lnTo>
                    <a:pt x="3908" y="17551"/>
                  </a:lnTo>
                  <a:lnTo>
                    <a:pt x="3901" y="17571"/>
                  </a:lnTo>
                  <a:lnTo>
                    <a:pt x="3901" y="17611"/>
                  </a:lnTo>
                  <a:lnTo>
                    <a:pt x="3908" y="17632"/>
                  </a:lnTo>
                  <a:lnTo>
                    <a:pt x="2573" y="18149"/>
                  </a:lnTo>
                  <a:lnTo>
                    <a:pt x="2558" y="18133"/>
                  </a:lnTo>
                  <a:lnTo>
                    <a:pt x="2535" y="18123"/>
                  </a:lnTo>
                  <a:lnTo>
                    <a:pt x="2512" y="18118"/>
                  </a:lnTo>
                  <a:lnTo>
                    <a:pt x="2482" y="18113"/>
                  </a:lnTo>
                  <a:lnTo>
                    <a:pt x="2451" y="18118"/>
                  </a:lnTo>
                  <a:lnTo>
                    <a:pt x="2429" y="18123"/>
                  </a:lnTo>
                  <a:lnTo>
                    <a:pt x="2406" y="18133"/>
                  </a:lnTo>
                  <a:lnTo>
                    <a:pt x="2391" y="18149"/>
                  </a:lnTo>
                  <a:lnTo>
                    <a:pt x="1032" y="17621"/>
                  </a:lnTo>
                  <a:lnTo>
                    <a:pt x="1032" y="17606"/>
                  </a:lnTo>
                  <a:lnTo>
                    <a:pt x="1040" y="17591"/>
                  </a:lnTo>
                  <a:lnTo>
                    <a:pt x="1040" y="17571"/>
                  </a:lnTo>
                  <a:lnTo>
                    <a:pt x="1032" y="17556"/>
                  </a:lnTo>
                  <a:lnTo>
                    <a:pt x="1017" y="17540"/>
                  </a:lnTo>
                  <a:lnTo>
                    <a:pt x="1002" y="17525"/>
                  </a:lnTo>
                  <a:lnTo>
                    <a:pt x="987" y="17515"/>
                  </a:lnTo>
                  <a:lnTo>
                    <a:pt x="964" y="17510"/>
                  </a:lnTo>
                  <a:lnTo>
                    <a:pt x="941" y="17500"/>
                  </a:lnTo>
                  <a:lnTo>
                    <a:pt x="911" y="17500"/>
                  </a:lnTo>
                  <a:lnTo>
                    <a:pt x="911" y="16471"/>
                  </a:lnTo>
                  <a:lnTo>
                    <a:pt x="941" y="16466"/>
                  </a:lnTo>
                  <a:lnTo>
                    <a:pt x="971" y="16461"/>
                  </a:lnTo>
                  <a:lnTo>
                    <a:pt x="994" y="16446"/>
                  </a:lnTo>
                  <a:lnTo>
                    <a:pt x="1017" y="16435"/>
                  </a:lnTo>
                  <a:lnTo>
                    <a:pt x="1040" y="16420"/>
                  </a:lnTo>
                  <a:lnTo>
                    <a:pt x="1055" y="16400"/>
                  </a:lnTo>
                  <a:lnTo>
                    <a:pt x="1063" y="16380"/>
                  </a:lnTo>
                  <a:lnTo>
                    <a:pt x="1063" y="16339"/>
                  </a:lnTo>
                  <a:lnTo>
                    <a:pt x="1048" y="16319"/>
                  </a:lnTo>
                  <a:lnTo>
                    <a:pt x="2361" y="15812"/>
                  </a:lnTo>
                  <a:close/>
                  <a:moveTo>
                    <a:pt x="2429" y="0"/>
                  </a:moveTo>
                  <a:lnTo>
                    <a:pt x="2467" y="5"/>
                  </a:lnTo>
                  <a:lnTo>
                    <a:pt x="2467" y="1024"/>
                  </a:lnTo>
                  <a:lnTo>
                    <a:pt x="2437" y="1029"/>
                  </a:lnTo>
                  <a:lnTo>
                    <a:pt x="2406" y="1039"/>
                  </a:lnTo>
                  <a:lnTo>
                    <a:pt x="2383" y="1049"/>
                  </a:lnTo>
                  <a:lnTo>
                    <a:pt x="2361" y="1059"/>
                  </a:lnTo>
                  <a:lnTo>
                    <a:pt x="2345" y="1075"/>
                  </a:lnTo>
                  <a:lnTo>
                    <a:pt x="2338" y="1090"/>
                  </a:lnTo>
                  <a:lnTo>
                    <a:pt x="2330" y="1110"/>
                  </a:lnTo>
                  <a:lnTo>
                    <a:pt x="2323" y="1130"/>
                  </a:lnTo>
                  <a:lnTo>
                    <a:pt x="2323" y="1145"/>
                  </a:lnTo>
                  <a:lnTo>
                    <a:pt x="2330" y="1165"/>
                  </a:lnTo>
                  <a:lnTo>
                    <a:pt x="994" y="1683"/>
                  </a:lnTo>
                  <a:lnTo>
                    <a:pt x="949" y="1662"/>
                  </a:lnTo>
                  <a:lnTo>
                    <a:pt x="926" y="1657"/>
                  </a:lnTo>
                  <a:lnTo>
                    <a:pt x="903" y="1652"/>
                  </a:lnTo>
                  <a:lnTo>
                    <a:pt x="873" y="1657"/>
                  </a:lnTo>
                  <a:lnTo>
                    <a:pt x="850" y="1662"/>
                  </a:lnTo>
                  <a:lnTo>
                    <a:pt x="827" y="1673"/>
                  </a:lnTo>
                  <a:lnTo>
                    <a:pt x="812" y="1683"/>
                  </a:lnTo>
                  <a:lnTo>
                    <a:pt x="0" y="1374"/>
                  </a:lnTo>
                  <a:lnTo>
                    <a:pt x="0" y="1399"/>
                  </a:lnTo>
                  <a:lnTo>
                    <a:pt x="797" y="1703"/>
                  </a:lnTo>
                  <a:lnTo>
                    <a:pt x="789" y="1728"/>
                  </a:lnTo>
                  <a:lnTo>
                    <a:pt x="797" y="1758"/>
                  </a:lnTo>
                  <a:lnTo>
                    <a:pt x="812" y="1779"/>
                  </a:lnTo>
                  <a:lnTo>
                    <a:pt x="843" y="1794"/>
                  </a:lnTo>
                  <a:lnTo>
                    <a:pt x="881" y="1804"/>
                  </a:lnTo>
                  <a:lnTo>
                    <a:pt x="881" y="2853"/>
                  </a:lnTo>
                  <a:lnTo>
                    <a:pt x="850" y="2858"/>
                  </a:lnTo>
                  <a:lnTo>
                    <a:pt x="827" y="2863"/>
                  </a:lnTo>
                  <a:lnTo>
                    <a:pt x="805" y="2874"/>
                  </a:lnTo>
                  <a:lnTo>
                    <a:pt x="782" y="2889"/>
                  </a:lnTo>
                  <a:lnTo>
                    <a:pt x="751" y="2919"/>
                  </a:lnTo>
                  <a:lnTo>
                    <a:pt x="744" y="2940"/>
                  </a:lnTo>
                  <a:lnTo>
                    <a:pt x="744" y="2975"/>
                  </a:lnTo>
                  <a:lnTo>
                    <a:pt x="751" y="2995"/>
                  </a:lnTo>
                  <a:lnTo>
                    <a:pt x="0" y="3284"/>
                  </a:lnTo>
                  <a:lnTo>
                    <a:pt x="0" y="3309"/>
                  </a:lnTo>
                  <a:lnTo>
                    <a:pt x="767" y="3015"/>
                  </a:lnTo>
                  <a:lnTo>
                    <a:pt x="789" y="3036"/>
                  </a:lnTo>
                  <a:lnTo>
                    <a:pt x="820" y="3051"/>
                  </a:lnTo>
                  <a:lnTo>
                    <a:pt x="857" y="3061"/>
                  </a:lnTo>
                  <a:lnTo>
                    <a:pt x="903" y="3066"/>
                  </a:lnTo>
                  <a:lnTo>
                    <a:pt x="941" y="3061"/>
                  </a:lnTo>
                  <a:lnTo>
                    <a:pt x="979" y="3051"/>
                  </a:lnTo>
                  <a:lnTo>
                    <a:pt x="1009" y="3036"/>
                  </a:lnTo>
                  <a:lnTo>
                    <a:pt x="1040" y="3015"/>
                  </a:lnTo>
                  <a:lnTo>
                    <a:pt x="2361" y="3527"/>
                  </a:lnTo>
                  <a:lnTo>
                    <a:pt x="2353" y="3542"/>
                  </a:lnTo>
                  <a:lnTo>
                    <a:pt x="2353" y="3578"/>
                  </a:lnTo>
                  <a:lnTo>
                    <a:pt x="2361" y="3593"/>
                  </a:lnTo>
                  <a:lnTo>
                    <a:pt x="2376" y="3608"/>
                  </a:lnTo>
                  <a:lnTo>
                    <a:pt x="2391" y="3619"/>
                  </a:lnTo>
                  <a:lnTo>
                    <a:pt x="2413" y="3629"/>
                  </a:lnTo>
                  <a:lnTo>
                    <a:pt x="2429" y="3639"/>
                  </a:lnTo>
                  <a:lnTo>
                    <a:pt x="2459" y="3644"/>
                  </a:lnTo>
                  <a:lnTo>
                    <a:pt x="2505" y="3644"/>
                  </a:lnTo>
                  <a:lnTo>
                    <a:pt x="2535" y="3639"/>
                  </a:lnTo>
                  <a:lnTo>
                    <a:pt x="2558" y="3629"/>
                  </a:lnTo>
                  <a:lnTo>
                    <a:pt x="2573" y="3619"/>
                  </a:lnTo>
                  <a:lnTo>
                    <a:pt x="2588" y="3608"/>
                  </a:lnTo>
                  <a:lnTo>
                    <a:pt x="2603" y="3593"/>
                  </a:lnTo>
                  <a:lnTo>
                    <a:pt x="2611" y="3578"/>
                  </a:lnTo>
                  <a:lnTo>
                    <a:pt x="2611" y="3542"/>
                  </a:lnTo>
                  <a:lnTo>
                    <a:pt x="2603" y="3522"/>
                  </a:lnTo>
                  <a:lnTo>
                    <a:pt x="3962" y="3000"/>
                  </a:lnTo>
                  <a:lnTo>
                    <a:pt x="3985" y="3015"/>
                  </a:lnTo>
                  <a:lnTo>
                    <a:pt x="4030" y="3036"/>
                  </a:lnTo>
                  <a:lnTo>
                    <a:pt x="4091" y="3036"/>
                  </a:lnTo>
                  <a:lnTo>
                    <a:pt x="4121" y="3026"/>
                  </a:lnTo>
                  <a:lnTo>
                    <a:pt x="4144" y="3015"/>
                  </a:lnTo>
                  <a:lnTo>
                    <a:pt x="4159" y="3000"/>
                  </a:lnTo>
                  <a:lnTo>
                    <a:pt x="5518" y="3522"/>
                  </a:lnTo>
                  <a:lnTo>
                    <a:pt x="5510" y="3542"/>
                  </a:lnTo>
                  <a:lnTo>
                    <a:pt x="5502" y="3558"/>
                  </a:lnTo>
                  <a:lnTo>
                    <a:pt x="5510" y="3578"/>
                  </a:lnTo>
                  <a:lnTo>
                    <a:pt x="5518" y="3593"/>
                  </a:lnTo>
                  <a:lnTo>
                    <a:pt x="5540" y="3619"/>
                  </a:lnTo>
                  <a:lnTo>
                    <a:pt x="5578" y="3639"/>
                  </a:lnTo>
                  <a:lnTo>
                    <a:pt x="5601" y="3649"/>
                  </a:lnTo>
                  <a:lnTo>
                    <a:pt x="5624" y="3649"/>
                  </a:lnTo>
                  <a:lnTo>
                    <a:pt x="5624" y="4708"/>
                  </a:lnTo>
                  <a:lnTo>
                    <a:pt x="5586" y="4718"/>
                  </a:lnTo>
                  <a:lnTo>
                    <a:pt x="5556" y="4734"/>
                  </a:lnTo>
                  <a:lnTo>
                    <a:pt x="5533" y="4759"/>
                  </a:lnTo>
                  <a:lnTo>
                    <a:pt x="5525" y="4789"/>
                  </a:lnTo>
                  <a:lnTo>
                    <a:pt x="5533" y="4809"/>
                  </a:lnTo>
                  <a:lnTo>
                    <a:pt x="4197" y="5327"/>
                  </a:lnTo>
                  <a:lnTo>
                    <a:pt x="4174" y="5306"/>
                  </a:lnTo>
                  <a:lnTo>
                    <a:pt x="4144" y="5291"/>
                  </a:lnTo>
                  <a:lnTo>
                    <a:pt x="4106" y="5281"/>
                  </a:lnTo>
                  <a:lnTo>
                    <a:pt x="4061" y="5276"/>
                  </a:lnTo>
                  <a:lnTo>
                    <a:pt x="4030" y="5281"/>
                  </a:lnTo>
                  <a:lnTo>
                    <a:pt x="4000" y="5286"/>
                  </a:lnTo>
                  <a:lnTo>
                    <a:pt x="3969" y="5296"/>
                  </a:lnTo>
                  <a:lnTo>
                    <a:pt x="3947" y="5311"/>
                  </a:lnTo>
                  <a:lnTo>
                    <a:pt x="3924" y="5327"/>
                  </a:lnTo>
                  <a:lnTo>
                    <a:pt x="3908" y="5347"/>
                  </a:lnTo>
                  <a:lnTo>
                    <a:pt x="3901" y="5367"/>
                  </a:lnTo>
                  <a:lnTo>
                    <a:pt x="3901" y="5408"/>
                  </a:lnTo>
                  <a:lnTo>
                    <a:pt x="3908" y="5428"/>
                  </a:lnTo>
                  <a:lnTo>
                    <a:pt x="3924" y="5443"/>
                  </a:lnTo>
                  <a:lnTo>
                    <a:pt x="3939" y="5463"/>
                  </a:lnTo>
                  <a:lnTo>
                    <a:pt x="3962" y="5473"/>
                  </a:lnTo>
                  <a:lnTo>
                    <a:pt x="3985" y="5484"/>
                  </a:lnTo>
                  <a:lnTo>
                    <a:pt x="4015" y="5494"/>
                  </a:lnTo>
                  <a:lnTo>
                    <a:pt x="4045" y="5499"/>
                  </a:lnTo>
                  <a:lnTo>
                    <a:pt x="4045" y="6527"/>
                  </a:lnTo>
                  <a:lnTo>
                    <a:pt x="4000" y="6538"/>
                  </a:lnTo>
                  <a:lnTo>
                    <a:pt x="3962" y="6558"/>
                  </a:lnTo>
                  <a:lnTo>
                    <a:pt x="3939" y="6584"/>
                  </a:lnTo>
                  <a:lnTo>
                    <a:pt x="3931" y="6599"/>
                  </a:lnTo>
                  <a:lnTo>
                    <a:pt x="3924" y="6614"/>
                  </a:lnTo>
                  <a:lnTo>
                    <a:pt x="3939" y="6644"/>
                  </a:lnTo>
                  <a:lnTo>
                    <a:pt x="2573" y="7171"/>
                  </a:lnTo>
                  <a:lnTo>
                    <a:pt x="2558" y="7156"/>
                  </a:lnTo>
                  <a:lnTo>
                    <a:pt x="2535" y="7146"/>
                  </a:lnTo>
                  <a:lnTo>
                    <a:pt x="2512" y="7141"/>
                  </a:lnTo>
                  <a:lnTo>
                    <a:pt x="2482" y="7136"/>
                  </a:lnTo>
                  <a:lnTo>
                    <a:pt x="2451" y="7141"/>
                  </a:lnTo>
                  <a:lnTo>
                    <a:pt x="2429" y="7146"/>
                  </a:lnTo>
                  <a:lnTo>
                    <a:pt x="2406" y="7156"/>
                  </a:lnTo>
                  <a:lnTo>
                    <a:pt x="2383" y="7171"/>
                  </a:lnTo>
                  <a:lnTo>
                    <a:pt x="1032" y="6649"/>
                  </a:lnTo>
                  <a:lnTo>
                    <a:pt x="1032" y="6634"/>
                  </a:lnTo>
                  <a:lnTo>
                    <a:pt x="1040" y="6614"/>
                  </a:lnTo>
                  <a:lnTo>
                    <a:pt x="1032" y="6599"/>
                  </a:lnTo>
                  <a:lnTo>
                    <a:pt x="1025" y="6578"/>
                  </a:lnTo>
                  <a:lnTo>
                    <a:pt x="1017" y="6563"/>
                  </a:lnTo>
                  <a:lnTo>
                    <a:pt x="1002" y="6553"/>
                  </a:lnTo>
                  <a:lnTo>
                    <a:pt x="979" y="6538"/>
                  </a:lnTo>
                  <a:lnTo>
                    <a:pt x="956" y="6533"/>
                  </a:lnTo>
                  <a:lnTo>
                    <a:pt x="926" y="6527"/>
                  </a:lnTo>
                  <a:lnTo>
                    <a:pt x="903" y="6523"/>
                  </a:lnTo>
                  <a:lnTo>
                    <a:pt x="873" y="6527"/>
                  </a:lnTo>
                  <a:lnTo>
                    <a:pt x="850" y="6533"/>
                  </a:lnTo>
                  <a:lnTo>
                    <a:pt x="827" y="6538"/>
                  </a:lnTo>
                  <a:lnTo>
                    <a:pt x="789" y="6563"/>
                  </a:lnTo>
                  <a:lnTo>
                    <a:pt x="774" y="6578"/>
                  </a:lnTo>
                  <a:lnTo>
                    <a:pt x="767" y="6599"/>
                  </a:lnTo>
                  <a:lnTo>
                    <a:pt x="767" y="6614"/>
                  </a:lnTo>
                  <a:lnTo>
                    <a:pt x="774" y="6644"/>
                  </a:lnTo>
                  <a:lnTo>
                    <a:pt x="0" y="6943"/>
                  </a:lnTo>
                  <a:lnTo>
                    <a:pt x="0" y="6968"/>
                  </a:lnTo>
                  <a:lnTo>
                    <a:pt x="782" y="6665"/>
                  </a:lnTo>
                  <a:lnTo>
                    <a:pt x="805" y="6680"/>
                  </a:lnTo>
                  <a:lnTo>
                    <a:pt x="835" y="6695"/>
                  </a:lnTo>
                  <a:lnTo>
                    <a:pt x="865" y="6705"/>
                  </a:lnTo>
                  <a:lnTo>
                    <a:pt x="903" y="6710"/>
                  </a:lnTo>
                  <a:lnTo>
                    <a:pt x="933" y="6705"/>
                  </a:lnTo>
                  <a:lnTo>
                    <a:pt x="964" y="6695"/>
                  </a:lnTo>
                  <a:lnTo>
                    <a:pt x="994" y="6685"/>
                  </a:lnTo>
                  <a:lnTo>
                    <a:pt x="1017" y="6665"/>
                  </a:lnTo>
                  <a:lnTo>
                    <a:pt x="2368" y="7192"/>
                  </a:lnTo>
                  <a:lnTo>
                    <a:pt x="2361" y="7217"/>
                  </a:lnTo>
                  <a:lnTo>
                    <a:pt x="2368" y="7247"/>
                  </a:lnTo>
                  <a:lnTo>
                    <a:pt x="2391" y="7267"/>
                  </a:lnTo>
                  <a:lnTo>
                    <a:pt x="2421" y="7288"/>
                  </a:lnTo>
                  <a:lnTo>
                    <a:pt x="2467" y="7293"/>
                  </a:lnTo>
                  <a:lnTo>
                    <a:pt x="2467" y="8362"/>
                  </a:lnTo>
                  <a:lnTo>
                    <a:pt x="2421" y="8372"/>
                  </a:lnTo>
                  <a:lnTo>
                    <a:pt x="2383" y="8387"/>
                  </a:lnTo>
                  <a:lnTo>
                    <a:pt x="2361" y="8413"/>
                  </a:lnTo>
                  <a:lnTo>
                    <a:pt x="2353" y="8443"/>
                  </a:lnTo>
                  <a:lnTo>
                    <a:pt x="2361" y="8474"/>
                  </a:lnTo>
                  <a:lnTo>
                    <a:pt x="1002" y="8996"/>
                  </a:lnTo>
                  <a:lnTo>
                    <a:pt x="979" y="8986"/>
                  </a:lnTo>
                  <a:lnTo>
                    <a:pt x="956" y="8970"/>
                  </a:lnTo>
                  <a:lnTo>
                    <a:pt x="933" y="8965"/>
                  </a:lnTo>
                  <a:lnTo>
                    <a:pt x="873" y="8965"/>
                  </a:lnTo>
                  <a:lnTo>
                    <a:pt x="843" y="8976"/>
                  </a:lnTo>
                  <a:lnTo>
                    <a:pt x="820" y="8986"/>
                  </a:lnTo>
                  <a:lnTo>
                    <a:pt x="797" y="9001"/>
                  </a:lnTo>
                  <a:lnTo>
                    <a:pt x="0" y="8692"/>
                  </a:lnTo>
                  <a:lnTo>
                    <a:pt x="0" y="8712"/>
                  </a:lnTo>
                  <a:lnTo>
                    <a:pt x="789" y="9016"/>
                  </a:lnTo>
                  <a:lnTo>
                    <a:pt x="782" y="9046"/>
                  </a:lnTo>
                  <a:lnTo>
                    <a:pt x="789" y="9072"/>
                  </a:lnTo>
                  <a:lnTo>
                    <a:pt x="805" y="9097"/>
                  </a:lnTo>
                  <a:lnTo>
                    <a:pt x="843" y="9117"/>
                  </a:lnTo>
                  <a:lnTo>
                    <a:pt x="881" y="9127"/>
                  </a:lnTo>
                  <a:lnTo>
                    <a:pt x="881" y="10171"/>
                  </a:lnTo>
                  <a:lnTo>
                    <a:pt x="857" y="10177"/>
                  </a:lnTo>
                  <a:lnTo>
                    <a:pt x="827" y="10187"/>
                  </a:lnTo>
                  <a:lnTo>
                    <a:pt x="805" y="10197"/>
                  </a:lnTo>
                  <a:lnTo>
                    <a:pt x="789" y="10207"/>
                  </a:lnTo>
                  <a:lnTo>
                    <a:pt x="774" y="10222"/>
                  </a:lnTo>
                  <a:lnTo>
                    <a:pt x="759" y="10237"/>
                  </a:lnTo>
                  <a:lnTo>
                    <a:pt x="751" y="10252"/>
                  </a:lnTo>
                  <a:lnTo>
                    <a:pt x="751" y="10293"/>
                  </a:lnTo>
                  <a:lnTo>
                    <a:pt x="759" y="10309"/>
                  </a:lnTo>
                  <a:lnTo>
                    <a:pt x="0" y="10602"/>
                  </a:lnTo>
                  <a:lnTo>
                    <a:pt x="0" y="10623"/>
                  </a:lnTo>
                  <a:lnTo>
                    <a:pt x="774" y="10329"/>
                  </a:lnTo>
                  <a:lnTo>
                    <a:pt x="797" y="10349"/>
                  </a:lnTo>
                  <a:lnTo>
                    <a:pt x="827" y="10364"/>
                  </a:lnTo>
                  <a:lnTo>
                    <a:pt x="865" y="10374"/>
                  </a:lnTo>
                  <a:lnTo>
                    <a:pt x="941" y="10374"/>
                  </a:lnTo>
                  <a:lnTo>
                    <a:pt x="971" y="10364"/>
                  </a:lnTo>
                  <a:lnTo>
                    <a:pt x="1002" y="10349"/>
                  </a:lnTo>
                  <a:lnTo>
                    <a:pt x="1025" y="10329"/>
                  </a:lnTo>
                  <a:lnTo>
                    <a:pt x="2376" y="10851"/>
                  </a:lnTo>
                  <a:lnTo>
                    <a:pt x="2368" y="10876"/>
                  </a:lnTo>
                  <a:lnTo>
                    <a:pt x="2376" y="10901"/>
                  </a:lnTo>
                  <a:lnTo>
                    <a:pt x="2399" y="10922"/>
                  </a:lnTo>
                  <a:lnTo>
                    <a:pt x="2429" y="10937"/>
                  </a:lnTo>
                  <a:lnTo>
                    <a:pt x="2467" y="10947"/>
                  </a:lnTo>
                  <a:lnTo>
                    <a:pt x="2467" y="12021"/>
                  </a:lnTo>
                  <a:lnTo>
                    <a:pt x="2421" y="12031"/>
                  </a:lnTo>
                  <a:lnTo>
                    <a:pt x="2391" y="12052"/>
                  </a:lnTo>
                  <a:lnTo>
                    <a:pt x="2368" y="12072"/>
                  </a:lnTo>
                  <a:lnTo>
                    <a:pt x="2361" y="12102"/>
                  </a:lnTo>
                  <a:lnTo>
                    <a:pt x="2368" y="12128"/>
                  </a:lnTo>
                  <a:lnTo>
                    <a:pt x="994" y="12660"/>
                  </a:lnTo>
                  <a:lnTo>
                    <a:pt x="956" y="12635"/>
                  </a:lnTo>
                  <a:lnTo>
                    <a:pt x="926" y="12629"/>
                  </a:lnTo>
                  <a:lnTo>
                    <a:pt x="903" y="12624"/>
                  </a:lnTo>
                  <a:lnTo>
                    <a:pt x="873" y="12629"/>
                  </a:lnTo>
                  <a:lnTo>
                    <a:pt x="850" y="12635"/>
                  </a:lnTo>
                  <a:lnTo>
                    <a:pt x="827" y="12645"/>
                  </a:lnTo>
                  <a:lnTo>
                    <a:pt x="805" y="12660"/>
                  </a:lnTo>
                  <a:lnTo>
                    <a:pt x="0" y="12351"/>
                  </a:lnTo>
                  <a:lnTo>
                    <a:pt x="0" y="12371"/>
                  </a:lnTo>
                  <a:lnTo>
                    <a:pt x="789" y="12680"/>
                  </a:lnTo>
                  <a:lnTo>
                    <a:pt x="789" y="12706"/>
                  </a:lnTo>
                  <a:lnTo>
                    <a:pt x="797" y="12731"/>
                  </a:lnTo>
                  <a:lnTo>
                    <a:pt x="812" y="12751"/>
                  </a:lnTo>
                  <a:lnTo>
                    <a:pt x="843" y="12771"/>
                  </a:lnTo>
                  <a:lnTo>
                    <a:pt x="881" y="12776"/>
                  </a:lnTo>
                  <a:lnTo>
                    <a:pt x="881" y="13826"/>
                  </a:lnTo>
                  <a:lnTo>
                    <a:pt x="850" y="13830"/>
                  </a:lnTo>
                  <a:lnTo>
                    <a:pt x="827" y="13836"/>
                  </a:lnTo>
                  <a:lnTo>
                    <a:pt x="805" y="13846"/>
                  </a:lnTo>
                  <a:lnTo>
                    <a:pt x="782" y="13861"/>
                  </a:lnTo>
                  <a:lnTo>
                    <a:pt x="751" y="13892"/>
                  </a:lnTo>
                  <a:lnTo>
                    <a:pt x="744" y="13912"/>
                  </a:lnTo>
                  <a:lnTo>
                    <a:pt x="744" y="13952"/>
                  </a:lnTo>
                  <a:lnTo>
                    <a:pt x="751" y="13973"/>
                  </a:lnTo>
                  <a:lnTo>
                    <a:pt x="0" y="14261"/>
                  </a:lnTo>
                  <a:lnTo>
                    <a:pt x="0" y="14282"/>
                  </a:lnTo>
                  <a:lnTo>
                    <a:pt x="767" y="13988"/>
                  </a:lnTo>
                  <a:lnTo>
                    <a:pt x="789" y="14008"/>
                  </a:lnTo>
                  <a:lnTo>
                    <a:pt x="820" y="14023"/>
                  </a:lnTo>
                  <a:lnTo>
                    <a:pt x="857" y="14033"/>
                  </a:lnTo>
                  <a:lnTo>
                    <a:pt x="903" y="14039"/>
                  </a:lnTo>
                  <a:lnTo>
                    <a:pt x="941" y="14033"/>
                  </a:lnTo>
                  <a:lnTo>
                    <a:pt x="979" y="14023"/>
                  </a:lnTo>
                  <a:lnTo>
                    <a:pt x="1009" y="14008"/>
                  </a:lnTo>
                  <a:lnTo>
                    <a:pt x="1032" y="13993"/>
                  </a:lnTo>
                  <a:lnTo>
                    <a:pt x="2361" y="14500"/>
                  </a:lnTo>
                  <a:lnTo>
                    <a:pt x="2353" y="14515"/>
                  </a:lnTo>
                  <a:lnTo>
                    <a:pt x="2353" y="14535"/>
                  </a:lnTo>
                  <a:lnTo>
                    <a:pt x="2361" y="14566"/>
                  </a:lnTo>
                  <a:lnTo>
                    <a:pt x="2383" y="14591"/>
                  </a:lnTo>
                  <a:lnTo>
                    <a:pt x="2421" y="14611"/>
                  </a:lnTo>
                  <a:lnTo>
                    <a:pt x="2467" y="14621"/>
                  </a:lnTo>
                  <a:lnTo>
                    <a:pt x="2467" y="15665"/>
                  </a:lnTo>
                  <a:lnTo>
                    <a:pt x="2437" y="15670"/>
                  </a:lnTo>
                  <a:lnTo>
                    <a:pt x="2413" y="15675"/>
                  </a:lnTo>
                  <a:lnTo>
                    <a:pt x="2376" y="15696"/>
                  </a:lnTo>
                  <a:lnTo>
                    <a:pt x="2345" y="15726"/>
                  </a:lnTo>
                  <a:lnTo>
                    <a:pt x="2338" y="15741"/>
                  </a:lnTo>
                  <a:lnTo>
                    <a:pt x="2338" y="15777"/>
                  </a:lnTo>
                  <a:lnTo>
                    <a:pt x="2345" y="15797"/>
                  </a:lnTo>
                  <a:lnTo>
                    <a:pt x="1032" y="16299"/>
                  </a:lnTo>
                  <a:lnTo>
                    <a:pt x="1009" y="16279"/>
                  </a:lnTo>
                  <a:lnTo>
                    <a:pt x="979" y="16263"/>
                  </a:lnTo>
                  <a:lnTo>
                    <a:pt x="941" y="16258"/>
                  </a:lnTo>
                  <a:lnTo>
                    <a:pt x="903" y="16253"/>
                  </a:lnTo>
                  <a:lnTo>
                    <a:pt x="857" y="16258"/>
                  </a:lnTo>
                  <a:lnTo>
                    <a:pt x="820" y="16268"/>
                  </a:lnTo>
                  <a:lnTo>
                    <a:pt x="789" y="16284"/>
                  </a:lnTo>
                  <a:lnTo>
                    <a:pt x="767" y="16304"/>
                  </a:lnTo>
                  <a:lnTo>
                    <a:pt x="0" y="16010"/>
                  </a:lnTo>
                  <a:lnTo>
                    <a:pt x="0" y="16030"/>
                  </a:lnTo>
                  <a:lnTo>
                    <a:pt x="751" y="16319"/>
                  </a:lnTo>
                  <a:lnTo>
                    <a:pt x="744" y="16339"/>
                  </a:lnTo>
                  <a:lnTo>
                    <a:pt x="736" y="16360"/>
                  </a:lnTo>
                  <a:lnTo>
                    <a:pt x="744" y="16380"/>
                  </a:lnTo>
                  <a:lnTo>
                    <a:pt x="751" y="16400"/>
                  </a:lnTo>
                  <a:lnTo>
                    <a:pt x="759" y="16415"/>
                  </a:lnTo>
                  <a:lnTo>
                    <a:pt x="782" y="16435"/>
                  </a:lnTo>
                  <a:lnTo>
                    <a:pt x="850" y="16466"/>
                  </a:lnTo>
                  <a:lnTo>
                    <a:pt x="881" y="16466"/>
                  </a:lnTo>
                  <a:lnTo>
                    <a:pt x="881" y="17500"/>
                  </a:lnTo>
                  <a:lnTo>
                    <a:pt x="835" y="17510"/>
                  </a:lnTo>
                  <a:lnTo>
                    <a:pt x="797" y="17530"/>
                  </a:lnTo>
                  <a:lnTo>
                    <a:pt x="774" y="17556"/>
                  </a:lnTo>
                  <a:lnTo>
                    <a:pt x="767" y="17571"/>
                  </a:lnTo>
                  <a:lnTo>
                    <a:pt x="767" y="17606"/>
                  </a:lnTo>
                  <a:lnTo>
                    <a:pt x="774" y="17621"/>
                  </a:lnTo>
                  <a:lnTo>
                    <a:pt x="0" y="17920"/>
                  </a:lnTo>
                  <a:lnTo>
                    <a:pt x="0" y="17941"/>
                  </a:lnTo>
                  <a:lnTo>
                    <a:pt x="782" y="17642"/>
                  </a:lnTo>
                  <a:lnTo>
                    <a:pt x="805" y="17657"/>
                  </a:lnTo>
                  <a:lnTo>
                    <a:pt x="835" y="17672"/>
                  </a:lnTo>
                  <a:lnTo>
                    <a:pt x="865" y="17677"/>
                  </a:lnTo>
                  <a:lnTo>
                    <a:pt x="903" y="17682"/>
                  </a:lnTo>
                  <a:lnTo>
                    <a:pt x="933" y="17677"/>
                  </a:lnTo>
                  <a:lnTo>
                    <a:pt x="964" y="17672"/>
                  </a:lnTo>
                  <a:lnTo>
                    <a:pt x="994" y="17657"/>
                  </a:lnTo>
                  <a:lnTo>
                    <a:pt x="1017" y="17642"/>
                  </a:lnTo>
                  <a:lnTo>
                    <a:pt x="2376" y="18169"/>
                  </a:lnTo>
                  <a:lnTo>
                    <a:pt x="2368" y="18189"/>
                  </a:lnTo>
                  <a:lnTo>
                    <a:pt x="2376" y="18219"/>
                  </a:lnTo>
                  <a:lnTo>
                    <a:pt x="2399" y="18240"/>
                  </a:lnTo>
                  <a:lnTo>
                    <a:pt x="2429" y="18255"/>
                  </a:lnTo>
                  <a:lnTo>
                    <a:pt x="2467" y="18265"/>
                  </a:lnTo>
                  <a:lnTo>
                    <a:pt x="2467" y="19314"/>
                  </a:lnTo>
                  <a:lnTo>
                    <a:pt x="2437" y="19319"/>
                  </a:lnTo>
                  <a:lnTo>
                    <a:pt x="2406" y="19324"/>
                  </a:lnTo>
                  <a:lnTo>
                    <a:pt x="2383" y="19335"/>
                  </a:lnTo>
                  <a:lnTo>
                    <a:pt x="2361" y="19350"/>
                  </a:lnTo>
                  <a:lnTo>
                    <a:pt x="2345" y="19365"/>
                  </a:lnTo>
                  <a:lnTo>
                    <a:pt x="2338" y="19380"/>
                  </a:lnTo>
                  <a:lnTo>
                    <a:pt x="2330" y="19400"/>
                  </a:lnTo>
                  <a:lnTo>
                    <a:pt x="2323" y="19420"/>
                  </a:lnTo>
                  <a:lnTo>
                    <a:pt x="2330" y="19441"/>
                  </a:lnTo>
                  <a:lnTo>
                    <a:pt x="2338" y="19456"/>
                  </a:lnTo>
                  <a:lnTo>
                    <a:pt x="1048" y="19953"/>
                  </a:lnTo>
                  <a:lnTo>
                    <a:pt x="1017" y="19932"/>
                  </a:lnTo>
                  <a:lnTo>
                    <a:pt x="987" y="19917"/>
                  </a:lnTo>
                  <a:lnTo>
                    <a:pt x="949" y="19907"/>
                  </a:lnTo>
                  <a:lnTo>
                    <a:pt x="903" y="19902"/>
                  </a:lnTo>
                  <a:lnTo>
                    <a:pt x="857" y="19907"/>
                  </a:lnTo>
                  <a:lnTo>
                    <a:pt x="812" y="19917"/>
                  </a:lnTo>
                  <a:lnTo>
                    <a:pt x="782" y="19932"/>
                  </a:lnTo>
                  <a:lnTo>
                    <a:pt x="751" y="19958"/>
                  </a:lnTo>
                  <a:lnTo>
                    <a:pt x="0" y="19664"/>
                  </a:lnTo>
                  <a:lnTo>
                    <a:pt x="0" y="19689"/>
                  </a:lnTo>
                  <a:lnTo>
                    <a:pt x="736" y="19973"/>
                  </a:lnTo>
                  <a:lnTo>
                    <a:pt x="729" y="19998"/>
                  </a:lnTo>
                  <a:lnTo>
                    <a:pt x="721" y="20019"/>
                  </a:lnTo>
                  <a:lnTo>
                    <a:pt x="729" y="20039"/>
                  </a:lnTo>
                  <a:lnTo>
                    <a:pt x="736" y="20064"/>
                  </a:lnTo>
                  <a:lnTo>
                    <a:pt x="751" y="20079"/>
                  </a:lnTo>
                  <a:lnTo>
                    <a:pt x="767" y="20100"/>
                  </a:lnTo>
                  <a:lnTo>
                    <a:pt x="797" y="20110"/>
                  </a:lnTo>
                  <a:lnTo>
                    <a:pt x="820" y="20125"/>
                  </a:lnTo>
                  <a:lnTo>
                    <a:pt x="850" y="20130"/>
                  </a:lnTo>
                  <a:lnTo>
                    <a:pt x="881" y="20135"/>
                  </a:lnTo>
                  <a:lnTo>
                    <a:pt x="881" y="21134"/>
                  </a:lnTo>
                  <a:lnTo>
                    <a:pt x="850" y="21139"/>
                  </a:lnTo>
                  <a:lnTo>
                    <a:pt x="820" y="21149"/>
                  </a:lnTo>
                  <a:lnTo>
                    <a:pt x="797" y="21159"/>
                  </a:lnTo>
                  <a:lnTo>
                    <a:pt x="774" y="21174"/>
                  </a:lnTo>
                  <a:lnTo>
                    <a:pt x="759" y="21189"/>
                  </a:lnTo>
                  <a:lnTo>
                    <a:pt x="744" y="21205"/>
                  </a:lnTo>
                  <a:lnTo>
                    <a:pt x="736" y="21225"/>
                  </a:lnTo>
                  <a:lnTo>
                    <a:pt x="736" y="21270"/>
                  </a:lnTo>
                  <a:lnTo>
                    <a:pt x="744" y="21291"/>
                  </a:lnTo>
                  <a:lnTo>
                    <a:pt x="0" y="21580"/>
                  </a:lnTo>
                  <a:lnTo>
                    <a:pt x="0" y="21600"/>
                  </a:lnTo>
                  <a:lnTo>
                    <a:pt x="759" y="21306"/>
                  </a:lnTo>
                  <a:lnTo>
                    <a:pt x="789" y="21331"/>
                  </a:lnTo>
                  <a:lnTo>
                    <a:pt x="820" y="21346"/>
                  </a:lnTo>
                  <a:lnTo>
                    <a:pt x="857" y="21357"/>
                  </a:lnTo>
                  <a:lnTo>
                    <a:pt x="903" y="21362"/>
                  </a:lnTo>
                  <a:lnTo>
                    <a:pt x="933" y="21357"/>
                  </a:lnTo>
                  <a:lnTo>
                    <a:pt x="964" y="21351"/>
                  </a:lnTo>
                  <a:lnTo>
                    <a:pt x="994" y="21342"/>
                  </a:lnTo>
                  <a:lnTo>
                    <a:pt x="1017" y="21326"/>
                  </a:lnTo>
                  <a:lnTo>
                    <a:pt x="1040" y="21311"/>
                  </a:lnTo>
                  <a:lnTo>
                    <a:pt x="1055" y="21291"/>
                  </a:lnTo>
                  <a:lnTo>
                    <a:pt x="1063" y="21270"/>
                  </a:lnTo>
                  <a:lnTo>
                    <a:pt x="1070" y="21245"/>
                  </a:lnTo>
                  <a:lnTo>
                    <a:pt x="1063" y="21225"/>
                  </a:lnTo>
                  <a:lnTo>
                    <a:pt x="1055" y="21205"/>
                  </a:lnTo>
                  <a:lnTo>
                    <a:pt x="1040" y="21189"/>
                  </a:lnTo>
                  <a:lnTo>
                    <a:pt x="1025" y="21169"/>
                  </a:lnTo>
                  <a:lnTo>
                    <a:pt x="1002" y="21159"/>
                  </a:lnTo>
                  <a:lnTo>
                    <a:pt x="971" y="21149"/>
                  </a:lnTo>
                  <a:lnTo>
                    <a:pt x="941" y="21139"/>
                  </a:lnTo>
                  <a:lnTo>
                    <a:pt x="911" y="21134"/>
                  </a:lnTo>
                  <a:lnTo>
                    <a:pt x="911" y="20135"/>
                  </a:lnTo>
                  <a:lnTo>
                    <a:pt x="949" y="20130"/>
                  </a:lnTo>
                  <a:lnTo>
                    <a:pt x="979" y="20125"/>
                  </a:lnTo>
                  <a:lnTo>
                    <a:pt x="1002" y="20115"/>
                  </a:lnTo>
                  <a:lnTo>
                    <a:pt x="1032" y="20100"/>
                  </a:lnTo>
                  <a:lnTo>
                    <a:pt x="1048" y="20085"/>
                  </a:lnTo>
                  <a:lnTo>
                    <a:pt x="1063" y="20064"/>
                  </a:lnTo>
                  <a:lnTo>
                    <a:pt x="1070" y="20044"/>
                  </a:lnTo>
                  <a:lnTo>
                    <a:pt x="1078" y="20019"/>
                  </a:lnTo>
                  <a:lnTo>
                    <a:pt x="1070" y="19993"/>
                  </a:lnTo>
                  <a:lnTo>
                    <a:pt x="1063" y="19973"/>
                  </a:lnTo>
                  <a:lnTo>
                    <a:pt x="2345" y="19477"/>
                  </a:lnTo>
                  <a:lnTo>
                    <a:pt x="2376" y="19497"/>
                  </a:lnTo>
                  <a:lnTo>
                    <a:pt x="2406" y="19512"/>
                  </a:lnTo>
                  <a:lnTo>
                    <a:pt x="2444" y="19522"/>
                  </a:lnTo>
                  <a:lnTo>
                    <a:pt x="2482" y="19527"/>
                  </a:lnTo>
                  <a:lnTo>
                    <a:pt x="2512" y="19522"/>
                  </a:lnTo>
                  <a:lnTo>
                    <a:pt x="2543" y="19517"/>
                  </a:lnTo>
                  <a:lnTo>
                    <a:pt x="2573" y="19507"/>
                  </a:lnTo>
                  <a:lnTo>
                    <a:pt x="2595" y="19492"/>
                  </a:lnTo>
                  <a:lnTo>
                    <a:pt x="2611" y="19477"/>
                  </a:lnTo>
                  <a:lnTo>
                    <a:pt x="2626" y="19461"/>
                  </a:lnTo>
                  <a:lnTo>
                    <a:pt x="2633" y="19441"/>
                  </a:lnTo>
                  <a:lnTo>
                    <a:pt x="2641" y="19420"/>
                  </a:lnTo>
                  <a:lnTo>
                    <a:pt x="2641" y="19400"/>
                  </a:lnTo>
                  <a:lnTo>
                    <a:pt x="2626" y="19380"/>
                  </a:lnTo>
                  <a:lnTo>
                    <a:pt x="2619" y="19360"/>
                  </a:lnTo>
                  <a:lnTo>
                    <a:pt x="2595" y="19345"/>
                  </a:lnTo>
                  <a:lnTo>
                    <a:pt x="2550" y="19324"/>
                  </a:lnTo>
                  <a:lnTo>
                    <a:pt x="2520" y="19319"/>
                  </a:lnTo>
                  <a:lnTo>
                    <a:pt x="2497" y="19314"/>
                  </a:lnTo>
                  <a:lnTo>
                    <a:pt x="2497" y="18265"/>
                  </a:lnTo>
                  <a:lnTo>
                    <a:pt x="2535" y="18260"/>
                  </a:lnTo>
                  <a:lnTo>
                    <a:pt x="2565" y="18240"/>
                  </a:lnTo>
                  <a:lnTo>
                    <a:pt x="2588" y="18219"/>
                  </a:lnTo>
                  <a:lnTo>
                    <a:pt x="2595" y="18189"/>
                  </a:lnTo>
                  <a:lnTo>
                    <a:pt x="2588" y="18164"/>
                  </a:lnTo>
                  <a:lnTo>
                    <a:pt x="3924" y="17647"/>
                  </a:lnTo>
                  <a:lnTo>
                    <a:pt x="3947" y="17672"/>
                  </a:lnTo>
                  <a:lnTo>
                    <a:pt x="3985" y="17687"/>
                  </a:lnTo>
                  <a:lnTo>
                    <a:pt x="4023" y="17698"/>
                  </a:lnTo>
                  <a:lnTo>
                    <a:pt x="4061" y="17703"/>
                  </a:lnTo>
                  <a:lnTo>
                    <a:pt x="4106" y="17698"/>
                  </a:lnTo>
                  <a:lnTo>
                    <a:pt x="4144" y="17687"/>
                  </a:lnTo>
                  <a:lnTo>
                    <a:pt x="4174" y="17672"/>
                  </a:lnTo>
                  <a:lnTo>
                    <a:pt x="4205" y="17652"/>
                  </a:lnTo>
                  <a:lnTo>
                    <a:pt x="5495" y="18149"/>
                  </a:lnTo>
                  <a:lnTo>
                    <a:pt x="5480" y="18169"/>
                  </a:lnTo>
                  <a:lnTo>
                    <a:pt x="5480" y="18214"/>
                  </a:lnTo>
                  <a:lnTo>
                    <a:pt x="5495" y="18235"/>
                  </a:lnTo>
                  <a:lnTo>
                    <a:pt x="5510" y="18250"/>
                  </a:lnTo>
                  <a:lnTo>
                    <a:pt x="5525" y="18270"/>
                  </a:lnTo>
                  <a:lnTo>
                    <a:pt x="5556" y="18280"/>
                  </a:lnTo>
                  <a:lnTo>
                    <a:pt x="5578" y="18291"/>
                  </a:lnTo>
                  <a:lnTo>
                    <a:pt x="5609" y="18300"/>
                  </a:lnTo>
                  <a:lnTo>
                    <a:pt x="5677" y="18300"/>
                  </a:lnTo>
                  <a:lnTo>
                    <a:pt x="5707" y="18291"/>
                  </a:lnTo>
                  <a:lnTo>
                    <a:pt x="5738" y="18280"/>
                  </a:lnTo>
                  <a:lnTo>
                    <a:pt x="5761" y="18270"/>
                  </a:lnTo>
                  <a:lnTo>
                    <a:pt x="5783" y="18250"/>
                  </a:lnTo>
                  <a:lnTo>
                    <a:pt x="5799" y="18235"/>
                  </a:lnTo>
                  <a:lnTo>
                    <a:pt x="5806" y="18214"/>
                  </a:lnTo>
                  <a:lnTo>
                    <a:pt x="5806" y="18169"/>
                  </a:lnTo>
                  <a:lnTo>
                    <a:pt x="5799" y="18149"/>
                  </a:lnTo>
                  <a:lnTo>
                    <a:pt x="7112" y="17642"/>
                  </a:lnTo>
                  <a:lnTo>
                    <a:pt x="7134" y="17657"/>
                  </a:lnTo>
                  <a:lnTo>
                    <a:pt x="7157" y="17667"/>
                  </a:lnTo>
                  <a:lnTo>
                    <a:pt x="7195" y="17677"/>
                  </a:lnTo>
                  <a:lnTo>
                    <a:pt x="7225" y="17682"/>
                  </a:lnTo>
                  <a:lnTo>
                    <a:pt x="7256" y="17677"/>
                  </a:lnTo>
                  <a:lnTo>
                    <a:pt x="7301" y="17667"/>
                  </a:lnTo>
                  <a:lnTo>
                    <a:pt x="7324" y="17652"/>
                  </a:lnTo>
                  <a:lnTo>
                    <a:pt x="7339" y="17642"/>
                  </a:lnTo>
                  <a:lnTo>
                    <a:pt x="7355" y="17627"/>
                  </a:lnTo>
                  <a:lnTo>
                    <a:pt x="7362" y="17606"/>
                  </a:lnTo>
                  <a:lnTo>
                    <a:pt x="7362" y="17571"/>
                  </a:lnTo>
                  <a:lnTo>
                    <a:pt x="7355" y="17556"/>
                  </a:lnTo>
                  <a:lnTo>
                    <a:pt x="7339" y="17540"/>
                  </a:lnTo>
                  <a:lnTo>
                    <a:pt x="7324" y="17530"/>
                  </a:lnTo>
                  <a:lnTo>
                    <a:pt x="7286" y="17510"/>
                  </a:lnTo>
                  <a:lnTo>
                    <a:pt x="7263" y="17505"/>
                  </a:lnTo>
                  <a:lnTo>
                    <a:pt x="7240" y="17500"/>
                  </a:lnTo>
                  <a:lnTo>
                    <a:pt x="7240" y="16446"/>
                  </a:lnTo>
                  <a:lnTo>
                    <a:pt x="7286" y="16435"/>
                  </a:lnTo>
                  <a:lnTo>
                    <a:pt x="7324" y="16420"/>
                  </a:lnTo>
                  <a:lnTo>
                    <a:pt x="7347" y="16395"/>
                  </a:lnTo>
                  <a:lnTo>
                    <a:pt x="7355" y="16380"/>
                  </a:lnTo>
                  <a:lnTo>
                    <a:pt x="7355" y="16345"/>
                  </a:lnTo>
                  <a:lnTo>
                    <a:pt x="7347" y="16329"/>
                  </a:lnTo>
                  <a:lnTo>
                    <a:pt x="7332" y="16314"/>
                  </a:lnTo>
                  <a:lnTo>
                    <a:pt x="7317" y="16299"/>
                  </a:lnTo>
                  <a:lnTo>
                    <a:pt x="7301" y="16288"/>
                  </a:lnTo>
                  <a:lnTo>
                    <a:pt x="7279" y="16284"/>
                  </a:lnTo>
                  <a:lnTo>
                    <a:pt x="7248" y="16279"/>
                  </a:lnTo>
                  <a:lnTo>
                    <a:pt x="7225" y="16273"/>
                  </a:lnTo>
                  <a:lnTo>
                    <a:pt x="7195" y="16279"/>
                  </a:lnTo>
                  <a:lnTo>
                    <a:pt x="7164" y="16284"/>
                  </a:lnTo>
                  <a:lnTo>
                    <a:pt x="7119" y="16314"/>
                  </a:lnTo>
                  <a:lnTo>
                    <a:pt x="5776" y="15797"/>
                  </a:lnTo>
                  <a:lnTo>
                    <a:pt x="5783" y="15777"/>
                  </a:lnTo>
                  <a:lnTo>
                    <a:pt x="5783" y="15741"/>
                  </a:lnTo>
                  <a:lnTo>
                    <a:pt x="5776" y="15726"/>
                  </a:lnTo>
                  <a:lnTo>
                    <a:pt x="5745" y="15696"/>
                  </a:lnTo>
                  <a:lnTo>
                    <a:pt x="5730" y="15686"/>
                  </a:lnTo>
                  <a:lnTo>
                    <a:pt x="5707" y="15675"/>
                  </a:lnTo>
                  <a:lnTo>
                    <a:pt x="5685" y="15670"/>
                  </a:lnTo>
                  <a:lnTo>
                    <a:pt x="5655" y="15670"/>
                  </a:lnTo>
                  <a:lnTo>
                    <a:pt x="5655" y="14626"/>
                  </a:lnTo>
                  <a:lnTo>
                    <a:pt x="5685" y="14621"/>
                  </a:lnTo>
                  <a:lnTo>
                    <a:pt x="5707" y="14616"/>
                  </a:lnTo>
                  <a:lnTo>
                    <a:pt x="5730" y="14606"/>
                  </a:lnTo>
                  <a:lnTo>
                    <a:pt x="5768" y="14581"/>
                  </a:lnTo>
                  <a:lnTo>
                    <a:pt x="5776" y="14566"/>
                  </a:lnTo>
                  <a:lnTo>
                    <a:pt x="5783" y="14550"/>
                  </a:lnTo>
                  <a:lnTo>
                    <a:pt x="5783" y="14515"/>
                  </a:lnTo>
                  <a:lnTo>
                    <a:pt x="5776" y="14495"/>
                  </a:lnTo>
                  <a:lnTo>
                    <a:pt x="5761" y="14479"/>
                  </a:lnTo>
                  <a:lnTo>
                    <a:pt x="5745" y="14464"/>
                  </a:lnTo>
                  <a:lnTo>
                    <a:pt x="5723" y="14454"/>
                  </a:lnTo>
                  <a:lnTo>
                    <a:pt x="5700" y="14444"/>
                  </a:lnTo>
                  <a:lnTo>
                    <a:pt x="5677" y="14439"/>
                  </a:lnTo>
                  <a:lnTo>
                    <a:pt x="5609" y="14439"/>
                  </a:lnTo>
                  <a:lnTo>
                    <a:pt x="5578" y="14449"/>
                  </a:lnTo>
                  <a:lnTo>
                    <a:pt x="5548" y="14464"/>
                  </a:lnTo>
                  <a:lnTo>
                    <a:pt x="5525" y="14479"/>
                  </a:lnTo>
                  <a:lnTo>
                    <a:pt x="4174" y="13957"/>
                  </a:lnTo>
                  <a:lnTo>
                    <a:pt x="4182" y="13932"/>
                  </a:lnTo>
                  <a:lnTo>
                    <a:pt x="4174" y="13917"/>
                  </a:lnTo>
                  <a:lnTo>
                    <a:pt x="4167" y="13902"/>
                  </a:lnTo>
                  <a:lnTo>
                    <a:pt x="4144" y="13876"/>
                  </a:lnTo>
                  <a:lnTo>
                    <a:pt x="4106" y="13861"/>
                  </a:lnTo>
                  <a:lnTo>
                    <a:pt x="4083" y="13856"/>
                  </a:lnTo>
                  <a:lnTo>
                    <a:pt x="4038" y="13856"/>
                  </a:lnTo>
                  <a:lnTo>
                    <a:pt x="4015" y="13861"/>
                  </a:lnTo>
                  <a:lnTo>
                    <a:pt x="3985" y="13876"/>
                  </a:lnTo>
                  <a:lnTo>
                    <a:pt x="3955" y="13902"/>
                  </a:lnTo>
                  <a:lnTo>
                    <a:pt x="3947" y="13917"/>
                  </a:lnTo>
                  <a:lnTo>
                    <a:pt x="3947" y="13932"/>
                  </a:lnTo>
                  <a:lnTo>
                    <a:pt x="3955" y="13957"/>
                  </a:lnTo>
                  <a:lnTo>
                    <a:pt x="2588" y="14479"/>
                  </a:lnTo>
                  <a:lnTo>
                    <a:pt x="2565" y="14464"/>
                  </a:lnTo>
                  <a:lnTo>
                    <a:pt x="2543" y="14454"/>
                  </a:lnTo>
                  <a:lnTo>
                    <a:pt x="2512" y="14449"/>
                  </a:lnTo>
                  <a:lnTo>
                    <a:pt x="2482" y="14444"/>
                  </a:lnTo>
                  <a:lnTo>
                    <a:pt x="2451" y="14449"/>
                  </a:lnTo>
                  <a:lnTo>
                    <a:pt x="2421" y="14454"/>
                  </a:lnTo>
                  <a:lnTo>
                    <a:pt x="2391" y="14469"/>
                  </a:lnTo>
                  <a:lnTo>
                    <a:pt x="2376" y="14485"/>
                  </a:lnTo>
                  <a:lnTo>
                    <a:pt x="1048" y="13973"/>
                  </a:lnTo>
                  <a:lnTo>
                    <a:pt x="1055" y="13952"/>
                  </a:lnTo>
                  <a:lnTo>
                    <a:pt x="1063" y="13932"/>
                  </a:lnTo>
                  <a:lnTo>
                    <a:pt x="1055" y="13912"/>
                  </a:lnTo>
                  <a:lnTo>
                    <a:pt x="1048" y="13892"/>
                  </a:lnTo>
                  <a:lnTo>
                    <a:pt x="1017" y="13861"/>
                  </a:lnTo>
                  <a:lnTo>
                    <a:pt x="994" y="13846"/>
                  </a:lnTo>
                  <a:lnTo>
                    <a:pt x="971" y="13836"/>
                  </a:lnTo>
                  <a:lnTo>
                    <a:pt x="941" y="13830"/>
                  </a:lnTo>
                  <a:lnTo>
                    <a:pt x="911" y="13826"/>
                  </a:lnTo>
                  <a:lnTo>
                    <a:pt x="911" y="12782"/>
                  </a:lnTo>
                  <a:lnTo>
                    <a:pt x="956" y="12771"/>
                  </a:lnTo>
                  <a:lnTo>
                    <a:pt x="987" y="12756"/>
                  </a:lnTo>
                  <a:lnTo>
                    <a:pt x="1009" y="12731"/>
                  </a:lnTo>
                  <a:lnTo>
                    <a:pt x="1017" y="12706"/>
                  </a:lnTo>
                  <a:lnTo>
                    <a:pt x="1009" y="12675"/>
                  </a:lnTo>
                  <a:lnTo>
                    <a:pt x="2376" y="12148"/>
                  </a:lnTo>
                  <a:lnTo>
                    <a:pt x="2399" y="12163"/>
                  </a:lnTo>
                  <a:lnTo>
                    <a:pt x="2421" y="12174"/>
                  </a:lnTo>
                  <a:lnTo>
                    <a:pt x="2451" y="12183"/>
                  </a:lnTo>
                  <a:lnTo>
                    <a:pt x="2512" y="12183"/>
                  </a:lnTo>
                  <a:lnTo>
                    <a:pt x="2543" y="12174"/>
                  </a:lnTo>
                  <a:lnTo>
                    <a:pt x="2565" y="12163"/>
                  </a:lnTo>
                  <a:lnTo>
                    <a:pt x="2581" y="12148"/>
                  </a:lnTo>
                  <a:lnTo>
                    <a:pt x="3916" y="12660"/>
                  </a:lnTo>
                  <a:lnTo>
                    <a:pt x="3908" y="12680"/>
                  </a:lnTo>
                  <a:lnTo>
                    <a:pt x="3901" y="12706"/>
                  </a:lnTo>
                  <a:lnTo>
                    <a:pt x="3908" y="12726"/>
                  </a:lnTo>
                  <a:lnTo>
                    <a:pt x="3916" y="12746"/>
                  </a:lnTo>
                  <a:lnTo>
                    <a:pt x="3931" y="12761"/>
                  </a:lnTo>
                  <a:lnTo>
                    <a:pt x="3947" y="12782"/>
                  </a:lnTo>
                  <a:lnTo>
                    <a:pt x="3969" y="12792"/>
                  </a:lnTo>
                  <a:lnTo>
                    <a:pt x="4000" y="12802"/>
                  </a:lnTo>
                  <a:lnTo>
                    <a:pt x="4030" y="12807"/>
                  </a:lnTo>
                  <a:lnTo>
                    <a:pt x="4061" y="12812"/>
                  </a:lnTo>
                  <a:lnTo>
                    <a:pt x="4099" y="12807"/>
                  </a:lnTo>
                  <a:lnTo>
                    <a:pt x="4129" y="12802"/>
                  </a:lnTo>
                  <a:lnTo>
                    <a:pt x="4151" y="12792"/>
                  </a:lnTo>
                  <a:lnTo>
                    <a:pt x="4174" y="12782"/>
                  </a:lnTo>
                  <a:lnTo>
                    <a:pt x="4197" y="12761"/>
                  </a:lnTo>
                  <a:lnTo>
                    <a:pt x="4212" y="12746"/>
                  </a:lnTo>
                  <a:lnTo>
                    <a:pt x="4220" y="12726"/>
                  </a:lnTo>
                  <a:lnTo>
                    <a:pt x="4227" y="12706"/>
                  </a:lnTo>
                  <a:lnTo>
                    <a:pt x="4220" y="12680"/>
                  </a:lnTo>
                  <a:lnTo>
                    <a:pt x="4212" y="12660"/>
                  </a:lnTo>
                  <a:lnTo>
                    <a:pt x="5525" y="12153"/>
                  </a:lnTo>
                  <a:lnTo>
                    <a:pt x="5548" y="12174"/>
                  </a:lnTo>
                  <a:lnTo>
                    <a:pt x="5578" y="12189"/>
                  </a:lnTo>
                  <a:lnTo>
                    <a:pt x="5609" y="12194"/>
                  </a:lnTo>
                  <a:lnTo>
                    <a:pt x="5647" y="12199"/>
                  </a:lnTo>
                  <a:lnTo>
                    <a:pt x="5677" y="12199"/>
                  </a:lnTo>
                  <a:lnTo>
                    <a:pt x="5700" y="12189"/>
                  </a:lnTo>
                  <a:lnTo>
                    <a:pt x="5723" y="12183"/>
                  </a:lnTo>
                  <a:lnTo>
                    <a:pt x="5745" y="12168"/>
                  </a:lnTo>
                  <a:lnTo>
                    <a:pt x="5761" y="12158"/>
                  </a:lnTo>
                  <a:lnTo>
                    <a:pt x="5776" y="12138"/>
                  </a:lnTo>
                  <a:lnTo>
                    <a:pt x="5783" y="12123"/>
                  </a:lnTo>
                  <a:lnTo>
                    <a:pt x="5791" y="12102"/>
                  </a:lnTo>
                  <a:lnTo>
                    <a:pt x="5783" y="12087"/>
                  </a:lnTo>
                  <a:lnTo>
                    <a:pt x="5776" y="12067"/>
                  </a:lnTo>
                  <a:lnTo>
                    <a:pt x="5768" y="12052"/>
                  </a:lnTo>
                  <a:lnTo>
                    <a:pt x="5753" y="12037"/>
                  </a:lnTo>
                  <a:lnTo>
                    <a:pt x="5730" y="12027"/>
                  </a:lnTo>
                  <a:lnTo>
                    <a:pt x="5707" y="12016"/>
                  </a:lnTo>
                  <a:lnTo>
                    <a:pt x="5685" y="12011"/>
                  </a:lnTo>
                  <a:lnTo>
                    <a:pt x="5655" y="12011"/>
                  </a:lnTo>
                  <a:lnTo>
                    <a:pt x="5655" y="10972"/>
                  </a:lnTo>
                  <a:lnTo>
                    <a:pt x="5685" y="10967"/>
                  </a:lnTo>
                  <a:lnTo>
                    <a:pt x="5707" y="10962"/>
                  </a:lnTo>
                  <a:lnTo>
                    <a:pt x="5730" y="10952"/>
                  </a:lnTo>
                  <a:lnTo>
                    <a:pt x="5753" y="10942"/>
                  </a:lnTo>
                  <a:lnTo>
                    <a:pt x="5768" y="10927"/>
                  </a:lnTo>
                  <a:lnTo>
                    <a:pt x="5783" y="10911"/>
                  </a:lnTo>
                  <a:lnTo>
                    <a:pt x="5791" y="10891"/>
                  </a:lnTo>
                  <a:lnTo>
                    <a:pt x="5791" y="10856"/>
                  </a:lnTo>
                  <a:lnTo>
                    <a:pt x="5776" y="10836"/>
                  </a:lnTo>
                  <a:lnTo>
                    <a:pt x="5768" y="10820"/>
                  </a:lnTo>
                  <a:lnTo>
                    <a:pt x="5745" y="10805"/>
                  </a:lnTo>
                  <a:lnTo>
                    <a:pt x="5723" y="10795"/>
                  </a:lnTo>
                  <a:lnTo>
                    <a:pt x="5700" y="10785"/>
                  </a:lnTo>
                  <a:lnTo>
                    <a:pt x="5677" y="10780"/>
                  </a:lnTo>
                  <a:lnTo>
                    <a:pt x="5609" y="10780"/>
                  </a:lnTo>
                  <a:lnTo>
                    <a:pt x="5578" y="10790"/>
                  </a:lnTo>
                  <a:lnTo>
                    <a:pt x="5548" y="10800"/>
                  </a:lnTo>
                  <a:lnTo>
                    <a:pt x="5525" y="10820"/>
                  </a:lnTo>
                  <a:lnTo>
                    <a:pt x="4189" y="10303"/>
                  </a:lnTo>
                  <a:lnTo>
                    <a:pt x="4197" y="10288"/>
                  </a:lnTo>
                  <a:lnTo>
                    <a:pt x="4197" y="10258"/>
                  </a:lnTo>
                  <a:lnTo>
                    <a:pt x="4189" y="10237"/>
                  </a:lnTo>
                  <a:lnTo>
                    <a:pt x="4174" y="10222"/>
                  </a:lnTo>
                  <a:lnTo>
                    <a:pt x="4159" y="10212"/>
                  </a:lnTo>
                  <a:lnTo>
                    <a:pt x="4137" y="10202"/>
                  </a:lnTo>
                  <a:lnTo>
                    <a:pt x="4113" y="10192"/>
                  </a:lnTo>
                  <a:lnTo>
                    <a:pt x="4091" y="10187"/>
                  </a:lnTo>
                  <a:lnTo>
                    <a:pt x="4061" y="10182"/>
                  </a:lnTo>
                  <a:lnTo>
                    <a:pt x="4038" y="10187"/>
                  </a:lnTo>
                  <a:lnTo>
                    <a:pt x="4007" y="10192"/>
                  </a:lnTo>
                  <a:lnTo>
                    <a:pt x="3985" y="10202"/>
                  </a:lnTo>
                  <a:lnTo>
                    <a:pt x="3969" y="10212"/>
                  </a:lnTo>
                  <a:lnTo>
                    <a:pt x="3955" y="10222"/>
                  </a:lnTo>
                  <a:lnTo>
                    <a:pt x="3939" y="10237"/>
                  </a:lnTo>
                  <a:lnTo>
                    <a:pt x="3931" y="10258"/>
                  </a:lnTo>
                  <a:lnTo>
                    <a:pt x="3931" y="10273"/>
                  </a:lnTo>
                  <a:lnTo>
                    <a:pt x="3939" y="10303"/>
                  </a:lnTo>
                  <a:lnTo>
                    <a:pt x="2573" y="10830"/>
                  </a:lnTo>
                  <a:lnTo>
                    <a:pt x="2550" y="10820"/>
                  </a:lnTo>
                  <a:lnTo>
                    <a:pt x="2535" y="10810"/>
                  </a:lnTo>
                  <a:lnTo>
                    <a:pt x="2505" y="10805"/>
                  </a:lnTo>
                  <a:lnTo>
                    <a:pt x="2482" y="10800"/>
                  </a:lnTo>
                  <a:lnTo>
                    <a:pt x="2451" y="10805"/>
                  </a:lnTo>
                  <a:lnTo>
                    <a:pt x="2429" y="10810"/>
                  </a:lnTo>
                  <a:lnTo>
                    <a:pt x="2406" y="10820"/>
                  </a:lnTo>
                  <a:lnTo>
                    <a:pt x="2391" y="10830"/>
                  </a:lnTo>
                  <a:lnTo>
                    <a:pt x="1040" y="10313"/>
                  </a:lnTo>
                  <a:lnTo>
                    <a:pt x="1048" y="10293"/>
                  </a:lnTo>
                  <a:lnTo>
                    <a:pt x="1055" y="10273"/>
                  </a:lnTo>
                  <a:lnTo>
                    <a:pt x="1048" y="10252"/>
                  </a:lnTo>
                  <a:lnTo>
                    <a:pt x="1040" y="10237"/>
                  </a:lnTo>
                  <a:lnTo>
                    <a:pt x="1032" y="10217"/>
                  </a:lnTo>
                  <a:lnTo>
                    <a:pt x="1009" y="10207"/>
                  </a:lnTo>
                  <a:lnTo>
                    <a:pt x="994" y="10192"/>
                  </a:lnTo>
                  <a:lnTo>
                    <a:pt x="964" y="10182"/>
                  </a:lnTo>
                  <a:lnTo>
                    <a:pt x="941" y="10177"/>
                  </a:lnTo>
                  <a:lnTo>
                    <a:pt x="911" y="10171"/>
                  </a:lnTo>
                  <a:lnTo>
                    <a:pt x="911" y="9127"/>
                  </a:lnTo>
                  <a:lnTo>
                    <a:pt x="956" y="9117"/>
                  </a:lnTo>
                  <a:lnTo>
                    <a:pt x="994" y="9102"/>
                  </a:lnTo>
                  <a:lnTo>
                    <a:pt x="1017" y="9077"/>
                  </a:lnTo>
                  <a:lnTo>
                    <a:pt x="1025" y="9046"/>
                  </a:lnTo>
                  <a:lnTo>
                    <a:pt x="1017" y="9031"/>
                  </a:lnTo>
                  <a:lnTo>
                    <a:pt x="1017" y="9016"/>
                  </a:lnTo>
                  <a:lnTo>
                    <a:pt x="2376" y="8489"/>
                  </a:lnTo>
                  <a:lnTo>
                    <a:pt x="2391" y="8504"/>
                  </a:lnTo>
                  <a:lnTo>
                    <a:pt x="2421" y="8519"/>
                  </a:lnTo>
                  <a:lnTo>
                    <a:pt x="2451" y="8530"/>
                  </a:lnTo>
                  <a:lnTo>
                    <a:pt x="2512" y="8530"/>
                  </a:lnTo>
                  <a:lnTo>
                    <a:pt x="2543" y="8519"/>
                  </a:lnTo>
                  <a:lnTo>
                    <a:pt x="2565" y="8509"/>
                  </a:lnTo>
                  <a:lnTo>
                    <a:pt x="2588" y="8494"/>
                  </a:lnTo>
                  <a:lnTo>
                    <a:pt x="3955" y="9021"/>
                  </a:lnTo>
                  <a:lnTo>
                    <a:pt x="3947" y="9046"/>
                  </a:lnTo>
                  <a:lnTo>
                    <a:pt x="3947" y="9062"/>
                  </a:lnTo>
                  <a:lnTo>
                    <a:pt x="3955" y="9077"/>
                  </a:lnTo>
                  <a:lnTo>
                    <a:pt x="3985" y="9102"/>
                  </a:lnTo>
                  <a:lnTo>
                    <a:pt x="4015" y="9117"/>
                  </a:lnTo>
                  <a:lnTo>
                    <a:pt x="4038" y="9123"/>
                  </a:lnTo>
                  <a:lnTo>
                    <a:pt x="4083" y="9123"/>
                  </a:lnTo>
                  <a:lnTo>
                    <a:pt x="4106" y="9117"/>
                  </a:lnTo>
                  <a:lnTo>
                    <a:pt x="4144" y="9102"/>
                  </a:lnTo>
                  <a:lnTo>
                    <a:pt x="4174" y="9077"/>
                  </a:lnTo>
                  <a:lnTo>
                    <a:pt x="4174" y="9062"/>
                  </a:lnTo>
                  <a:lnTo>
                    <a:pt x="4182" y="9046"/>
                  </a:lnTo>
                  <a:lnTo>
                    <a:pt x="4174" y="9016"/>
                  </a:lnTo>
                  <a:lnTo>
                    <a:pt x="5518" y="8499"/>
                  </a:lnTo>
                  <a:lnTo>
                    <a:pt x="5540" y="8519"/>
                  </a:lnTo>
                  <a:lnTo>
                    <a:pt x="5571" y="8534"/>
                  </a:lnTo>
                  <a:lnTo>
                    <a:pt x="5601" y="8545"/>
                  </a:lnTo>
                  <a:lnTo>
                    <a:pt x="5647" y="8550"/>
                  </a:lnTo>
                  <a:lnTo>
                    <a:pt x="5677" y="8545"/>
                  </a:lnTo>
                  <a:lnTo>
                    <a:pt x="5707" y="8540"/>
                  </a:lnTo>
                  <a:lnTo>
                    <a:pt x="5730" y="8530"/>
                  </a:lnTo>
                  <a:lnTo>
                    <a:pt x="5753" y="8519"/>
                  </a:lnTo>
                  <a:lnTo>
                    <a:pt x="5768" y="8504"/>
                  </a:lnTo>
                  <a:lnTo>
                    <a:pt x="5783" y="8484"/>
                  </a:lnTo>
                  <a:lnTo>
                    <a:pt x="5799" y="8464"/>
                  </a:lnTo>
                  <a:lnTo>
                    <a:pt x="5799" y="8428"/>
                  </a:lnTo>
                  <a:lnTo>
                    <a:pt x="5783" y="8408"/>
                  </a:lnTo>
                  <a:lnTo>
                    <a:pt x="5776" y="8393"/>
                  </a:lnTo>
                  <a:lnTo>
                    <a:pt x="5761" y="8378"/>
                  </a:lnTo>
                  <a:lnTo>
                    <a:pt x="5738" y="8362"/>
                  </a:lnTo>
                  <a:lnTo>
                    <a:pt x="5715" y="8352"/>
                  </a:lnTo>
                  <a:lnTo>
                    <a:pt x="5685" y="8347"/>
                  </a:lnTo>
                  <a:lnTo>
                    <a:pt x="5655" y="8342"/>
                  </a:lnTo>
                  <a:lnTo>
                    <a:pt x="5655" y="7293"/>
                  </a:lnTo>
                  <a:lnTo>
                    <a:pt x="5700" y="7283"/>
                  </a:lnTo>
                  <a:lnTo>
                    <a:pt x="5730" y="7267"/>
                  </a:lnTo>
                  <a:lnTo>
                    <a:pt x="5753" y="7247"/>
                  </a:lnTo>
                  <a:lnTo>
                    <a:pt x="5761" y="7217"/>
                  </a:lnTo>
                  <a:lnTo>
                    <a:pt x="5753" y="7186"/>
                  </a:lnTo>
                  <a:lnTo>
                    <a:pt x="7126" y="6659"/>
                  </a:lnTo>
                  <a:lnTo>
                    <a:pt x="7142" y="6674"/>
                  </a:lnTo>
                  <a:lnTo>
                    <a:pt x="7172" y="6685"/>
                  </a:lnTo>
                  <a:lnTo>
                    <a:pt x="7195" y="6690"/>
                  </a:lnTo>
                  <a:lnTo>
                    <a:pt x="7225" y="6695"/>
                  </a:lnTo>
                  <a:lnTo>
                    <a:pt x="7248" y="6695"/>
                  </a:lnTo>
                  <a:lnTo>
                    <a:pt x="7271" y="6690"/>
                  </a:lnTo>
                  <a:lnTo>
                    <a:pt x="7309" y="6670"/>
                  </a:lnTo>
                  <a:lnTo>
                    <a:pt x="7332" y="6644"/>
                  </a:lnTo>
                  <a:lnTo>
                    <a:pt x="7339" y="6634"/>
                  </a:lnTo>
                  <a:lnTo>
                    <a:pt x="7339" y="6614"/>
                  </a:lnTo>
                  <a:lnTo>
                    <a:pt x="7332" y="6588"/>
                  </a:lnTo>
                  <a:lnTo>
                    <a:pt x="7309" y="6563"/>
                  </a:lnTo>
                  <a:lnTo>
                    <a:pt x="7279" y="6548"/>
                  </a:lnTo>
                  <a:lnTo>
                    <a:pt x="7240" y="6538"/>
                  </a:lnTo>
                  <a:lnTo>
                    <a:pt x="7240" y="5463"/>
                  </a:lnTo>
                  <a:lnTo>
                    <a:pt x="7279" y="5453"/>
                  </a:lnTo>
                  <a:lnTo>
                    <a:pt x="7309" y="5438"/>
                  </a:lnTo>
                  <a:lnTo>
                    <a:pt x="7332" y="5418"/>
                  </a:lnTo>
                  <a:lnTo>
                    <a:pt x="7339" y="5387"/>
                  </a:lnTo>
                  <a:lnTo>
                    <a:pt x="7332" y="5357"/>
                  </a:lnTo>
                  <a:lnTo>
                    <a:pt x="8706" y="4830"/>
                  </a:lnTo>
                  <a:lnTo>
                    <a:pt x="8720" y="4845"/>
                  </a:lnTo>
                  <a:lnTo>
                    <a:pt x="8751" y="4855"/>
                  </a:lnTo>
                  <a:lnTo>
                    <a:pt x="8774" y="4865"/>
                  </a:lnTo>
                  <a:lnTo>
                    <a:pt x="8804" y="4870"/>
                  </a:lnTo>
                  <a:lnTo>
                    <a:pt x="8834" y="4865"/>
                  </a:lnTo>
                  <a:lnTo>
                    <a:pt x="8864" y="4860"/>
                  </a:lnTo>
                  <a:lnTo>
                    <a:pt x="8888" y="4845"/>
                  </a:lnTo>
                  <a:lnTo>
                    <a:pt x="8910" y="4830"/>
                  </a:lnTo>
                  <a:lnTo>
                    <a:pt x="10284" y="5362"/>
                  </a:lnTo>
                  <a:lnTo>
                    <a:pt x="10276" y="5387"/>
                  </a:lnTo>
                  <a:lnTo>
                    <a:pt x="10284" y="5413"/>
                  </a:lnTo>
                  <a:lnTo>
                    <a:pt x="10299" y="5438"/>
                  </a:lnTo>
                  <a:lnTo>
                    <a:pt x="10330" y="5453"/>
                  </a:lnTo>
                  <a:lnTo>
                    <a:pt x="10368" y="5463"/>
                  </a:lnTo>
                  <a:lnTo>
                    <a:pt x="10368" y="6502"/>
                  </a:lnTo>
                  <a:lnTo>
                    <a:pt x="10337" y="6507"/>
                  </a:lnTo>
                  <a:lnTo>
                    <a:pt x="10307" y="6512"/>
                  </a:lnTo>
                  <a:lnTo>
                    <a:pt x="10284" y="6523"/>
                  </a:lnTo>
                  <a:lnTo>
                    <a:pt x="10262" y="6538"/>
                  </a:lnTo>
                  <a:lnTo>
                    <a:pt x="10238" y="6553"/>
                  </a:lnTo>
                  <a:lnTo>
                    <a:pt x="10231" y="6573"/>
                  </a:lnTo>
                  <a:lnTo>
                    <a:pt x="10216" y="6593"/>
                  </a:lnTo>
                  <a:lnTo>
                    <a:pt x="10216" y="6639"/>
                  </a:lnTo>
                  <a:lnTo>
                    <a:pt x="10231" y="6659"/>
                  </a:lnTo>
                  <a:lnTo>
                    <a:pt x="8949" y="7151"/>
                  </a:lnTo>
                  <a:lnTo>
                    <a:pt x="8925" y="7131"/>
                  </a:lnTo>
                  <a:lnTo>
                    <a:pt x="8888" y="7115"/>
                  </a:lnTo>
                  <a:lnTo>
                    <a:pt x="8850" y="7105"/>
                  </a:lnTo>
                  <a:lnTo>
                    <a:pt x="8804" y="7100"/>
                  </a:lnTo>
                  <a:lnTo>
                    <a:pt x="8774" y="7100"/>
                  </a:lnTo>
                  <a:lnTo>
                    <a:pt x="8736" y="7111"/>
                  </a:lnTo>
                  <a:lnTo>
                    <a:pt x="8706" y="7120"/>
                  </a:lnTo>
                  <a:lnTo>
                    <a:pt x="8660" y="7151"/>
                  </a:lnTo>
                  <a:lnTo>
                    <a:pt x="8645" y="7171"/>
                  </a:lnTo>
                  <a:lnTo>
                    <a:pt x="8637" y="7192"/>
                  </a:lnTo>
                  <a:lnTo>
                    <a:pt x="8630" y="7217"/>
                  </a:lnTo>
                  <a:lnTo>
                    <a:pt x="8637" y="7237"/>
                  </a:lnTo>
                  <a:lnTo>
                    <a:pt x="8645" y="7263"/>
                  </a:lnTo>
                  <a:lnTo>
                    <a:pt x="8660" y="7278"/>
                  </a:lnTo>
                  <a:lnTo>
                    <a:pt x="8675" y="7298"/>
                  </a:lnTo>
                  <a:lnTo>
                    <a:pt x="8698" y="7308"/>
                  </a:lnTo>
                  <a:lnTo>
                    <a:pt x="8728" y="7323"/>
                  </a:lnTo>
                  <a:lnTo>
                    <a:pt x="8758" y="7328"/>
                  </a:lnTo>
                  <a:lnTo>
                    <a:pt x="8789" y="7333"/>
                  </a:lnTo>
                  <a:lnTo>
                    <a:pt x="8789" y="8357"/>
                  </a:lnTo>
                  <a:lnTo>
                    <a:pt x="8743" y="8367"/>
                  </a:lnTo>
                  <a:lnTo>
                    <a:pt x="8706" y="8387"/>
                  </a:lnTo>
                  <a:lnTo>
                    <a:pt x="8682" y="8413"/>
                  </a:lnTo>
                  <a:lnTo>
                    <a:pt x="8675" y="8428"/>
                  </a:lnTo>
                  <a:lnTo>
                    <a:pt x="8675" y="8464"/>
                  </a:lnTo>
                  <a:lnTo>
                    <a:pt x="8682" y="8479"/>
                  </a:lnTo>
                  <a:lnTo>
                    <a:pt x="8713" y="8509"/>
                  </a:lnTo>
                  <a:lnTo>
                    <a:pt x="8758" y="8530"/>
                  </a:lnTo>
                  <a:lnTo>
                    <a:pt x="8781" y="8534"/>
                  </a:lnTo>
                  <a:lnTo>
                    <a:pt x="8804" y="8534"/>
                  </a:lnTo>
                  <a:lnTo>
                    <a:pt x="8842" y="8530"/>
                  </a:lnTo>
                  <a:lnTo>
                    <a:pt x="8872" y="8524"/>
                  </a:lnTo>
                  <a:lnTo>
                    <a:pt x="8918" y="8494"/>
                  </a:lnTo>
                  <a:lnTo>
                    <a:pt x="10269" y="9011"/>
                  </a:lnTo>
                  <a:lnTo>
                    <a:pt x="10262" y="9026"/>
                  </a:lnTo>
                  <a:lnTo>
                    <a:pt x="10254" y="9046"/>
                  </a:lnTo>
                  <a:lnTo>
                    <a:pt x="10262" y="9062"/>
                  </a:lnTo>
                  <a:lnTo>
                    <a:pt x="10269" y="9082"/>
                  </a:lnTo>
                  <a:lnTo>
                    <a:pt x="10276" y="9097"/>
                  </a:lnTo>
                  <a:lnTo>
                    <a:pt x="10292" y="9107"/>
                  </a:lnTo>
                  <a:lnTo>
                    <a:pt x="10314" y="9117"/>
                  </a:lnTo>
                  <a:lnTo>
                    <a:pt x="10337" y="9127"/>
                  </a:lnTo>
                  <a:lnTo>
                    <a:pt x="10360" y="9132"/>
                  </a:lnTo>
                  <a:lnTo>
                    <a:pt x="10413" y="9132"/>
                  </a:lnTo>
                  <a:lnTo>
                    <a:pt x="10444" y="9127"/>
                  </a:lnTo>
                  <a:lnTo>
                    <a:pt x="10466" y="9117"/>
                  </a:lnTo>
                  <a:lnTo>
                    <a:pt x="10496" y="9097"/>
                  </a:lnTo>
                  <a:lnTo>
                    <a:pt x="10512" y="9082"/>
                  </a:lnTo>
                  <a:lnTo>
                    <a:pt x="10519" y="9062"/>
                  </a:lnTo>
                  <a:lnTo>
                    <a:pt x="10519" y="9026"/>
                  </a:lnTo>
                  <a:lnTo>
                    <a:pt x="10512" y="9011"/>
                  </a:lnTo>
                  <a:lnTo>
                    <a:pt x="11863" y="8489"/>
                  </a:lnTo>
                  <a:lnTo>
                    <a:pt x="11908" y="8519"/>
                  </a:lnTo>
                  <a:lnTo>
                    <a:pt x="11939" y="8524"/>
                  </a:lnTo>
                  <a:lnTo>
                    <a:pt x="11969" y="8530"/>
                  </a:lnTo>
                  <a:lnTo>
                    <a:pt x="11992" y="8530"/>
                  </a:lnTo>
                  <a:lnTo>
                    <a:pt x="12022" y="8524"/>
                  </a:lnTo>
                  <a:lnTo>
                    <a:pt x="12037" y="8514"/>
                  </a:lnTo>
                  <a:lnTo>
                    <a:pt x="12060" y="8504"/>
                  </a:lnTo>
                  <a:lnTo>
                    <a:pt x="12075" y="8494"/>
                  </a:lnTo>
                  <a:lnTo>
                    <a:pt x="12083" y="8479"/>
                  </a:lnTo>
                  <a:lnTo>
                    <a:pt x="12090" y="8464"/>
                  </a:lnTo>
                  <a:lnTo>
                    <a:pt x="12098" y="8443"/>
                  </a:lnTo>
                  <a:lnTo>
                    <a:pt x="12090" y="8413"/>
                  </a:lnTo>
                  <a:lnTo>
                    <a:pt x="12060" y="8387"/>
                  </a:lnTo>
                  <a:lnTo>
                    <a:pt x="12030" y="8372"/>
                  </a:lnTo>
                  <a:lnTo>
                    <a:pt x="11984" y="8362"/>
                  </a:lnTo>
                  <a:lnTo>
                    <a:pt x="11984" y="7313"/>
                  </a:lnTo>
                  <a:lnTo>
                    <a:pt x="12007" y="7308"/>
                  </a:lnTo>
                  <a:lnTo>
                    <a:pt x="12037" y="7303"/>
                  </a:lnTo>
                  <a:lnTo>
                    <a:pt x="12060" y="7293"/>
                  </a:lnTo>
                  <a:lnTo>
                    <a:pt x="12075" y="7283"/>
                  </a:lnTo>
                  <a:lnTo>
                    <a:pt x="12106" y="7252"/>
                  </a:lnTo>
                  <a:lnTo>
                    <a:pt x="12113" y="7237"/>
                  </a:lnTo>
                  <a:lnTo>
                    <a:pt x="12113" y="7197"/>
                  </a:lnTo>
                  <a:lnTo>
                    <a:pt x="12106" y="7177"/>
                  </a:lnTo>
                  <a:lnTo>
                    <a:pt x="13411" y="6674"/>
                  </a:lnTo>
                  <a:lnTo>
                    <a:pt x="13433" y="6695"/>
                  </a:lnTo>
                  <a:lnTo>
                    <a:pt x="13471" y="6710"/>
                  </a:lnTo>
                  <a:lnTo>
                    <a:pt x="13510" y="6720"/>
                  </a:lnTo>
                  <a:lnTo>
                    <a:pt x="13548" y="6725"/>
                  </a:lnTo>
                  <a:lnTo>
                    <a:pt x="13593" y="6720"/>
                  </a:lnTo>
                  <a:lnTo>
                    <a:pt x="13631" y="6710"/>
                  </a:lnTo>
                  <a:lnTo>
                    <a:pt x="13662" y="6695"/>
                  </a:lnTo>
                  <a:lnTo>
                    <a:pt x="13692" y="6674"/>
                  </a:lnTo>
                  <a:lnTo>
                    <a:pt x="14975" y="7171"/>
                  </a:lnTo>
                  <a:lnTo>
                    <a:pt x="14959" y="7192"/>
                  </a:lnTo>
                  <a:lnTo>
                    <a:pt x="14959" y="7237"/>
                  </a:lnTo>
                  <a:lnTo>
                    <a:pt x="14967" y="7258"/>
                  </a:lnTo>
                  <a:lnTo>
                    <a:pt x="14982" y="7278"/>
                  </a:lnTo>
                  <a:lnTo>
                    <a:pt x="15005" y="7298"/>
                  </a:lnTo>
                  <a:lnTo>
                    <a:pt x="15027" y="7308"/>
                  </a:lnTo>
                  <a:lnTo>
                    <a:pt x="15050" y="7323"/>
                  </a:lnTo>
                  <a:lnTo>
                    <a:pt x="15081" y="7328"/>
                  </a:lnTo>
                  <a:lnTo>
                    <a:pt x="15119" y="7333"/>
                  </a:lnTo>
                  <a:lnTo>
                    <a:pt x="15119" y="8332"/>
                  </a:lnTo>
                  <a:lnTo>
                    <a:pt x="15088" y="8337"/>
                  </a:lnTo>
                  <a:lnTo>
                    <a:pt x="15058" y="8347"/>
                  </a:lnTo>
                  <a:lnTo>
                    <a:pt x="15027" y="8357"/>
                  </a:lnTo>
                  <a:lnTo>
                    <a:pt x="15005" y="8367"/>
                  </a:lnTo>
                  <a:lnTo>
                    <a:pt x="14989" y="8387"/>
                  </a:lnTo>
                  <a:lnTo>
                    <a:pt x="14975" y="8403"/>
                  </a:lnTo>
                  <a:lnTo>
                    <a:pt x="14967" y="8423"/>
                  </a:lnTo>
                  <a:lnTo>
                    <a:pt x="14967" y="8469"/>
                  </a:lnTo>
                  <a:lnTo>
                    <a:pt x="14975" y="8489"/>
                  </a:lnTo>
                  <a:lnTo>
                    <a:pt x="14989" y="8509"/>
                  </a:lnTo>
                  <a:lnTo>
                    <a:pt x="15013" y="8524"/>
                  </a:lnTo>
                  <a:lnTo>
                    <a:pt x="15035" y="8540"/>
                  </a:lnTo>
                  <a:lnTo>
                    <a:pt x="15065" y="8550"/>
                  </a:lnTo>
                  <a:lnTo>
                    <a:pt x="15096" y="8555"/>
                  </a:lnTo>
                  <a:lnTo>
                    <a:pt x="15134" y="8560"/>
                  </a:lnTo>
                  <a:lnTo>
                    <a:pt x="15180" y="8555"/>
                  </a:lnTo>
                  <a:lnTo>
                    <a:pt x="15218" y="8545"/>
                  </a:lnTo>
                  <a:lnTo>
                    <a:pt x="15248" y="8524"/>
                  </a:lnTo>
                  <a:lnTo>
                    <a:pt x="15278" y="8504"/>
                  </a:lnTo>
                  <a:lnTo>
                    <a:pt x="16599" y="9016"/>
                  </a:lnTo>
                  <a:lnTo>
                    <a:pt x="16591" y="9031"/>
                  </a:lnTo>
                  <a:lnTo>
                    <a:pt x="16583" y="9046"/>
                  </a:lnTo>
                  <a:lnTo>
                    <a:pt x="16591" y="9062"/>
                  </a:lnTo>
                  <a:lnTo>
                    <a:pt x="16606" y="9092"/>
                  </a:lnTo>
                  <a:lnTo>
                    <a:pt x="16621" y="9107"/>
                  </a:lnTo>
                  <a:lnTo>
                    <a:pt x="16644" y="9117"/>
                  </a:lnTo>
                  <a:lnTo>
                    <a:pt x="16667" y="9123"/>
                  </a:lnTo>
                  <a:lnTo>
                    <a:pt x="16690" y="9127"/>
                  </a:lnTo>
                  <a:lnTo>
                    <a:pt x="16713" y="9132"/>
                  </a:lnTo>
                  <a:lnTo>
                    <a:pt x="16743" y="9127"/>
                  </a:lnTo>
                  <a:lnTo>
                    <a:pt x="16765" y="9123"/>
                  </a:lnTo>
                  <a:lnTo>
                    <a:pt x="16788" y="9117"/>
                  </a:lnTo>
                  <a:lnTo>
                    <a:pt x="16803" y="9107"/>
                  </a:lnTo>
                  <a:lnTo>
                    <a:pt x="16819" y="9092"/>
                  </a:lnTo>
                  <a:lnTo>
                    <a:pt x="16834" y="9077"/>
                  </a:lnTo>
                  <a:lnTo>
                    <a:pt x="16842" y="9062"/>
                  </a:lnTo>
                  <a:lnTo>
                    <a:pt x="16842" y="9031"/>
                  </a:lnTo>
                  <a:lnTo>
                    <a:pt x="16834" y="9016"/>
                  </a:lnTo>
                  <a:lnTo>
                    <a:pt x="18162" y="8499"/>
                  </a:lnTo>
                  <a:lnTo>
                    <a:pt x="18185" y="8519"/>
                  </a:lnTo>
                  <a:lnTo>
                    <a:pt x="18215" y="8540"/>
                  </a:lnTo>
                  <a:lnTo>
                    <a:pt x="18291" y="8550"/>
                  </a:lnTo>
                  <a:lnTo>
                    <a:pt x="18329" y="8550"/>
                  </a:lnTo>
                  <a:lnTo>
                    <a:pt x="18359" y="8545"/>
                  </a:lnTo>
                  <a:lnTo>
                    <a:pt x="18382" y="8534"/>
                  </a:lnTo>
                  <a:lnTo>
                    <a:pt x="18427" y="8504"/>
                  </a:lnTo>
                  <a:lnTo>
                    <a:pt x="18443" y="8489"/>
                  </a:lnTo>
                  <a:lnTo>
                    <a:pt x="18451" y="8469"/>
                  </a:lnTo>
                  <a:lnTo>
                    <a:pt x="18451" y="8423"/>
                  </a:lnTo>
                  <a:lnTo>
                    <a:pt x="18443" y="8408"/>
                  </a:lnTo>
                  <a:lnTo>
                    <a:pt x="18427" y="8387"/>
                  </a:lnTo>
                  <a:lnTo>
                    <a:pt x="18413" y="8372"/>
                  </a:lnTo>
                  <a:lnTo>
                    <a:pt x="18390" y="8362"/>
                  </a:lnTo>
                  <a:lnTo>
                    <a:pt x="18367" y="8352"/>
                  </a:lnTo>
                  <a:lnTo>
                    <a:pt x="18337" y="8347"/>
                  </a:lnTo>
                  <a:lnTo>
                    <a:pt x="18306" y="8342"/>
                  </a:lnTo>
                  <a:lnTo>
                    <a:pt x="18306" y="7328"/>
                  </a:lnTo>
                  <a:lnTo>
                    <a:pt x="18344" y="7323"/>
                  </a:lnTo>
                  <a:lnTo>
                    <a:pt x="18367" y="7318"/>
                  </a:lnTo>
                  <a:lnTo>
                    <a:pt x="18397" y="7308"/>
                  </a:lnTo>
                  <a:lnTo>
                    <a:pt x="18420" y="7293"/>
                  </a:lnTo>
                  <a:lnTo>
                    <a:pt x="18435" y="7278"/>
                  </a:lnTo>
                  <a:lnTo>
                    <a:pt x="18451" y="7258"/>
                  </a:lnTo>
                  <a:lnTo>
                    <a:pt x="18458" y="7237"/>
                  </a:lnTo>
                  <a:lnTo>
                    <a:pt x="18465" y="7217"/>
                  </a:lnTo>
                  <a:lnTo>
                    <a:pt x="18458" y="7197"/>
                  </a:lnTo>
                  <a:lnTo>
                    <a:pt x="18451" y="7171"/>
                  </a:lnTo>
                  <a:lnTo>
                    <a:pt x="18435" y="7156"/>
                  </a:lnTo>
                  <a:lnTo>
                    <a:pt x="18413" y="7136"/>
                  </a:lnTo>
                  <a:lnTo>
                    <a:pt x="18390" y="7126"/>
                  </a:lnTo>
                  <a:lnTo>
                    <a:pt x="18359" y="7111"/>
                  </a:lnTo>
                  <a:lnTo>
                    <a:pt x="18329" y="7105"/>
                  </a:lnTo>
                  <a:lnTo>
                    <a:pt x="18253" y="7105"/>
                  </a:lnTo>
                  <a:lnTo>
                    <a:pt x="18215" y="7115"/>
                  </a:lnTo>
                  <a:lnTo>
                    <a:pt x="18185" y="7131"/>
                  </a:lnTo>
                  <a:lnTo>
                    <a:pt x="18155" y="7151"/>
                  </a:lnTo>
                  <a:lnTo>
                    <a:pt x="16872" y="6659"/>
                  </a:lnTo>
                  <a:lnTo>
                    <a:pt x="16880" y="6639"/>
                  </a:lnTo>
                  <a:lnTo>
                    <a:pt x="16887" y="6614"/>
                  </a:lnTo>
                  <a:lnTo>
                    <a:pt x="16887" y="6593"/>
                  </a:lnTo>
                  <a:lnTo>
                    <a:pt x="16872" y="6573"/>
                  </a:lnTo>
                  <a:lnTo>
                    <a:pt x="16857" y="6553"/>
                  </a:lnTo>
                  <a:lnTo>
                    <a:pt x="16842" y="6538"/>
                  </a:lnTo>
                  <a:lnTo>
                    <a:pt x="16819" y="6523"/>
                  </a:lnTo>
                  <a:lnTo>
                    <a:pt x="16788" y="6512"/>
                  </a:lnTo>
                  <a:lnTo>
                    <a:pt x="16758" y="6507"/>
                  </a:lnTo>
                  <a:lnTo>
                    <a:pt x="16727" y="6502"/>
                  </a:lnTo>
                  <a:lnTo>
                    <a:pt x="16727" y="5504"/>
                  </a:lnTo>
                  <a:lnTo>
                    <a:pt x="16758" y="5499"/>
                  </a:lnTo>
                  <a:lnTo>
                    <a:pt x="16788" y="5494"/>
                  </a:lnTo>
                  <a:lnTo>
                    <a:pt x="16819" y="5484"/>
                  </a:lnTo>
                  <a:lnTo>
                    <a:pt x="16842" y="5468"/>
                  </a:lnTo>
                  <a:lnTo>
                    <a:pt x="16864" y="5448"/>
                  </a:lnTo>
                  <a:lnTo>
                    <a:pt x="16880" y="5433"/>
                  </a:lnTo>
                  <a:lnTo>
                    <a:pt x="16887" y="5408"/>
                  </a:lnTo>
                  <a:lnTo>
                    <a:pt x="16887" y="5362"/>
                  </a:lnTo>
                  <a:lnTo>
                    <a:pt x="16872" y="5337"/>
                  </a:lnTo>
                  <a:lnTo>
                    <a:pt x="18200" y="4830"/>
                  </a:lnTo>
                  <a:lnTo>
                    <a:pt x="18215" y="4845"/>
                  </a:lnTo>
                  <a:lnTo>
                    <a:pt x="18238" y="4855"/>
                  </a:lnTo>
                  <a:lnTo>
                    <a:pt x="18269" y="4860"/>
                  </a:lnTo>
                  <a:lnTo>
                    <a:pt x="18291" y="4865"/>
                  </a:lnTo>
                  <a:lnTo>
                    <a:pt x="18321" y="4860"/>
                  </a:lnTo>
                  <a:lnTo>
                    <a:pt x="18352" y="4855"/>
                  </a:lnTo>
                  <a:lnTo>
                    <a:pt x="18375" y="4845"/>
                  </a:lnTo>
                  <a:lnTo>
                    <a:pt x="18390" y="4830"/>
                  </a:lnTo>
                  <a:lnTo>
                    <a:pt x="19733" y="5347"/>
                  </a:lnTo>
                  <a:lnTo>
                    <a:pt x="19726" y="5367"/>
                  </a:lnTo>
                  <a:lnTo>
                    <a:pt x="19726" y="5408"/>
                  </a:lnTo>
                  <a:lnTo>
                    <a:pt x="19733" y="5428"/>
                  </a:lnTo>
                  <a:lnTo>
                    <a:pt x="19749" y="5443"/>
                  </a:lnTo>
                  <a:lnTo>
                    <a:pt x="19794" y="5473"/>
                  </a:lnTo>
                  <a:lnTo>
                    <a:pt x="19817" y="5484"/>
                  </a:lnTo>
                  <a:lnTo>
                    <a:pt x="19847" y="5489"/>
                  </a:lnTo>
                  <a:lnTo>
                    <a:pt x="19908" y="5489"/>
                  </a:lnTo>
                  <a:lnTo>
                    <a:pt x="19938" y="5484"/>
                  </a:lnTo>
                  <a:lnTo>
                    <a:pt x="19961" y="5473"/>
                  </a:lnTo>
                  <a:lnTo>
                    <a:pt x="19983" y="5458"/>
                  </a:lnTo>
                  <a:lnTo>
                    <a:pt x="20007" y="5443"/>
                  </a:lnTo>
                  <a:lnTo>
                    <a:pt x="20014" y="5428"/>
                  </a:lnTo>
                  <a:lnTo>
                    <a:pt x="20029" y="5408"/>
                  </a:lnTo>
                  <a:lnTo>
                    <a:pt x="20029" y="5367"/>
                  </a:lnTo>
                  <a:lnTo>
                    <a:pt x="20014" y="5347"/>
                  </a:lnTo>
                  <a:lnTo>
                    <a:pt x="21357" y="4830"/>
                  </a:lnTo>
                  <a:lnTo>
                    <a:pt x="21372" y="4845"/>
                  </a:lnTo>
                  <a:lnTo>
                    <a:pt x="21403" y="4860"/>
                  </a:lnTo>
                  <a:lnTo>
                    <a:pt x="21433" y="4870"/>
                  </a:lnTo>
                  <a:lnTo>
                    <a:pt x="21487" y="4870"/>
                  </a:lnTo>
                  <a:lnTo>
                    <a:pt x="21509" y="4865"/>
                  </a:lnTo>
                  <a:lnTo>
                    <a:pt x="21532" y="4855"/>
                  </a:lnTo>
                  <a:lnTo>
                    <a:pt x="21555" y="4845"/>
                  </a:lnTo>
                  <a:lnTo>
                    <a:pt x="21570" y="4835"/>
                  </a:lnTo>
                  <a:lnTo>
                    <a:pt x="21577" y="4820"/>
                  </a:lnTo>
                  <a:lnTo>
                    <a:pt x="21585" y="4805"/>
                  </a:lnTo>
                  <a:lnTo>
                    <a:pt x="21585" y="4769"/>
                  </a:lnTo>
                  <a:lnTo>
                    <a:pt x="21577" y="4759"/>
                  </a:lnTo>
                  <a:lnTo>
                    <a:pt x="21555" y="4728"/>
                  </a:lnTo>
                  <a:lnTo>
                    <a:pt x="21517" y="4713"/>
                  </a:lnTo>
                  <a:lnTo>
                    <a:pt x="21471" y="4703"/>
                  </a:lnTo>
                  <a:lnTo>
                    <a:pt x="21471" y="3654"/>
                  </a:lnTo>
                  <a:lnTo>
                    <a:pt x="21502" y="3649"/>
                  </a:lnTo>
                  <a:lnTo>
                    <a:pt x="21525" y="3644"/>
                  </a:lnTo>
                  <a:lnTo>
                    <a:pt x="21547" y="3634"/>
                  </a:lnTo>
                  <a:lnTo>
                    <a:pt x="21563" y="3623"/>
                  </a:lnTo>
                  <a:lnTo>
                    <a:pt x="21577" y="3608"/>
                  </a:lnTo>
                  <a:lnTo>
                    <a:pt x="21593" y="3593"/>
                  </a:lnTo>
                  <a:lnTo>
                    <a:pt x="21600" y="3578"/>
                  </a:lnTo>
                  <a:lnTo>
                    <a:pt x="21600" y="3542"/>
                  </a:lnTo>
                  <a:lnTo>
                    <a:pt x="21593" y="3522"/>
                  </a:lnTo>
                  <a:lnTo>
                    <a:pt x="21577" y="3507"/>
                  </a:lnTo>
                  <a:lnTo>
                    <a:pt x="21563" y="3492"/>
                  </a:lnTo>
                  <a:lnTo>
                    <a:pt x="21539" y="3482"/>
                  </a:lnTo>
                  <a:lnTo>
                    <a:pt x="21517" y="3472"/>
                  </a:lnTo>
                  <a:lnTo>
                    <a:pt x="21494" y="3467"/>
                  </a:lnTo>
                  <a:lnTo>
                    <a:pt x="21426" y="3467"/>
                  </a:lnTo>
                  <a:lnTo>
                    <a:pt x="21395" y="3477"/>
                  </a:lnTo>
                  <a:lnTo>
                    <a:pt x="21372" y="3487"/>
                  </a:lnTo>
                  <a:lnTo>
                    <a:pt x="21350" y="3507"/>
                  </a:lnTo>
                  <a:lnTo>
                    <a:pt x="20014" y="2990"/>
                  </a:lnTo>
                  <a:lnTo>
                    <a:pt x="20021" y="2975"/>
                  </a:lnTo>
                  <a:lnTo>
                    <a:pt x="20029" y="2960"/>
                  </a:lnTo>
                  <a:lnTo>
                    <a:pt x="20021" y="2940"/>
                  </a:lnTo>
                  <a:lnTo>
                    <a:pt x="20014" y="2919"/>
                  </a:lnTo>
                  <a:lnTo>
                    <a:pt x="19983" y="2889"/>
                  </a:lnTo>
                  <a:lnTo>
                    <a:pt x="19961" y="2874"/>
                  </a:lnTo>
                  <a:lnTo>
                    <a:pt x="19938" y="2868"/>
                  </a:lnTo>
                  <a:lnTo>
                    <a:pt x="19908" y="2858"/>
                  </a:lnTo>
                  <a:lnTo>
                    <a:pt x="19847" y="2858"/>
                  </a:lnTo>
                  <a:lnTo>
                    <a:pt x="19817" y="2868"/>
                  </a:lnTo>
                  <a:lnTo>
                    <a:pt x="19794" y="2874"/>
                  </a:lnTo>
                  <a:lnTo>
                    <a:pt x="19749" y="2904"/>
                  </a:lnTo>
                  <a:lnTo>
                    <a:pt x="19741" y="2919"/>
                  </a:lnTo>
                  <a:lnTo>
                    <a:pt x="19726" y="2940"/>
                  </a:lnTo>
                  <a:lnTo>
                    <a:pt x="19726" y="2975"/>
                  </a:lnTo>
                  <a:lnTo>
                    <a:pt x="19733" y="2990"/>
                  </a:lnTo>
                  <a:lnTo>
                    <a:pt x="18443" y="3492"/>
                  </a:lnTo>
                  <a:lnTo>
                    <a:pt x="18413" y="3472"/>
                  </a:lnTo>
                  <a:lnTo>
                    <a:pt x="18382" y="3451"/>
                  </a:lnTo>
                  <a:lnTo>
                    <a:pt x="18337" y="3441"/>
                  </a:lnTo>
                  <a:lnTo>
                    <a:pt x="18253" y="3441"/>
                  </a:lnTo>
                  <a:lnTo>
                    <a:pt x="18208" y="3451"/>
                  </a:lnTo>
                  <a:lnTo>
                    <a:pt x="18177" y="3472"/>
                  </a:lnTo>
                  <a:lnTo>
                    <a:pt x="18147" y="3492"/>
                  </a:lnTo>
                  <a:lnTo>
                    <a:pt x="16842" y="2990"/>
                  </a:lnTo>
                  <a:lnTo>
                    <a:pt x="16849" y="2960"/>
                  </a:lnTo>
                  <a:lnTo>
                    <a:pt x="16849" y="2940"/>
                  </a:lnTo>
                  <a:lnTo>
                    <a:pt x="16842" y="2924"/>
                  </a:lnTo>
                  <a:lnTo>
                    <a:pt x="16826" y="2909"/>
                  </a:lnTo>
                  <a:lnTo>
                    <a:pt x="16811" y="2894"/>
                  </a:lnTo>
                  <a:lnTo>
                    <a:pt x="16788" y="2884"/>
                  </a:lnTo>
                  <a:lnTo>
                    <a:pt x="16765" y="2874"/>
                  </a:lnTo>
                  <a:lnTo>
                    <a:pt x="16743" y="2868"/>
                  </a:lnTo>
                  <a:lnTo>
                    <a:pt x="16690" y="2868"/>
                  </a:lnTo>
                  <a:lnTo>
                    <a:pt x="16659" y="2874"/>
                  </a:lnTo>
                  <a:lnTo>
                    <a:pt x="16637" y="2884"/>
                  </a:lnTo>
                  <a:lnTo>
                    <a:pt x="16614" y="2894"/>
                  </a:lnTo>
                  <a:lnTo>
                    <a:pt x="16599" y="2909"/>
                  </a:lnTo>
                  <a:lnTo>
                    <a:pt x="16583" y="2924"/>
                  </a:lnTo>
                  <a:lnTo>
                    <a:pt x="16576" y="2940"/>
                  </a:lnTo>
                  <a:lnTo>
                    <a:pt x="16576" y="2960"/>
                  </a:lnTo>
                  <a:lnTo>
                    <a:pt x="16583" y="2990"/>
                  </a:lnTo>
                  <a:lnTo>
                    <a:pt x="15240" y="3507"/>
                  </a:lnTo>
                  <a:lnTo>
                    <a:pt x="15195" y="3477"/>
                  </a:lnTo>
                  <a:lnTo>
                    <a:pt x="15164" y="3472"/>
                  </a:lnTo>
                  <a:lnTo>
                    <a:pt x="15134" y="3467"/>
                  </a:lnTo>
                  <a:lnTo>
                    <a:pt x="15096" y="3472"/>
                  </a:lnTo>
                  <a:lnTo>
                    <a:pt x="15073" y="3477"/>
                  </a:lnTo>
                  <a:lnTo>
                    <a:pt x="15043" y="3492"/>
                  </a:lnTo>
                  <a:lnTo>
                    <a:pt x="15020" y="3507"/>
                  </a:lnTo>
                  <a:lnTo>
                    <a:pt x="13707" y="3000"/>
                  </a:lnTo>
                  <a:lnTo>
                    <a:pt x="13714" y="2980"/>
                  </a:lnTo>
                  <a:lnTo>
                    <a:pt x="13722" y="2960"/>
                  </a:lnTo>
                  <a:lnTo>
                    <a:pt x="13714" y="2934"/>
                  </a:lnTo>
                  <a:lnTo>
                    <a:pt x="13707" y="2914"/>
                  </a:lnTo>
                  <a:lnTo>
                    <a:pt x="13692" y="2899"/>
                  </a:lnTo>
                  <a:lnTo>
                    <a:pt x="13676" y="2879"/>
                  </a:lnTo>
                  <a:lnTo>
                    <a:pt x="13654" y="2868"/>
                  </a:lnTo>
                  <a:lnTo>
                    <a:pt x="13624" y="2858"/>
                  </a:lnTo>
                  <a:lnTo>
                    <a:pt x="13593" y="2848"/>
                  </a:lnTo>
                  <a:lnTo>
                    <a:pt x="13563" y="2843"/>
                  </a:lnTo>
                  <a:lnTo>
                    <a:pt x="13563" y="1840"/>
                  </a:lnTo>
                  <a:lnTo>
                    <a:pt x="13593" y="1835"/>
                  </a:lnTo>
                  <a:lnTo>
                    <a:pt x="13624" y="1830"/>
                  </a:lnTo>
                  <a:lnTo>
                    <a:pt x="13646" y="1814"/>
                  </a:lnTo>
                  <a:lnTo>
                    <a:pt x="13669" y="1804"/>
                  </a:lnTo>
                  <a:lnTo>
                    <a:pt x="13692" y="1789"/>
                  </a:lnTo>
                  <a:lnTo>
                    <a:pt x="13700" y="1769"/>
                  </a:lnTo>
                  <a:lnTo>
                    <a:pt x="13714" y="1749"/>
                  </a:lnTo>
                  <a:lnTo>
                    <a:pt x="13714" y="1708"/>
                  </a:lnTo>
                  <a:lnTo>
                    <a:pt x="13700" y="1688"/>
                  </a:lnTo>
                  <a:lnTo>
                    <a:pt x="13684" y="1668"/>
                  </a:lnTo>
                  <a:lnTo>
                    <a:pt x="13669" y="1652"/>
                  </a:lnTo>
                  <a:lnTo>
                    <a:pt x="13646" y="1637"/>
                  </a:lnTo>
                  <a:lnTo>
                    <a:pt x="13616" y="1627"/>
                  </a:lnTo>
                  <a:lnTo>
                    <a:pt x="13586" y="1622"/>
                  </a:lnTo>
                  <a:lnTo>
                    <a:pt x="13510" y="1622"/>
                  </a:lnTo>
                  <a:lnTo>
                    <a:pt x="13471" y="1632"/>
                  </a:lnTo>
                  <a:lnTo>
                    <a:pt x="13441" y="1647"/>
                  </a:lnTo>
                  <a:lnTo>
                    <a:pt x="13419" y="1668"/>
                  </a:lnTo>
                  <a:lnTo>
                    <a:pt x="12106" y="1161"/>
                  </a:lnTo>
                  <a:lnTo>
                    <a:pt x="12113" y="1145"/>
                  </a:lnTo>
                  <a:lnTo>
                    <a:pt x="12113" y="1110"/>
                  </a:lnTo>
                  <a:lnTo>
                    <a:pt x="12106" y="1090"/>
                  </a:lnTo>
                  <a:lnTo>
                    <a:pt x="12090" y="1075"/>
                  </a:lnTo>
                  <a:lnTo>
                    <a:pt x="12075" y="1059"/>
                  </a:lnTo>
                  <a:lnTo>
                    <a:pt x="12052" y="1049"/>
                  </a:lnTo>
                  <a:lnTo>
                    <a:pt x="12030" y="1039"/>
                  </a:lnTo>
                  <a:lnTo>
                    <a:pt x="12000" y="1034"/>
                  </a:lnTo>
                  <a:lnTo>
                    <a:pt x="11939" y="1034"/>
                  </a:lnTo>
                  <a:lnTo>
                    <a:pt x="11916" y="1039"/>
                  </a:lnTo>
                  <a:lnTo>
                    <a:pt x="11886" y="1049"/>
                  </a:lnTo>
                  <a:lnTo>
                    <a:pt x="11870" y="1059"/>
                  </a:lnTo>
                  <a:lnTo>
                    <a:pt x="11848" y="1075"/>
                  </a:lnTo>
                  <a:lnTo>
                    <a:pt x="11840" y="1090"/>
                  </a:lnTo>
                  <a:lnTo>
                    <a:pt x="11825" y="1110"/>
                  </a:lnTo>
                  <a:lnTo>
                    <a:pt x="11825" y="1130"/>
                  </a:lnTo>
                  <a:lnTo>
                    <a:pt x="11832" y="1161"/>
                  </a:lnTo>
                  <a:lnTo>
                    <a:pt x="10481" y="1683"/>
                  </a:lnTo>
                  <a:lnTo>
                    <a:pt x="10466" y="1668"/>
                  </a:lnTo>
                  <a:lnTo>
                    <a:pt x="10444" y="1657"/>
                  </a:lnTo>
                  <a:lnTo>
                    <a:pt x="10413" y="1652"/>
                  </a:lnTo>
                  <a:lnTo>
                    <a:pt x="10368" y="1652"/>
                  </a:lnTo>
                  <a:lnTo>
                    <a:pt x="10345" y="1657"/>
                  </a:lnTo>
                  <a:lnTo>
                    <a:pt x="10307" y="1673"/>
                  </a:lnTo>
                  <a:lnTo>
                    <a:pt x="10276" y="1698"/>
                  </a:lnTo>
                  <a:lnTo>
                    <a:pt x="10276" y="1713"/>
                  </a:lnTo>
                  <a:lnTo>
                    <a:pt x="10269" y="1728"/>
                  </a:lnTo>
                  <a:lnTo>
                    <a:pt x="10276" y="1758"/>
                  </a:lnTo>
                  <a:lnTo>
                    <a:pt x="10299" y="1779"/>
                  </a:lnTo>
                  <a:lnTo>
                    <a:pt x="10330" y="1799"/>
                  </a:lnTo>
                  <a:lnTo>
                    <a:pt x="10368" y="1809"/>
                  </a:lnTo>
                  <a:lnTo>
                    <a:pt x="10368" y="2848"/>
                  </a:lnTo>
                  <a:lnTo>
                    <a:pt x="10345" y="2853"/>
                  </a:lnTo>
                  <a:lnTo>
                    <a:pt x="10314" y="2858"/>
                  </a:lnTo>
                  <a:lnTo>
                    <a:pt x="10292" y="2874"/>
                  </a:lnTo>
                  <a:lnTo>
                    <a:pt x="10269" y="2884"/>
                  </a:lnTo>
                  <a:lnTo>
                    <a:pt x="10246" y="2899"/>
                  </a:lnTo>
                  <a:lnTo>
                    <a:pt x="10238" y="2919"/>
                  </a:lnTo>
                  <a:lnTo>
                    <a:pt x="10231" y="2940"/>
                  </a:lnTo>
                  <a:lnTo>
                    <a:pt x="10224" y="2960"/>
                  </a:lnTo>
                  <a:lnTo>
                    <a:pt x="10224" y="2980"/>
                  </a:lnTo>
                  <a:lnTo>
                    <a:pt x="10238" y="2995"/>
                  </a:lnTo>
                  <a:lnTo>
                    <a:pt x="8956" y="3492"/>
                  </a:lnTo>
                  <a:lnTo>
                    <a:pt x="8925" y="3472"/>
                  </a:lnTo>
                  <a:lnTo>
                    <a:pt x="8888" y="3456"/>
                  </a:lnTo>
                  <a:lnTo>
                    <a:pt x="8850" y="3446"/>
                  </a:lnTo>
                  <a:lnTo>
                    <a:pt x="8804" y="3441"/>
                  </a:lnTo>
                  <a:lnTo>
                    <a:pt x="8766" y="3446"/>
                  </a:lnTo>
                  <a:lnTo>
                    <a:pt x="8720" y="3456"/>
                  </a:lnTo>
                  <a:lnTo>
                    <a:pt x="8690" y="3472"/>
                  </a:lnTo>
                  <a:lnTo>
                    <a:pt x="8660" y="3492"/>
                  </a:lnTo>
                  <a:lnTo>
                    <a:pt x="7347" y="2985"/>
                  </a:lnTo>
                  <a:lnTo>
                    <a:pt x="7355" y="2960"/>
                  </a:lnTo>
                  <a:lnTo>
                    <a:pt x="7355" y="2940"/>
                  </a:lnTo>
                  <a:lnTo>
                    <a:pt x="7347" y="2924"/>
                  </a:lnTo>
                  <a:lnTo>
                    <a:pt x="7324" y="2899"/>
                  </a:lnTo>
                  <a:lnTo>
                    <a:pt x="7286" y="2884"/>
                  </a:lnTo>
                  <a:lnTo>
                    <a:pt x="7240" y="2874"/>
                  </a:lnTo>
                  <a:lnTo>
                    <a:pt x="7240" y="1840"/>
                  </a:lnTo>
                  <a:lnTo>
                    <a:pt x="7271" y="1840"/>
                  </a:lnTo>
                  <a:lnTo>
                    <a:pt x="7301" y="1830"/>
                  </a:lnTo>
                  <a:lnTo>
                    <a:pt x="7324" y="1820"/>
                  </a:lnTo>
                  <a:lnTo>
                    <a:pt x="7347" y="1804"/>
                  </a:lnTo>
                  <a:lnTo>
                    <a:pt x="7370" y="1789"/>
                  </a:lnTo>
                  <a:lnTo>
                    <a:pt x="7385" y="1774"/>
                  </a:lnTo>
                  <a:lnTo>
                    <a:pt x="7393" y="1754"/>
                  </a:lnTo>
                  <a:lnTo>
                    <a:pt x="7393" y="1708"/>
                  </a:lnTo>
                  <a:lnTo>
                    <a:pt x="7377" y="1688"/>
                  </a:lnTo>
                  <a:lnTo>
                    <a:pt x="7362" y="1668"/>
                  </a:lnTo>
                  <a:lnTo>
                    <a:pt x="7347" y="1652"/>
                  </a:lnTo>
                  <a:lnTo>
                    <a:pt x="7317" y="1637"/>
                  </a:lnTo>
                  <a:lnTo>
                    <a:pt x="7294" y="1627"/>
                  </a:lnTo>
                  <a:lnTo>
                    <a:pt x="7263" y="1622"/>
                  </a:lnTo>
                  <a:lnTo>
                    <a:pt x="7225" y="1617"/>
                  </a:lnTo>
                  <a:lnTo>
                    <a:pt x="7188" y="1622"/>
                  </a:lnTo>
                  <a:lnTo>
                    <a:pt x="7150" y="1632"/>
                  </a:lnTo>
                  <a:lnTo>
                    <a:pt x="7112" y="1647"/>
                  </a:lnTo>
                  <a:lnTo>
                    <a:pt x="7089" y="1668"/>
                  </a:lnTo>
                  <a:lnTo>
                    <a:pt x="5799" y="1165"/>
                  </a:lnTo>
                  <a:lnTo>
                    <a:pt x="5806" y="1150"/>
                  </a:lnTo>
                  <a:lnTo>
                    <a:pt x="5806" y="1110"/>
                  </a:lnTo>
                  <a:lnTo>
                    <a:pt x="5791" y="1090"/>
                  </a:lnTo>
                  <a:lnTo>
                    <a:pt x="5776" y="1069"/>
                  </a:lnTo>
                  <a:lnTo>
                    <a:pt x="5761" y="1054"/>
                  </a:lnTo>
                  <a:lnTo>
                    <a:pt x="5738" y="1039"/>
                  </a:lnTo>
                  <a:lnTo>
                    <a:pt x="5707" y="1029"/>
                  </a:lnTo>
                  <a:lnTo>
                    <a:pt x="5677" y="1024"/>
                  </a:lnTo>
                  <a:lnTo>
                    <a:pt x="5609" y="1024"/>
                  </a:lnTo>
                  <a:lnTo>
                    <a:pt x="5578" y="1029"/>
                  </a:lnTo>
                  <a:lnTo>
                    <a:pt x="5556" y="1039"/>
                  </a:lnTo>
                  <a:lnTo>
                    <a:pt x="5510" y="1069"/>
                  </a:lnTo>
                  <a:lnTo>
                    <a:pt x="5495" y="1090"/>
                  </a:lnTo>
                  <a:lnTo>
                    <a:pt x="5487" y="1110"/>
                  </a:lnTo>
                  <a:lnTo>
                    <a:pt x="5487" y="1150"/>
                  </a:lnTo>
                  <a:lnTo>
                    <a:pt x="5495" y="1165"/>
                  </a:lnTo>
                  <a:lnTo>
                    <a:pt x="4182" y="1673"/>
                  </a:lnTo>
                  <a:lnTo>
                    <a:pt x="4159" y="1657"/>
                  </a:lnTo>
                  <a:lnTo>
                    <a:pt x="4129" y="1647"/>
                  </a:lnTo>
                  <a:lnTo>
                    <a:pt x="4099" y="1637"/>
                  </a:lnTo>
                  <a:lnTo>
                    <a:pt x="4061" y="1632"/>
                  </a:lnTo>
                  <a:lnTo>
                    <a:pt x="4030" y="1637"/>
                  </a:lnTo>
                  <a:lnTo>
                    <a:pt x="4000" y="1647"/>
                  </a:lnTo>
                  <a:lnTo>
                    <a:pt x="3969" y="1657"/>
                  </a:lnTo>
                  <a:lnTo>
                    <a:pt x="3947" y="1673"/>
                  </a:lnTo>
                  <a:lnTo>
                    <a:pt x="2633" y="1165"/>
                  </a:lnTo>
                  <a:lnTo>
                    <a:pt x="2641" y="1150"/>
                  </a:lnTo>
                  <a:lnTo>
                    <a:pt x="2641" y="1110"/>
                  </a:lnTo>
                  <a:lnTo>
                    <a:pt x="2626" y="1090"/>
                  </a:lnTo>
                  <a:lnTo>
                    <a:pt x="2619" y="1075"/>
                  </a:lnTo>
                  <a:lnTo>
                    <a:pt x="2573" y="1044"/>
                  </a:lnTo>
                  <a:lnTo>
                    <a:pt x="2550" y="1034"/>
                  </a:lnTo>
                  <a:lnTo>
                    <a:pt x="2520" y="1029"/>
                  </a:lnTo>
                  <a:lnTo>
                    <a:pt x="2497" y="1024"/>
                  </a:lnTo>
                  <a:lnTo>
                    <a:pt x="2497" y="5"/>
                  </a:lnTo>
                  <a:lnTo>
                    <a:pt x="2535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2" name="Google Shape;14;p2"/>
            <p:cNvSpPr/>
            <p:nvPr/>
          </p:nvSpPr>
          <p:spPr>
            <a:xfrm>
              <a:off x="7809199" y="-1"/>
              <a:ext cx="542898" cy="40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21" y="0"/>
                  </a:moveTo>
                  <a:lnTo>
                    <a:pt x="808" y="127"/>
                  </a:lnTo>
                  <a:lnTo>
                    <a:pt x="808" y="12848"/>
                  </a:lnTo>
                  <a:lnTo>
                    <a:pt x="662" y="12909"/>
                  </a:lnTo>
                  <a:lnTo>
                    <a:pt x="521" y="12970"/>
                  </a:lnTo>
                  <a:lnTo>
                    <a:pt x="237" y="13225"/>
                  </a:lnTo>
                  <a:lnTo>
                    <a:pt x="142" y="13413"/>
                  </a:lnTo>
                  <a:lnTo>
                    <a:pt x="50" y="13789"/>
                  </a:lnTo>
                  <a:lnTo>
                    <a:pt x="0" y="14044"/>
                  </a:lnTo>
                  <a:lnTo>
                    <a:pt x="50" y="14293"/>
                  </a:lnTo>
                  <a:lnTo>
                    <a:pt x="96" y="14481"/>
                  </a:lnTo>
                  <a:lnTo>
                    <a:pt x="192" y="14736"/>
                  </a:lnTo>
                  <a:lnTo>
                    <a:pt x="283" y="14863"/>
                  </a:lnTo>
                  <a:lnTo>
                    <a:pt x="429" y="15051"/>
                  </a:lnTo>
                  <a:lnTo>
                    <a:pt x="571" y="15112"/>
                  </a:lnTo>
                  <a:lnTo>
                    <a:pt x="758" y="15240"/>
                  </a:lnTo>
                  <a:lnTo>
                    <a:pt x="899" y="15240"/>
                  </a:lnTo>
                  <a:lnTo>
                    <a:pt x="1137" y="15173"/>
                  </a:lnTo>
                  <a:lnTo>
                    <a:pt x="1374" y="15051"/>
                  </a:lnTo>
                  <a:lnTo>
                    <a:pt x="1566" y="14924"/>
                  </a:lnTo>
                  <a:lnTo>
                    <a:pt x="1707" y="14669"/>
                  </a:lnTo>
                  <a:lnTo>
                    <a:pt x="10752" y="21600"/>
                  </a:lnTo>
                  <a:lnTo>
                    <a:pt x="10802" y="21473"/>
                  </a:lnTo>
                  <a:lnTo>
                    <a:pt x="10848" y="21600"/>
                  </a:lnTo>
                  <a:lnTo>
                    <a:pt x="19851" y="14669"/>
                  </a:lnTo>
                  <a:lnTo>
                    <a:pt x="19993" y="14924"/>
                  </a:lnTo>
                  <a:lnTo>
                    <a:pt x="20180" y="15112"/>
                  </a:lnTo>
                  <a:lnTo>
                    <a:pt x="20417" y="15240"/>
                  </a:lnTo>
                  <a:lnTo>
                    <a:pt x="20655" y="15300"/>
                  </a:lnTo>
                  <a:lnTo>
                    <a:pt x="20842" y="15240"/>
                  </a:lnTo>
                  <a:lnTo>
                    <a:pt x="21034" y="15173"/>
                  </a:lnTo>
                  <a:lnTo>
                    <a:pt x="21175" y="15051"/>
                  </a:lnTo>
                  <a:lnTo>
                    <a:pt x="21317" y="14924"/>
                  </a:lnTo>
                  <a:lnTo>
                    <a:pt x="21458" y="14736"/>
                  </a:lnTo>
                  <a:lnTo>
                    <a:pt x="21508" y="14548"/>
                  </a:lnTo>
                  <a:lnTo>
                    <a:pt x="21600" y="14293"/>
                  </a:lnTo>
                  <a:lnTo>
                    <a:pt x="21600" y="13789"/>
                  </a:lnTo>
                  <a:lnTo>
                    <a:pt x="21554" y="13601"/>
                  </a:lnTo>
                  <a:lnTo>
                    <a:pt x="21458" y="13352"/>
                  </a:lnTo>
                  <a:lnTo>
                    <a:pt x="21367" y="13225"/>
                  </a:lnTo>
                  <a:lnTo>
                    <a:pt x="21221" y="13036"/>
                  </a:lnTo>
                  <a:lnTo>
                    <a:pt x="21079" y="12909"/>
                  </a:lnTo>
                  <a:lnTo>
                    <a:pt x="20938" y="12848"/>
                  </a:lnTo>
                  <a:lnTo>
                    <a:pt x="20750" y="12782"/>
                  </a:lnTo>
                  <a:lnTo>
                    <a:pt x="20750" y="127"/>
                  </a:lnTo>
                  <a:lnTo>
                    <a:pt x="20938" y="61"/>
                  </a:lnTo>
                  <a:lnTo>
                    <a:pt x="21129" y="0"/>
                  </a:lnTo>
                  <a:lnTo>
                    <a:pt x="20180" y="0"/>
                  </a:lnTo>
                  <a:lnTo>
                    <a:pt x="20372" y="61"/>
                  </a:lnTo>
                  <a:lnTo>
                    <a:pt x="20559" y="127"/>
                  </a:lnTo>
                  <a:lnTo>
                    <a:pt x="20559" y="12782"/>
                  </a:lnTo>
                  <a:lnTo>
                    <a:pt x="20372" y="12848"/>
                  </a:lnTo>
                  <a:lnTo>
                    <a:pt x="20230" y="12909"/>
                  </a:lnTo>
                  <a:lnTo>
                    <a:pt x="20084" y="13036"/>
                  </a:lnTo>
                  <a:lnTo>
                    <a:pt x="19943" y="13225"/>
                  </a:lnTo>
                  <a:lnTo>
                    <a:pt x="19851" y="13352"/>
                  </a:lnTo>
                  <a:lnTo>
                    <a:pt x="19801" y="13601"/>
                  </a:lnTo>
                  <a:lnTo>
                    <a:pt x="19755" y="13789"/>
                  </a:lnTo>
                  <a:lnTo>
                    <a:pt x="19705" y="14044"/>
                  </a:lnTo>
                  <a:lnTo>
                    <a:pt x="19705" y="14232"/>
                  </a:lnTo>
                  <a:lnTo>
                    <a:pt x="19755" y="14481"/>
                  </a:lnTo>
                  <a:lnTo>
                    <a:pt x="10802" y="21345"/>
                  </a:lnTo>
                  <a:lnTo>
                    <a:pt x="1753" y="14420"/>
                  </a:lnTo>
                  <a:lnTo>
                    <a:pt x="1803" y="14232"/>
                  </a:lnTo>
                  <a:lnTo>
                    <a:pt x="1803" y="13789"/>
                  </a:lnTo>
                  <a:lnTo>
                    <a:pt x="1753" y="13601"/>
                  </a:lnTo>
                  <a:lnTo>
                    <a:pt x="1707" y="13413"/>
                  </a:lnTo>
                  <a:lnTo>
                    <a:pt x="1470" y="13097"/>
                  </a:lnTo>
                  <a:lnTo>
                    <a:pt x="1328" y="12970"/>
                  </a:lnTo>
                  <a:lnTo>
                    <a:pt x="1187" y="12909"/>
                  </a:lnTo>
                  <a:lnTo>
                    <a:pt x="995" y="12848"/>
                  </a:lnTo>
                  <a:lnTo>
                    <a:pt x="995" y="127"/>
                  </a:lnTo>
                  <a:lnTo>
                    <a:pt x="1187" y="61"/>
                  </a:lnTo>
                  <a:lnTo>
                    <a:pt x="13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3" name="Google Shape;15;p2"/>
            <p:cNvSpPr/>
            <p:nvPr/>
          </p:nvSpPr>
          <p:spPr>
            <a:xfrm>
              <a:off x="6815086" y="-1"/>
              <a:ext cx="546456" cy="40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94" y="0"/>
                  </a:moveTo>
                  <a:lnTo>
                    <a:pt x="894" y="12721"/>
                  </a:lnTo>
                  <a:lnTo>
                    <a:pt x="703" y="12782"/>
                  </a:lnTo>
                  <a:lnTo>
                    <a:pt x="517" y="12848"/>
                  </a:lnTo>
                  <a:lnTo>
                    <a:pt x="376" y="12970"/>
                  </a:lnTo>
                  <a:lnTo>
                    <a:pt x="236" y="13158"/>
                  </a:lnTo>
                  <a:lnTo>
                    <a:pt x="141" y="13352"/>
                  </a:lnTo>
                  <a:lnTo>
                    <a:pt x="46" y="13540"/>
                  </a:lnTo>
                  <a:lnTo>
                    <a:pt x="0" y="13789"/>
                  </a:lnTo>
                  <a:lnTo>
                    <a:pt x="0" y="14293"/>
                  </a:lnTo>
                  <a:lnTo>
                    <a:pt x="46" y="14548"/>
                  </a:lnTo>
                  <a:lnTo>
                    <a:pt x="141" y="14797"/>
                  </a:lnTo>
                  <a:lnTo>
                    <a:pt x="281" y="14985"/>
                  </a:lnTo>
                  <a:lnTo>
                    <a:pt x="422" y="15112"/>
                  </a:lnTo>
                  <a:lnTo>
                    <a:pt x="612" y="15240"/>
                  </a:lnTo>
                  <a:lnTo>
                    <a:pt x="798" y="15367"/>
                  </a:lnTo>
                  <a:lnTo>
                    <a:pt x="989" y="15367"/>
                  </a:lnTo>
                  <a:lnTo>
                    <a:pt x="1225" y="15300"/>
                  </a:lnTo>
                  <a:lnTo>
                    <a:pt x="1456" y="15173"/>
                  </a:lnTo>
                  <a:lnTo>
                    <a:pt x="1692" y="14985"/>
                  </a:lnTo>
                  <a:lnTo>
                    <a:pt x="1833" y="14736"/>
                  </a:lnTo>
                  <a:lnTo>
                    <a:pt x="10728" y="21600"/>
                  </a:lnTo>
                  <a:lnTo>
                    <a:pt x="10777" y="21473"/>
                  </a:lnTo>
                  <a:lnTo>
                    <a:pt x="10823" y="21600"/>
                  </a:lnTo>
                  <a:lnTo>
                    <a:pt x="19718" y="14736"/>
                  </a:lnTo>
                  <a:lnTo>
                    <a:pt x="19908" y="14985"/>
                  </a:lnTo>
                  <a:lnTo>
                    <a:pt x="20094" y="15240"/>
                  </a:lnTo>
                  <a:lnTo>
                    <a:pt x="20330" y="15367"/>
                  </a:lnTo>
                  <a:lnTo>
                    <a:pt x="20802" y="15367"/>
                  </a:lnTo>
                  <a:lnTo>
                    <a:pt x="20988" y="15300"/>
                  </a:lnTo>
                  <a:lnTo>
                    <a:pt x="21178" y="15173"/>
                  </a:lnTo>
                  <a:lnTo>
                    <a:pt x="21459" y="14797"/>
                  </a:lnTo>
                  <a:lnTo>
                    <a:pt x="21554" y="14548"/>
                  </a:lnTo>
                  <a:lnTo>
                    <a:pt x="21600" y="14293"/>
                  </a:lnTo>
                  <a:lnTo>
                    <a:pt x="21600" y="13789"/>
                  </a:lnTo>
                  <a:lnTo>
                    <a:pt x="21554" y="13540"/>
                  </a:lnTo>
                  <a:lnTo>
                    <a:pt x="21459" y="13285"/>
                  </a:lnTo>
                  <a:lnTo>
                    <a:pt x="21224" y="12970"/>
                  </a:lnTo>
                  <a:lnTo>
                    <a:pt x="21037" y="12848"/>
                  </a:lnTo>
                  <a:lnTo>
                    <a:pt x="20847" y="12721"/>
                  </a:lnTo>
                  <a:lnTo>
                    <a:pt x="20661" y="12721"/>
                  </a:lnTo>
                  <a:lnTo>
                    <a:pt x="20661" y="0"/>
                  </a:lnTo>
                  <a:lnTo>
                    <a:pt x="20471" y="0"/>
                  </a:lnTo>
                  <a:lnTo>
                    <a:pt x="20471" y="12721"/>
                  </a:lnTo>
                  <a:lnTo>
                    <a:pt x="20284" y="12721"/>
                  </a:lnTo>
                  <a:lnTo>
                    <a:pt x="20140" y="12848"/>
                  </a:lnTo>
                  <a:lnTo>
                    <a:pt x="19999" y="12970"/>
                  </a:lnTo>
                  <a:lnTo>
                    <a:pt x="19858" y="13158"/>
                  </a:lnTo>
                  <a:lnTo>
                    <a:pt x="19718" y="13352"/>
                  </a:lnTo>
                  <a:lnTo>
                    <a:pt x="19672" y="13540"/>
                  </a:lnTo>
                  <a:lnTo>
                    <a:pt x="19622" y="13789"/>
                  </a:lnTo>
                  <a:lnTo>
                    <a:pt x="19577" y="14044"/>
                  </a:lnTo>
                  <a:lnTo>
                    <a:pt x="19622" y="14293"/>
                  </a:lnTo>
                  <a:lnTo>
                    <a:pt x="19672" y="14481"/>
                  </a:lnTo>
                  <a:lnTo>
                    <a:pt x="10777" y="21345"/>
                  </a:lnTo>
                  <a:lnTo>
                    <a:pt x="1928" y="14481"/>
                  </a:lnTo>
                  <a:lnTo>
                    <a:pt x="1978" y="14293"/>
                  </a:lnTo>
                  <a:lnTo>
                    <a:pt x="1978" y="13789"/>
                  </a:lnTo>
                  <a:lnTo>
                    <a:pt x="1928" y="13540"/>
                  </a:lnTo>
                  <a:lnTo>
                    <a:pt x="1833" y="13352"/>
                  </a:lnTo>
                  <a:lnTo>
                    <a:pt x="1742" y="13097"/>
                  </a:lnTo>
                  <a:lnTo>
                    <a:pt x="1601" y="12970"/>
                  </a:lnTo>
                  <a:lnTo>
                    <a:pt x="1411" y="12848"/>
                  </a:lnTo>
                  <a:lnTo>
                    <a:pt x="1270" y="12782"/>
                  </a:lnTo>
                  <a:lnTo>
                    <a:pt x="1080" y="12721"/>
                  </a:lnTo>
                  <a:lnTo>
                    <a:pt x="10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4" name="Google Shape;16;p2"/>
            <p:cNvSpPr/>
            <p:nvPr/>
          </p:nvSpPr>
          <p:spPr>
            <a:xfrm>
              <a:off x="1113222" y="4538611"/>
              <a:ext cx="1033464" cy="604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250" y="1189"/>
                  </a:moveTo>
                  <a:lnTo>
                    <a:pt x="5300" y="1319"/>
                  </a:lnTo>
                  <a:lnTo>
                    <a:pt x="5375" y="1402"/>
                  </a:lnTo>
                  <a:lnTo>
                    <a:pt x="5475" y="1488"/>
                  </a:lnTo>
                  <a:lnTo>
                    <a:pt x="5648" y="1488"/>
                  </a:lnTo>
                  <a:lnTo>
                    <a:pt x="5749" y="1402"/>
                  </a:lnTo>
                  <a:lnTo>
                    <a:pt x="5823" y="1319"/>
                  </a:lnTo>
                  <a:lnTo>
                    <a:pt x="5874" y="1233"/>
                  </a:lnTo>
                  <a:lnTo>
                    <a:pt x="10277" y="5569"/>
                  </a:lnTo>
                  <a:lnTo>
                    <a:pt x="10253" y="5696"/>
                  </a:lnTo>
                  <a:lnTo>
                    <a:pt x="10253" y="6036"/>
                  </a:lnTo>
                  <a:lnTo>
                    <a:pt x="10277" y="6163"/>
                  </a:lnTo>
                  <a:lnTo>
                    <a:pt x="10327" y="6291"/>
                  </a:lnTo>
                  <a:lnTo>
                    <a:pt x="10378" y="6421"/>
                  </a:lnTo>
                  <a:lnTo>
                    <a:pt x="10452" y="6548"/>
                  </a:lnTo>
                  <a:lnTo>
                    <a:pt x="10527" y="6631"/>
                  </a:lnTo>
                  <a:lnTo>
                    <a:pt x="10601" y="6675"/>
                  </a:lnTo>
                  <a:lnTo>
                    <a:pt x="10699" y="6717"/>
                  </a:lnTo>
                  <a:lnTo>
                    <a:pt x="10699" y="15519"/>
                  </a:lnTo>
                  <a:lnTo>
                    <a:pt x="10551" y="15560"/>
                  </a:lnTo>
                  <a:lnTo>
                    <a:pt x="10452" y="15732"/>
                  </a:lnTo>
                  <a:lnTo>
                    <a:pt x="10378" y="15945"/>
                  </a:lnTo>
                  <a:lnTo>
                    <a:pt x="10352" y="16158"/>
                  </a:lnTo>
                  <a:lnTo>
                    <a:pt x="10378" y="16412"/>
                  </a:lnTo>
                  <a:lnTo>
                    <a:pt x="6022" y="20707"/>
                  </a:lnTo>
                  <a:lnTo>
                    <a:pt x="5948" y="20535"/>
                  </a:lnTo>
                  <a:lnTo>
                    <a:pt x="5823" y="20367"/>
                  </a:lnTo>
                  <a:lnTo>
                    <a:pt x="5699" y="20281"/>
                  </a:lnTo>
                  <a:lnTo>
                    <a:pt x="5425" y="20281"/>
                  </a:lnTo>
                  <a:lnTo>
                    <a:pt x="5300" y="20367"/>
                  </a:lnTo>
                  <a:lnTo>
                    <a:pt x="5176" y="20535"/>
                  </a:lnTo>
                  <a:lnTo>
                    <a:pt x="5101" y="20707"/>
                  </a:lnTo>
                  <a:lnTo>
                    <a:pt x="722" y="16412"/>
                  </a:lnTo>
                  <a:lnTo>
                    <a:pt x="746" y="16158"/>
                  </a:lnTo>
                  <a:lnTo>
                    <a:pt x="722" y="15945"/>
                  </a:lnTo>
                  <a:lnTo>
                    <a:pt x="648" y="15773"/>
                  </a:lnTo>
                  <a:lnTo>
                    <a:pt x="547" y="15605"/>
                  </a:lnTo>
                  <a:lnTo>
                    <a:pt x="422" y="15560"/>
                  </a:lnTo>
                  <a:lnTo>
                    <a:pt x="422" y="6504"/>
                  </a:lnTo>
                  <a:lnTo>
                    <a:pt x="547" y="6421"/>
                  </a:lnTo>
                  <a:lnTo>
                    <a:pt x="648" y="6291"/>
                  </a:lnTo>
                  <a:lnTo>
                    <a:pt x="722" y="6081"/>
                  </a:lnTo>
                  <a:lnTo>
                    <a:pt x="746" y="5868"/>
                  </a:lnTo>
                  <a:lnTo>
                    <a:pt x="722" y="5655"/>
                  </a:lnTo>
                  <a:lnTo>
                    <a:pt x="5250" y="1189"/>
                  </a:lnTo>
                  <a:close/>
                  <a:moveTo>
                    <a:pt x="16324" y="1275"/>
                  </a:moveTo>
                  <a:lnTo>
                    <a:pt x="20777" y="5655"/>
                  </a:lnTo>
                  <a:lnTo>
                    <a:pt x="20753" y="5868"/>
                  </a:lnTo>
                  <a:lnTo>
                    <a:pt x="20777" y="6081"/>
                  </a:lnTo>
                  <a:lnTo>
                    <a:pt x="20828" y="6291"/>
                  </a:lnTo>
                  <a:lnTo>
                    <a:pt x="20928" y="6421"/>
                  </a:lnTo>
                  <a:lnTo>
                    <a:pt x="21053" y="6504"/>
                  </a:lnTo>
                  <a:lnTo>
                    <a:pt x="21053" y="15347"/>
                  </a:lnTo>
                  <a:lnTo>
                    <a:pt x="20977" y="15392"/>
                  </a:lnTo>
                  <a:lnTo>
                    <a:pt x="20902" y="15433"/>
                  </a:lnTo>
                  <a:lnTo>
                    <a:pt x="20828" y="15519"/>
                  </a:lnTo>
                  <a:lnTo>
                    <a:pt x="20703" y="15732"/>
                  </a:lnTo>
                  <a:lnTo>
                    <a:pt x="20655" y="15859"/>
                  </a:lnTo>
                  <a:lnTo>
                    <a:pt x="20629" y="16027"/>
                  </a:lnTo>
                  <a:lnTo>
                    <a:pt x="20629" y="16326"/>
                  </a:lnTo>
                  <a:lnTo>
                    <a:pt x="20655" y="16498"/>
                  </a:lnTo>
                  <a:lnTo>
                    <a:pt x="16398" y="20662"/>
                  </a:lnTo>
                  <a:lnTo>
                    <a:pt x="16324" y="20494"/>
                  </a:lnTo>
                  <a:lnTo>
                    <a:pt x="16199" y="20367"/>
                  </a:lnTo>
                  <a:lnTo>
                    <a:pt x="16076" y="20281"/>
                  </a:lnTo>
                  <a:lnTo>
                    <a:pt x="15925" y="20239"/>
                  </a:lnTo>
                  <a:lnTo>
                    <a:pt x="15777" y="20281"/>
                  </a:lnTo>
                  <a:lnTo>
                    <a:pt x="15652" y="20367"/>
                  </a:lnTo>
                  <a:lnTo>
                    <a:pt x="15527" y="20494"/>
                  </a:lnTo>
                  <a:lnTo>
                    <a:pt x="15453" y="20707"/>
                  </a:lnTo>
                  <a:lnTo>
                    <a:pt x="11124" y="16412"/>
                  </a:lnTo>
                  <a:lnTo>
                    <a:pt x="11148" y="16158"/>
                  </a:lnTo>
                  <a:lnTo>
                    <a:pt x="11124" y="15945"/>
                  </a:lnTo>
                  <a:lnTo>
                    <a:pt x="11049" y="15732"/>
                  </a:lnTo>
                  <a:lnTo>
                    <a:pt x="10925" y="15560"/>
                  </a:lnTo>
                  <a:lnTo>
                    <a:pt x="10800" y="15519"/>
                  </a:lnTo>
                  <a:lnTo>
                    <a:pt x="10800" y="6717"/>
                  </a:lnTo>
                  <a:lnTo>
                    <a:pt x="10874" y="6675"/>
                  </a:lnTo>
                  <a:lnTo>
                    <a:pt x="10975" y="6631"/>
                  </a:lnTo>
                  <a:lnTo>
                    <a:pt x="11049" y="6548"/>
                  </a:lnTo>
                  <a:lnTo>
                    <a:pt x="11098" y="6421"/>
                  </a:lnTo>
                  <a:lnTo>
                    <a:pt x="11174" y="6335"/>
                  </a:lnTo>
                  <a:lnTo>
                    <a:pt x="11198" y="6163"/>
                  </a:lnTo>
                  <a:lnTo>
                    <a:pt x="11222" y="6036"/>
                  </a:lnTo>
                  <a:lnTo>
                    <a:pt x="11248" y="5868"/>
                  </a:lnTo>
                  <a:lnTo>
                    <a:pt x="11222" y="5696"/>
                  </a:lnTo>
                  <a:lnTo>
                    <a:pt x="11198" y="5569"/>
                  </a:lnTo>
                  <a:lnTo>
                    <a:pt x="15527" y="1275"/>
                  </a:lnTo>
                  <a:lnTo>
                    <a:pt x="15602" y="1446"/>
                  </a:lnTo>
                  <a:lnTo>
                    <a:pt x="15702" y="1529"/>
                  </a:lnTo>
                  <a:lnTo>
                    <a:pt x="15801" y="1615"/>
                  </a:lnTo>
                  <a:lnTo>
                    <a:pt x="15925" y="1660"/>
                  </a:lnTo>
                  <a:lnTo>
                    <a:pt x="16050" y="1615"/>
                  </a:lnTo>
                  <a:lnTo>
                    <a:pt x="16151" y="1574"/>
                  </a:lnTo>
                  <a:lnTo>
                    <a:pt x="16249" y="1446"/>
                  </a:lnTo>
                  <a:lnTo>
                    <a:pt x="16324" y="1275"/>
                  </a:lnTo>
                  <a:close/>
                  <a:moveTo>
                    <a:pt x="15925" y="0"/>
                  </a:moveTo>
                  <a:lnTo>
                    <a:pt x="15827" y="41"/>
                  </a:lnTo>
                  <a:lnTo>
                    <a:pt x="15753" y="86"/>
                  </a:lnTo>
                  <a:lnTo>
                    <a:pt x="15652" y="168"/>
                  </a:lnTo>
                  <a:lnTo>
                    <a:pt x="15527" y="381"/>
                  </a:lnTo>
                  <a:lnTo>
                    <a:pt x="15477" y="508"/>
                  </a:lnTo>
                  <a:lnTo>
                    <a:pt x="15453" y="680"/>
                  </a:lnTo>
                  <a:lnTo>
                    <a:pt x="15453" y="979"/>
                  </a:lnTo>
                  <a:lnTo>
                    <a:pt x="15477" y="1147"/>
                  </a:lnTo>
                  <a:lnTo>
                    <a:pt x="11148" y="5401"/>
                  </a:lnTo>
                  <a:lnTo>
                    <a:pt x="11073" y="5229"/>
                  </a:lnTo>
                  <a:lnTo>
                    <a:pt x="10975" y="5143"/>
                  </a:lnTo>
                  <a:lnTo>
                    <a:pt x="10874" y="5061"/>
                  </a:lnTo>
                  <a:lnTo>
                    <a:pt x="10750" y="5016"/>
                  </a:lnTo>
                  <a:lnTo>
                    <a:pt x="10625" y="5061"/>
                  </a:lnTo>
                  <a:lnTo>
                    <a:pt x="10500" y="5143"/>
                  </a:lnTo>
                  <a:lnTo>
                    <a:pt x="10402" y="5270"/>
                  </a:lnTo>
                  <a:lnTo>
                    <a:pt x="10327" y="5401"/>
                  </a:lnTo>
                  <a:lnTo>
                    <a:pt x="5922" y="1061"/>
                  </a:lnTo>
                  <a:lnTo>
                    <a:pt x="5948" y="848"/>
                  </a:lnTo>
                  <a:lnTo>
                    <a:pt x="5948" y="721"/>
                  </a:lnTo>
                  <a:lnTo>
                    <a:pt x="5922" y="594"/>
                  </a:lnTo>
                  <a:lnTo>
                    <a:pt x="5847" y="381"/>
                  </a:lnTo>
                  <a:lnTo>
                    <a:pt x="5723" y="213"/>
                  </a:lnTo>
                  <a:lnTo>
                    <a:pt x="5648" y="168"/>
                  </a:lnTo>
                  <a:lnTo>
                    <a:pt x="5475" y="168"/>
                  </a:lnTo>
                  <a:lnTo>
                    <a:pt x="5399" y="213"/>
                  </a:lnTo>
                  <a:lnTo>
                    <a:pt x="5276" y="381"/>
                  </a:lnTo>
                  <a:lnTo>
                    <a:pt x="5200" y="594"/>
                  </a:lnTo>
                  <a:lnTo>
                    <a:pt x="5176" y="721"/>
                  </a:lnTo>
                  <a:lnTo>
                    <a:pt x="5176" y="848"/>
                  </a:lnTo>
                  <a:lnTo>
                    <a:pt x="5200" y="1061"/>
                  </a:lnTo>
                  <a:lnTo>
                    <a:pt x="672" y="5528"/>
                  </a:lnTo>
                  <a:lnTo>
                    <a:pt x="621" y="5401"/>
                  </a:lnTo>
                  <a:lnTo>
                    <a:pt x="547" y="5315"/>
                  </a:lnTo>
                  <a:lnTo>
                    <a:pt x="473" y="5270"/>
                  </a:lnTo>
                  <a:lnTo>
                    <a:pt x="374" y="5229"/>
                  </a:lnTo>
                  <a:lnTo>
                    <a:pt x="300" y="5270"/>
                  </a:lnTo>
                  <a:lnTo>
                    <a:pt x="223" y="5270"/>
                  </a:lnTo>
                  <a:lnTo>
                    <a:pt x="125" y="5442"/>
                  </a:lnTo>
                  <a:lnTo>
                    <a:pt x="24" y="5610"/>
                  </a:lnTo>
                  <a:lnTo>
                    <a:pt x="24" y="5741"/>
                  </a:lnTo>
                  <a:lnTo>
                    <a:pt x="0" y="5868"/>
                  </a:lnTo>
                  <a:lnTo>
                    <a:pt x="24" y="6081"/>
                  </a:lnTo>
                  <a:lnTo>
                    <a:pt x="98" y="6291"/>
                  </a:lnTo>
                  <a:lnTo>
                    <a:pt x="199" y="6421"/>
                  </a:lnTo>
                  <a:lnTo>
                    <a:pt x="324" y="6504"/>
                  </a:lnTo>
                  <a:lnTo>
                    <a:pt x="324" y="15560"/>
                  </a:lnTo>
                  <a:lnTo>
                    <a:pt x="199" y="15646"/>
                  </a:lnTo>
                  <a:lnTo>
                    <a:pt x="98" y="15773"/>
                  </a:lnTo>
                  <a:lnTo>
                    <a:pt x="24" y="15945"/>
                  </a:lnTo>
                  <a:lnTo>
                    <a:pt x="0" y="16158"/>
                  </a:lnTo>
                  <a:lnTo>
                    <a:pt x="24" y="16285"/>
                  </a:lnTo>
                  <a:lnTo>
                    <a:pt x="50" y="16412"/>
                  </a:lnTo>
                  <a:lnTo>
                    <a:pt x="125" y="16625"/>
                  </a:lnTo>
                  <a:lnTo>
                    <a:pt x="223" y="16752"/>
                  </a:lnTo>
                  <a:lnTo>
                    <a:pt x="300" y="16793"/>
                  </a:lnTo>
                  <a:lnTo>
                    <a:pt x="473" y="16793"/>
                  </a:lnTo>
                  <a:lnTo>
                    <a:pt x="547" y="16752"/>
                  </a:lnTo>
                  <a:lnTo>
                    <a:pt x="621" y="16666"/>
                  </a:lnTo>
                  <a:lnTo>
                    <a:pt x="672" y="16539"/>
                  </a:lnTo>
                  <a:lnTo>
                    <a:pt x="5051" y="20875"/>
                  </a:lnTo>
                  <a:lnTo>
                    <a:pt x="5027" y="21047"/>
                  </a:lnTo>
                  <a:lnTo>
                    <a:pt x="5001" y="21215"/>
                  </a:lnTo>
                  <a:lnTo>
                    <a:pt x="5027" y="21428"/>
                  </a:lnTo>
                  <a:lnTo>
                    <a:pt x="5051" y="21600"/>
                  </a:lnTo>
                  <a:lnTo>
                    <a:pt x="6073" y="21600"/>
                  </a:lnTo>
                  <a:lnTo>
                    <a:pt x="6097" y="21428"/>
                  </a:lnTo>
                  <a:lnTo>
                    <a:pt x="6121" y="21215"/>
                  </a:lnTo>
                  <a:lnTo>
                    <a:pt x="6097" y="21002"/>
                  </a:lnTo>
                  <a:lnTo>
                    <a:pt x="6073" y="20834"/>
                  </a:lnTo>
                  <a:lnTo>
                    <a:pt x="10426" y="16580"/>
                  </a:lnTo>
                  <a:lnTo>
                    <a:pt x="10551" y="16793"/>
                  </a:lnTo>
                  <a:lnTo>
                    <a:pt x="10651" y="16838"/>
                  </a:lnTo>
                  <a:lnTo>
                    <a:pt x="10750" y="16879"/>
                  </a:lnTo>
                  <a:lnTo>
                    <a:pt x="10850" y="16838"/>
                  </a:lnTo>
                  <a:lnTo>
                    <a:pt x="10925" y="16793"/>
                  </a:lnTo>
                  <a:lnTo>
                    <a:pt x="10999" y="16707"/>
                  </a:lnTo>
                  <a:lnTo>
                    <a:pt x="11073" y="16580"/>
                  </a:lnTo>
                  <a:lnTo>
                    <a:pt x="15403" y="20834"/>
                  </a:lnTo>
                  <a:lnTo>
                    <a:pt x="15379" y="21002"/>
                  </a:lnTo>
                  <a:lnTo>
                    <a:pt x="15355" y="21215"/>
                  </a:lnTo>
                  <a:lnTo>
                    <a:pt x="15379" y="21428"/>
                  </a:lnTo>
                  <a:lnTo>
                    <a:pt x="15403" y="21600"/>
                  </a:lnTo>
                  <a:lnTo>
                    <a:pt x="16448" y="21600"/>
                  </a:lnTo>
                  <a:lnTo>
                    <a:pt x="16499" y="21428"/>
                  </a:lnTo>
                  <a:lnTo>
                    <a:pt x="16499" y="21002"/>
                  </a:lnTo>
                  <a:lnTo>
                    <a:pt x="16448" y="20834"/>
                  </a:lnTo>
                  <a:lnTo>
                    <a:pt x="20703" y="16625"/>
                  </a:lnTo>
                  <a:lnTo>
                    <a:pt x="20777" y="16793"/>
                  </a:lnTo>
                  <a:lnTo>
                    <a:pt x="20878" y="16920"/>
                  </a:lnTo>
                  <a:lnTo>
                    <a:pt x="21003" y="16965"/>
                  </a:lnTo>
                  <a:lnTo>
                    <a:pt x="21127" y="17006"/>
                  </a:lnTo>
                  <a:lnTo>
                    <a:pt x="21202" y="17006"/>
                  </a:lnTo>
                  <a:lnTo>
                    <a:pt x="21300" y="16920"/>
                  </a:lnTo>
                  <a:lnTo>
                    <a:pt x="21375" y="16879"/>
                  </a:lnTo>
                  <a:lnTo>
                    <a:pt x="21451" y="16752"/>
                  </a:lnTo>
                  <a:lnTo>
                    <a:pt x="21526" y="16625"/>
                  </a:lnTo>
                  <a:lnTo>
                    <a:pt x="21550" y="16498"/>
                  </a:lnTo>
                  <a:lnTo>
                    <a:pt x="21600" y="16326"/>
                  </a:lnTo>
                  <a:lnTo>
                    <a:pt x="21600" y="16027"/>
                  </a:lnTo>
                  <a:lnTo>
                    <a:pt x="21574" y="15859"/>
                  </a:lnTo>
                  <a:lnTo>
                    <a:pt x="21526" y="15732"/>
                  </a:lnTo>
                  <a:lnTo>
                    <a:pt x="21475" y="15605"/>
                  </a:lnTo>
                  <a:lnTo>
                    <a:pt x="21327" y="15433"/>
                  </a:lnTo>
                  <a:lnTo>
                    <a:pt x="21252" y="15392"/>
                  </a:lnTo>
                  <a:lnTo>
                    <a:pt x="21152" y="15347"/>
                  </a:lnTo>
                  <a:lnTo>
                    <a:pt x="21152" y="6504"/>
                  </a:lnTo>
                  <a:lnTo>
                    <a:pt x="21276" y="6421"/>
                  </a:lnTo>
                  <a:lnTo>
                    <a:pt x="21401" y="6291"/>
                  </a:lnTo>
                  <a:lnTo>
                    <a:pt x="21451" y="6081"/>
                  </a:lnTo>
                  <a:lnTo>
                    <a:pt x="21475" y="5868"/>
                  </a:lnTo>
                  <a:lnTo>
                    <a:pt x="21475" y="5741"/>
                  </a:lnTo>
                  <a:lnTo>
                    <a:pt x="21451" y="5610"/>
                  </a:lnTo>
                  <a:lnTo>
                    <a:pt x="21375" y="5442"/>
                  </a:lnTo>
                  <a:lnTo>
                    <a:pt x="21252" y="5270"/>
                  </a:lnTo>
                  <a:lnTo>
                    <a:pt x="21202" y="5270"/>
                  </a:lnTo>
                  <a:lnTo>
                    <a:pt x="21127" y="5229"/>
                  </a:lnTo>
                  <a:lnTo>
                    <a:pt x="21027" y="5270"/>
                  </a:lnTo>
                  <a:lnTo>
                    <a:pt x="20928" y="5315"/>
                  </a:lnTo>
                  <a:lnTo>
                    <a:pt x="20804" y="5528"/>
                  </a:lnTo>
                  <a:lnTo>
                    <a:pt x="16374" y="1147"/>
                  </a:lnTo>
                  <a:lnTo>
                    <a:pt x="16398" y="979"/>
                  </a:lnTo>
                  <a:lnTo>
                    <a:pt x="16398" y="680"/>
                  </a:lnTo>
                  <a:lnTo>
                    <a:pt x="16374" y="508"/>
                  </a:lnTo>
                  <a:lnTo>
                    <a:pt x="16324" y="381"/>
                  </a:lnTo>
                  <a:lnTo>
                    <a:pt x="16275" y="254"/>
                  </a:lnTo>
                  <a:lnTo>
                    <a:pt x="16199" y="168"/>
                  </a:lnTo>
                  <a:lnTo>
                    <a:pt x="16125" y="86"/>
                  </a:lnTo>
                  <a:lnTo>
                    <a:pt x="16026" y="41"/>
                  </a:lnTo>
                  <a:lnTo>
                    <a:pt x="15925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5" name="Google Shape;17;p2"/>
            <p:cNvSpPr/>
            <p:nvPr/>
          </p:nvSpPr>
          <p:spPr>
            <a:xfrm>
              <a:off x="3845725" y="4533796"/>
              <a:ext cx="1779934" cy="60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093" y="1350"/>
                  </a:moveTo>
                  <a:lnTo>
                    <a:pt x="12136" y="1480"/>
                  </a:lnTo>
                  <a:lnTo>
                    <a:pt x="12179" y="1561"/>
                  </a:lnTo>
                  <a:lnTo>
                    <a:pt x="12237" y="1646"/>
                  </a:lnTo>
                  <a:lnTo>
                    <a:pt x="12338" y="1646"/>
                  </a:lnTo>
                  <a:lnTo>
                    <a:pt x="12397" y="1561"/>
                  </a:lnTo>
                  <a:lnTo>
                    <a:pt x="12440" y="1480"/>
                  </a:lnTo>
                  <a:lnTo>
                    <a:pt x="12469" y="1394"/>
                  </a:lnTo>
                  <a:lnTo>
                    <a:pt x="15026" y="5696"/>
                  </a:lnTo>
                  <a:lnTo>
                    <a:pt x="15012" y="5822"/>
                  </a:lnTo>
                  <a:lnTo>
                    <a:pt x="15012" y="6159"/>
                  </a:lnTo>
                  <a:lnTo>
                    <a:pt x="15026" y="6285"/>
                  </a:lnTo>
                  <a:lnTo>
                    <a:pt x="15055" y="6411"/>
                  </a:lnTo>
                  <a:lnTo>
                    <a:pt x="15083" y="6541"/>
                  </a:lnTo>
                  <a:lnTo>
                    <a:pt x="15127" y="6667"/>
                  </a:lnTo>
                  <a:lnTo>
                    <a:pt x="15171" y="6749"/>
                  </a:lnTo>
                  <a:lnTo>
                    <a:pt x="15214" y="6793"/>
                  </a:lnTo>
                  <a:lnTo>
                    <a:pt x="15257" y="6834"/>
                  </a:lnTo>
                  <a:lnTo>
                    <a:pt x="15257" y="15567"/>
                  </a:lnTo>
                  <a:lnTo>
                    <a:pt x="15185" y="15608"/>
                  </a:lnTo>
                  <a:lnTo>
                    <a:pt x="15127" y="15778"/>
                  </a:lnTo>
                  <a:lnTo>
                    <a:pt x="15083" y="15990"/>
                  </a:lnTo>
                  <a:lnTo>
                    <a:pt x="15069" y="16201"/>
                  </a:lnTo>
                  <a:lnTo>
                    <a:pt x="15083" y="16453"/>
                  </a:lnTo>
                  <a:lnTo>
                    <a:pt x="12555" y="20714"/>
                  </a:lnTo>
                  <a:lnTo>
                    <a:pt x="12512" y="20543"/>
                  </a:lnTo>
                  <a:lnTo>
                    <a:pt x="12440" y="20376"/>
                  </a:lnTo>
                  <a:lnTo>
                    <a:pt x="12367" y="20291"/>
                  </a:lnTo>
                  <a:lnTo>
                    <a:pt x="12209" y="20291"/>
                  </a:lnTo>
                  <a:lnTo>
                    <a:pt x="12136" y="20376"/>
                  </a:lnTo>
                  <a:lnTo>
                    <a:pt x="12064" y="20543"/>
                  </a:lnTo>
                  <a:lnTo>
                    <a:pt x="12021" y="20714"/>
                  </a:lnTo>
                  <a:lnTo>
                    <a:pt x="9478" y="16453"/>
                  </a:lnTo>
                  <a:lnTo>
                    <a:pt x="9492" y="16201"/>
                  </a:lnTo>
                  <a:lnTo>
                    <a:pt x="9478" y="15990"/>
                  </a:lnTo>
                  <a:lnTo>
                    <a:pt x="9435" y="15819"/>
                  </a:lnTo>
                  <a:lnTo>
                    <a:pt x="9376" y="15652"/>
                  </a:lnTo>
                  <a:lnTo>
                    <a:pt x="9304" y="15608"/>
                  </a:lnTo>
                  <a:lnTo>
                    <a:pt x="9304" y="6623"/>
                  </a:lnTo>
                  <a:lnTo>
                    <a:pt x="9376" y="6541"/>
                  </a:lnTo>
                  <a:lnTo>
                    <a:pt x="9435" y="6411"/>
                  </a:lnTo>
                  <a:lnTo>
                    <a:pt x="9478" y="6204"/>
                  </a:lnTo>
                  <a:lnTo>
                    <a:pt x="9492" y="5992"/>
                  </a:lnTo>
                  <a:lnTo>
                    <a:pt x="9478" y="5781"/>
                  </a:lnTo>
                  <a:lnTo>
                    <a:pt x="12093" y="1350"/>
                  </a:lnTo>
                  <a:close/>
                  <a:moveTo>
                    <a:pt x="18536" y="1435"/>
                  </a:moveTo>
                  <a:lnTo>
                    <a:pt x="21108" y="5781"/>
                  </a:lnTo>
                  <a:lnTo>
                    <a:pt x="21108" y="5992"/>
                  </a:lnTo>
                  <a:lnTo>
                    <a:pt x="21122" y="6204"/>
                  </a:lnTo>
                  <a:lnTo>
                    <a:pt x="21152" y="6411"/>
                  </a:lnTo>
                  <a:lnTo>
                    <a:pt x="21210" y="6541"/>
                  </a:lnTo>
                  <a:lnTo>
                    <a:pt x="21281" y="6623"/>
                  </a:lnTo>
                  <a:lnTo>
                    <a:pt x="21281" y="15396"/>
                  </a:lnTo>
                  <a:lnTo>
                    <a:pt x="21238" y="15441"/>
                  </a:lnTo>
                  <a:lnTo>
                    <a:pt x="21181" y="15482"/>
                  </a:lnTo>
                  <a:lnTo>
                    <a:pt x="21079" y="15778"/>
                  </a:lnTo>
                  <a:lnTo>
                    <a:pt x="21050" y="15904"/>
                  </a:lnTo>
                  <a:lnTo>
                    <a:pt x="21036" y="16071"/>
                  </a:lnTo>
                  <a:lnTo>
                    <a:pt x="21036" y="16368"/>
                  </a:lnTo>
                  <a:lnTo>
                    <a:pt x="21050" y="16538"/>
                  </a:lnTo>
                  <a:lnTo>
                    <a:pt x="18580" y="20669"/>
                  </a:lnTo>
                  <a:lnTo>
                    <a:pt x="18536" y="20502"/>
                  </a:lnTo>
                  <a:lnTo>
                    <a:pt x="18464" y="20376"/>
                  </a:lnTo>
                  <a:lnTo>
                    <a:pt x="18392" y="20291"/>
                  </a:lnTo>
                  <a:lnTo>
                    <a:pt x="18305" y="20250"/>
                  </a:lnTo>
                  <a:lnTo>
                    <a:pt x="18219" y="20291"/>
                  </a:lnTo>
                  <a:lnTo>
                    <a:pt x="18146" y="20376"/>
                  </a:lnTo>
                  <a:lnTo>
                    <a:pt x="18074" y="20502"/>
                  </a:lnTo>
                  <a:lnTo>
                    <a:pt x="18031" y="20714"/>
                  </a:lnTo>
                  <a:lnTo>
                    <a:pt x="15517" y="16453"/>
                  </a:lnTo>
                  <a:lnTo>
                    <a:pt x="15531" y="16201"/>
                  </a:lnTo>
                  <a:lnTo>
                    <a:pt x="15517" y="15990"/>
                  </a:lnTo>
                  <a:lnTo>
                    <a:pt x="15474" y="15778"/>
                  </a:lnTo>
                  <a:lnTo>
                    <a:pt x="15402" y="15608"/>
                  </a:lnTo>
                  <a:lnTo>
                    <a:pt x="15314" y="15567"/>
                  </a:lnTo>
                  <a:lnTo>
                    <a:pt x="15314" y="6834"/>
                  </a:lnTo>
                  <a:lnTo>
                    <a:pt x="15373" y="6793"/>
                  </a:lnTo>
                  <a:lnTo>
                    <a:pt x="15430" y="6749"/>
                  </a:lnTo>
                  <a:lnTo>
                    <a:pt x="15474" y="6667"/>
                  </a:lnTo>
                  <a:lnTo>
                    <a:pt x="15502" y="6541"/>
                  </a:lnTo>
                  <a:lnTo>
                    <a:pt x="15545" y="6456"/>
                  </a:lnTo>
                  <a:lnTo>
                    <a:pt x="15560" y="6285"/>
                  </a:lnTo>
                  <a:lnTo>
                    <a:pt x="15574" y="6159"/>
                  </a:lnTo>
                  <a:lnTo>
                    <a:pt x="15590" y="5992"/>
                  </a:lnTo>
                  <a:lnTo>
                    <a:pt x="15574" y="5822"/>
                  </a:lnTo>
                  <a:lnTo>
                    <a:pt x="15560" y="5696"/>
                  </a:lnTo>
                  <a:lnTo>
                    <a:pt x="18074" y="1435"/>
                  </a:lnTo>
                  <a:lnTo>
                    <a:pt x="18117" y="1606"/>
                  </a:lnTo>
                  <a:lnTo>
                    <a:pt x="18176" y="1687"/>
                  </a:lnTo>
                  <a:lnTo>
                    <a:pt x="18233" y="1772"/>
                  </a:lnTo>
                  <a:lnTo>
                    <a:pt x="18305" y="1817"/>
                  </a:lnTo>
                  <a:lnTo>
                    <a:pt x="18378" y="1772"/>
                  </a:lnTo>
                  <a:lnTo>
                    <a:pt x="18436" y="1732"/>
                  </a:lnTo>
                  <a:lnTo>
                    <a:pt x="18493" y="1606"/>
                  </a:lnTo>
                  <a:lnTo>
                    <a:pt x="18536" y="1435"/>
                  </a:lnTo>
                  <a:close/>
                  <a:moveTo>
                    <a:pt x="6545" y="1520"/>
                  </a:moveTo>
                  <a:lnTo>
                    <a:pt x="9073" y="5781"/>
                  </a:lnTo>
                  <a:lnTo>
                    <a:pt x="9059" y="5992"/>
                  </a:lnTo>
                  <a:lnTo>
                    <a:pt x="9073" y="6204"/>
                  </a:lnTo>
                  <a:lnTo>
                    <a:pt x="9116" y="6411"/>
                  </a:lnTo>
                  <a:lnTo>
                    <a:pt x="9174" y="6541"/>
                  </a:lnTo>
                  <a:lnTo>
                    <a:pt x="9247" y="6623"/>
                  </a:lnTo>
                  <a:lnTo>
                    <a:pt x="9247" y="15608"/>
                  </a:lnTo>
                  <a:lnTo>
                    <a:pt x="9174" y="15693"/>
                  </a:lnTo>
                  <a:lnTo>
                    <a:pt x="9116" y="15819"/>
                  </a:lnTo>
                  <a:lnTo>
                    <a:pt x="9073" y="15990"/>
                  </a:lnTo>
                  <a:lnTo>
                    <a:pt x="9059" y="16201"/>
                  </a:lnTo>
                  <a:lnTo>
                    <a:pt x="9073" y="16409"/>
                  </a:lnTo>
                  <a:lnTo>
                    <a:pt x="6501" y="20755"/>
                  </a:lnTo>
                  <a:lnTo>
                    <a:pt x="6457" y="20628"/>
                  </a:lnTo>
                  <a:lnTo>
                    <a:pt x="6400" y="20502"/>
                  </a:lnTo>
                  <a:lnTo>
                    <a:pt x="6342" y="20417"/>
                  </a:lnTo>
                  <a:lnTo>
                    <a:pt x="6198" y="20417"/>
                  </a:lnTo>
                  <a:lnTo>
                    <a:pt x="6126" y="20502"/>
                  </a:lnTo>
                  <a:lnTo>
                    <a:pt x="6083" y="20628"/>
                  </a:lnTo>
                  <a:lnTo>
                    <a:pt x="6038" y="20795"/>
                  </a:lnTo>
                  <a:lnTo>
                    <a:pt x="3511" y="16538"/>
                  </a:lnTo>
                  <a:lnTo>
                    <a:pt x="3525" y="16368"/>
                  </a:lnTo>
                  <a:lnTo>
                    <a:pt x="3525" y="16071"/>
                  </a:lnTo>
                  <a:lnTo>
                    <a:pt x="3511" y="15904"/>
                  </a:lnTo>
                  <a:lnTo>
                    <a:pt x="3481" y="15778"/>
                  </a:lnTo>
                  <a:lnTo>
                    <a:pt x="3452" y="15693"/>
                  </a:lnTo>
                  <a:lnTo>
                    <a:pt x="3424" y="15567"/>
                  </a:lnTo>
                  <a:lnTo>
                    <a:pt x="3380" y="15526"/>
                  </a:lnTo>
                  <a:lnTo>
                    <a:pt x="3323" y="15441"/>
                  </a:lnTo>
                  <a:lnTo>
                    <a:pt x="3280" y="15441"/>
                  </a:lnTo>
                  <a:lnTo>
                    <a:pt x="3280" y="6919"/>
                  </a:lnTo>
                  <a:lnTo>
                    <a:pt x="3337" y="6919"/>
                  </a:lnTo>
                  <a:lnTo>
                    <a:pt x="3395" y="6834"/>
                  </a:lnTo>
                  <a:lnTo>
                    <a:pt x="3452" y="6749"/>
                  </a:lnTo>
                  <a:lnTo>
                    <a:pt x="3495" y="6623"/>
                  </a:lnTo>
                  <a:lnTo>
                    <a:pt x="3525" y="6497"/>
                  </a:lnTo>
                  <a:lnTo>
                    <a:pt x="3554" y="6330"/>
                  </a:lnTo>
                  <a:lnTo>
                    <a:pt x="3568" y="6159"/>
                  </a:lnTo>
                  <a:lnTo>
                    <a:pt x="3583" y="5992"/>
                  </a:lnTo>
                  <a:lnTo>
                    <a:pt x="3568" y="5822"/>
                  </a:lnTo>
                  <a:lnTo>
                    <a:pt x="3554" y="5610"/>
                  </a:lnTo>
                  <a:lnTo>
                    <a:pt x="5981" y="1520"/>
                  </a:lnTo>
                  <a:lnTo>
                    <a:pt x="6038" y="1732"/>
                  </a:lnTo>
                  <a:lnTo>
                    <a:pt x="6097" y="1858"/>
                  </a:lnTo>
                  <a:lnTo>
                    <a:pt x="6183" y="1943"/>
                  </a:lnTo>
                  <a:lnTo>
                    <a:pt x="6269" y="1984"/>
                  </a:lnTo>
                  <a:lnTo>
                    <a:pt x="6357" y="1943"/>
                  </a:lnTo>
                  <a:lnTo>
                    <a:pt x="6429" y="1858"/>
                  </a:lnTo>
                  <a:lnTo>
                    <a:pt x="6487" y="1732"/>
                  </a:lnTo>
                  <a:lnTo>
                    <a:pt x="6545" y="1520"/>
                  </a:lnTo>
                  <a:close/>
                  <a:moveTo>
                    <a:pt x="6269" y="0"/>
                  </a:moveTo>
                  <a:lnTo>
                    <a:pt x="6198" y="44"/>
                  </a:lnTo>
                  <a:lnTo>
                    <a:pt x="6140" y="85"/>
                  </a:lnTo>
                  <a:lnTo>
                    <a:pt x="6083" y="171"/>
                  </a:lnTo>
                  <a:lnTo>
                    <a:pt x="6024" y="297"/>
                  </a:lnTo>
                  <a:lnTo>
                    <a:pt x="5981" y="467"/>
                  </a:lnTo>
                  <a:lnTo>
                    <a:pt x="5952" y="634"/>
                  </a:lnTo>
                  <a:lnTo>
                    <a:pt x="5938" y="805"/>
                  </a:lnTo>
                  <a:lnTo>
                    <a:pt x="5923" y="1012"/>
                  </a:lnTo>
                  <a:lnTo>
                    <a:pt x="5938" y="1183"/>
                  </a:lnTo>
                  <a:lnTo>
                    <a:pt x="5952" y="1394"/>
                  </a:lnTo>
                  <a:lnTo>
                    <a:pt x="3525" y="5484"/>
                  </a:lnTo>
                  <a:lnTo>
                    <a:pt x="3467" y="5317"/>
                  </a:lnTo>
                  <a:lnTo>
                    <a:pt x="3409" y="5191"/>
                  </a:lnTo>
                  <a:lnTo>
                    <a:pt x="3337" y="5106"/>
                  </a:lnTo>
                  <a:lnTo>
                    <a:pt x="3250" y="5062"/>
                  </a:lnTo>
                  <a:lnTo>
                    <a:pt x="3193" y="5062"/>
                  </a:lnTo>
                  <a:lnTo>
                    <a:pt x="3076" y="5232"/>
                  </a:lnTo>
                  <a:lnTo>
                    <a:pt x="3033" y="5317"/>
                  </a:lnTo>
                  <a:lnTo>
                    <a:pt x="2990" y="5484"/>
                  </a:lnTo>
                  <a:lnTo>
                    <a:pt x="2961" y="5610"/>
                  </a:lnTo>
                  <a:lnTo>
                    <a:pt x="2947" y="5822"/>
                  </a:lnTo>
                  <a:lnTo>
                    <a:pt x="2933" y="5992"/>
                  </a:lnTo>
                  <a:lnTo>
                    <a:pt x="2947" y="6159"/>
                  </a:lnTo>
                  <a:lnTo>
                    <a:pt x="2961" y="6330"/>
                  </a:lnTo>
                  <a:lnTo>
                    <a:pt x="2976" y="6497"/>
                  </a:lnTo>
                  <a:lnTo>
                    <a:pt x="3062" y="6749"/>
                  </a:lnTo>
                  <a:lnTo>
                    <a:pt x="3105" y="6834"/>
                  </a:lnTo>
                  <a:lnTo>
                    <a:pt x="3164" y="6879"/>
                  </a:lnTo>
                  <a:lnTo>
                    <a:pt x="3221" y="6919"/>
                  </a:lnTo>
                  <a:lnTo>
                    <a:pt x="3221" y="15441"/>
                  </a:lnTo>
                  <a:lnTo>
                    <a:pt x="3178" y="15482"/>
                  </a:lnTo>
                  <a:lnTo>
                    <a:pt x="3121" y="15526"/>
                  </a:lnTo>
                  <a:lnTo>
                    <a:pt x="3048" y="15693"/>
                  </a:lnTo>
                  <a:lnTo>
                    <a:pt x="3019" y="15819"/>
                  </a:lnTo>
                  <a:lnTo>
                    <a:pt x="3005" y="15945"/>
                  </a:lnTo>
                  <a:lnTo>
                    <a:pt x="2990" y="16071"/>
                  </a:lnTo>
                  <a:lnTo>
                    <a:pt x="2990" y="16368"/>
                  </a:lnTo>
                  <a:lnTo>
                    <a:pt x="3005" y="16494"/>
                  </a:lnTo>
                  <a:lnTo>
                    <a:pt x="447" y="20795"/>
                  </a:lnTo>
                  <a:lnTo>
                    <a:pt x="404" y="20714"/>
                  </a:lnTo>
                  <a:lnTo>
                    <a:pt x="361" y="20588"/>
                  </a:lnTo>
                  <a:lnTo>
                    <a:pt x="302" y="20543"/>
                  </a:lnTo>
                  <a:lnTo>
                    <a:pt x="245" y="20502"/>
                  </a:lnTo>
                  <a:lnTo>
                    <a:pt x="202" y="20543"/>
                  </a:lnTo>
                  <a:lnTo>
                    <a:pt x="159" y="20588"/>
                  </a:lnTo>
                  <a:lnTo>
                    <a:pt x="116" y="20628"/>
                  </a:lnTo>
                  <a:lnTo>
                    <a:pt x="71" y="20714"/>
                  </a:lnTo>
                  <a:lnTo>
                    <a:pt x="43" y="20840"/>
                  </a:lnTo>
                  <a:lnTo>
                    <a:pt x="28" y="20966"/>
                  </a:lnTo>
                  <a:lnTo>
                    <a:pt x="0" y="21218"/>
                  </a:lnTo>
                  <a:lnTo>
                    <a:pt x="14" y="21429"/>
                  </a:lnTo>
                  <a:lnTo>
                    <a:pt x="43" y="21600"/>
                  </a:lnTo>
                  <a:lnTo>
                    <a:pt x="447" y="21600"/>
                  </a:lnTo>
                  <a:lnTo>
                    <a:pt x="476" y="21429"/>
                  </a:lnTo>
                  <a:lnTo>
                    <a:pt x="490" y="21218"/>
                  </a:lnTo>
                  <a:lnTo>
                    <a:pt x="476" y="21092"/>
                  </a:lnTo>
                  <a:lnTo>
                    <a:pt x="476" y="20966"/>
                  </a:lnTo>
                  <a:lnTo>
                    <a:pt x="3033" y="16664"/>
                  </a:lnTo>
                  <a:lnTo>
                    <a:pt x="3076" y="16791"/>
                  </a:lnTo>
                  <a:lnTo>
                    <a:pt x="3121" y="16917"/>
                  </a:lnTo>
                  <a:lnTo>
                    <a:pt x="3193" y="17002"/>
                  </a:lnTo>
                  <a:lnTo>
                    <a:pt x="3323" y="17002"/>
                  </a:lnTo>
                  <a:lnTo>
                    <a:pt x="3380" y="16917"/>
                  </a:lnTo>
                  <a:lnTo>
                    <a:pt x="3438" y="16831"/>
                  </a:lnTo>
                  <a:lnTo>
                    <a:pt x="3481" y="16664"/>
                  </a:lnTo>
                  <a:lnTo>
                    <a:pt x="6010" y="20925"/>
                  </a:lnTo>
                  <a:lnTo>
                    <a:pt x="5995" y="21051"/>
                  </a:lnTo>
                  <a:lnTo>
                    <a:pt x="5995" y="21429"/>
                  </a:lnTo>
                  <a:lnTo>
                    <a:pt x="6024" y="21600"/>
                  </a:lnTo>
                  <a:lnTo>
                    <a:pt x="6516" y="21600"/>
                  </a:lnTo>
                  <a:lnTo>
                    <a:pt x="6530" y="21429"/>
                  </a:lnTo>
                  <a:lnTo>
                    <a:pt x="6545" y="21218"/>
                  </a:lnTo>
                  <a:lnTo>
                    <a:pt x="6545" y="21051"/>
                  </a:lnTo>
                  <a:lnTo>
                    <a:pt x="6530" y="20925"/>
                  </a:lnTo>
                  <a:lnTo>
                    <a:pt x="9102" y="16579"/>
                  </a:lnTo>
                  <a:lnTo>
                    <a:pt x="9131" y="16664"/>
                  </a:lnTo>
                  <a:lnTo>
                    <a:pt x="9174" y="16746"/>
                  </a:lnTo>
                  <a:lnTo>
                    <a:pt x="9217" y="16831"/>
                  </a:lnTo>
                  <a:lnTo>
                    <a:pt x="9333" y="16831"/>
                  </a:lnTo>
                  <a:lnTo>
                    <a:pt x="9376" y="16791"/>
                  </a:lnTo>
                  <a:lnTo>
                    <a:pt x="9419" y="16705"/>
                  </a:lnTo>
                  <a:lnTo>
                    <a:pt x="9449" y="16579"/>
                  </a:lnTo>
                  <a:lnTo>
                    <a:pt x="11991" y="20881"/>
                  </a:lnTo>
                  <a:lnTo>
                    <a:pt x="11962" y="21051"/>
                  </a:lnTo>
                  <a:lnTo>
                    <a:pt x="11962" y="21218"/>
                  </a:lnTo>
                  <a:lnTo>
                    <a:pt x="11977" y="21429"/>
                  </a:lnTo>
                  <a:lnTo>
                    <a:pt x="11991" y="21600"/>
                  </a:lnTo>
                  <a:lnTo>
                    <a:pt x="12585" y="21600"/>
                  </a:lnTo>
                  <a:lnTo>
                    <a:pt x="12599" y="21429"/>
                  </a:lnTo>
                  <a:lnTo>
                    <a:pt x="12612" y="21218"/>
                  </a:lnTo>
                  <a:lnTo>
                    <a:pt x="12599" y="21007"/>
                  </a:lnTo>
                  <a:lnTo>
                    <a:pt x="12585" y="20840"/>
                  </a:lnTo>
                  <a:lnTo>
                    <a:pt x="15098" y="16620"/>
                  </a:lnTo>
                  <a:lnTo>
                    <a:pt x="15141" y="16705"/>
                  </a:lnTo>
                  <a:lnTo>
                    <a:pt x="15185" y="16831"/>
                  </a:lnTo>
                  <a:lnTo>
                    <a:pt x="15243" y="16876"/>
                  </a:lnTo>
                  <a:lnTo>
                    <a:pt x="15300" y="16917"/>
                  </a:lnTo>
                  <a:lnTo>
                    <a:pt x="15359" y="16876"/>
                  </a:lnTo>
                  <a:lnTo>
                    <a:pt x="15402" y="16831"/>
                  </a:lnTo>
                  <a:lnTo>
                    <a:pt x="15445" y="16746"/>
                  </a:lnTo>
                  <a:lnTo>
                    <a:pt x="15488" y="16620"/>
                  </a:lnTo>
                  <a:lnTo>
                    <a:pt x="18002" y="20840"/>
                  </a:lnTo>
                  <a:lnTo>
                    <a:pt x="17988" y="21007"/>
                  </a:lnTo>
                  <a:lnTo>
                    <a:pt x="17974" y="21218"/>
                  </a:lnTo>
                  <a:lnTo>
                    <a:pt x="17988" y="21429"/>
                  </a:lnTo>
                  <a:lnTo>
                    <a:pt x="18002" y="21600"/>
                  </a:lnTo>
                  <a:lnTo>
                    <a:pt x="18609" y="21600"/>
                  </a:lnTo>
                  <a:lnTo>
                    <a:pt x="18638" y="21429"/>
                  </a:lnTo>
                  <a:lnTo>
                    <a:pt x="18638" y="21007"/>
                  </a:lnTo>
                  <a:lnTo>
                    <a:pt x="18609" y="20840"/>
                  </a:lnTo>
                  <a:lnTo>
                    <a:pt x="21079" y="16664"/>
                  </a:lnTo>
                  <a:lnTo>
                    <a:pt x="21122" y="16831"/>
                  </a:lnTo>
                  <a:lnTo>
                    <a:pt x="21181" y="16957"/>
                  </a:lnTo>
                  <a:lnTo>
                    <a:pt x="21253" y="17002"/>
                  </a:lnTo>
                  <a:lnTo>
                    <a:pt x="21310" y="17043"/>
                  </a:lnTo>
                  <a:lnTo>
                    <a:pt x="21369" y="17043"/>
                  </a:lnTo>
                  <a:lnTo>
                    <a:pt x="21426" y="16957"/>
                  </a:lnTo>
                  <a:lnTo>
                    <a:pt x="21469" y="16917"/>
                  </a:lnTo>
                  <a:lnTo>
                    <a:pt x="21514" y="16791"/>
                  </a:lnTo>
                  <a:lnTo>
                    <a:pt x="21557" y="16664"/>
                  </a:lnTo>
                  <a:lnTo>
                    <a:pt x="21571" y="16538"/>
                  </a:lnTo>
                  <a:lnTo>
                    <a:pt x="21600" y="16368"/>
                  </a:lnTo>
                  <a:lnTo>
                    <a:pt x="21600" y="16071"/>
                  </a:lnTo>
                  <a:lnTo>
                    <a:pt x="21585" y="15904"/>
                  </a:lnTo>
                  <a:lnTo>
                    <a:pt x="21557" y="15778"/>
                  </a:lnTo>
                  <a:lnTo>
                    <a:pt x="21528" y="15652"/>
                  </a:lnTo>
                  <a:lnTo>
                    <a:pt x="21441" y="15482"/>
                  </a:lnTo>
                  <a:lnTo>
                    <a:pt x="21398" y="15441"/>
                  </a:lnTo>
                  <a:lnTo>
                    <a:pt x="21340" y="15396"/>
                  </a:lnTo>
                  <a:lnTo>
                    <a:pt x="21340" y="6623"/>
                  </a:lnTo>
                  <a:lnTo>
                    <a:pt x="21412" y="6541"/>
                  </a:lnTo>
                  <a:lnTo>
                    <a:pt x="21484" y="6411"/>
                  </a:lnTo>
                  <a:lnTo>
                    <a:pt x="21514" y="6204"/>
                  </a:lnTo>
                  <a:lnTo>
                    <a:pt x="21528" y="5992"/>
                  </a:lnTo>
                  <a:lnTo>
                    <a:pt x="21528" y="5866"/>
                  </a:lnTo>
                  <a:lnTo>
                    <a:pt x="21514" y="5737"/>
                  </a:lnTo>
                  <a:lnTo>
                    <a:pt x="21469" y="5570"/>
                  </a:lnTo>
                  <a:lnTo>
                    <a:pt x="21398" y="5399"/>
                  </a:lnTo>
                  <a:lnTo>
                    <a:pt x="21354" y="5399"/>
                  </a:lnTo>
                  <a:lnTo>
                    <a:pt x="21310" y="5358"/>
                  </a:lnTo>
                  <a:lnTo>
                    <a:pt x="21267" y="5399"/>
                  </a:lnTo>
                  <a:lnTo>
                    <a:pt x="21210" y="5444"/>
                  </a:lnTo>
                  <a:lnTo>
                    <a:pt x="21138" y="5655"/>
                  </a:lnTo>
                  <a:lnTo>
                    <a:pt x="18566" y="1309"/>
                  </a:lnTo>
                  <a:lnTo>
                    <a:pt x="18580" y="1142"/>
                  </a:lnTo>
                  <a:lnTo>
                    <a:pt x="18580" y="845"/>
                  </a:lnTo>
                  <a:lnTo>
                    <a:pt x="18566" y="675"/>
                  </a:lnTo>
                  <a:lnTo>
                    <a:pt x="18507" y="423"/>
                  </a:lnTo>
                  <a:lnTo>
                    <a:pt x="18464" y="337"/>
                  </a:lnTo>
                  <a:lnTo>
                    <a:pt x="18421" y="256"/>
                  </a:lnTo>
                  <a:lnTo>
                    <a:pt x="18364" y="211"/>
                  </a:lnTo>
                  <a:lnTo>
                    <a:pt x="18305" y="171"/>
                  </a:lnTo>
                  <a:lnTo>
                    <a:pt x="18248" y="211"/>
                  </a:lnTo>
                  <a:lnTo>
                    <a:pt x="18205" y="256"/>
                  </a:lnTo>
                  <a:lnTo>
                    <a:pt x="18146" y="337"/>
                  </a:lnTo>
                  <a:lnTo>
                    <a:pt x="18074" y="549"/>
                  </a:lnTo>
                  <a:lnTo>
                    <a:pt x="18045" y="675"/>
                  </a:lnTo>
                  <a:lnTo>
                    <a:pt x="18031" y="845"/>
                  </a:lnTo>
                  <a:lnTo>
                    <a:pt x="18031" y="1142"/>
                  </a:lnTo>
                  <a:lnTo>
                    <a:pt x="18045" y="1309"/>
                  </a:lnTo>
                  <a:lnTo>
                    <a:pt x="15531" y="5529"/>
                  </a:lnTo>
                  <a:lnTo>
                    <a:pt x="15488" y="5358"/>
                  </a:lnTo>
                  <a:lnTo>
                    <a:pt x="15430" y="5273"/>
                  </a:lnTo>
                  <a:lnTo>
                    <a:pt x="15373" y="5191"/>
                  </a:lnTo>
                  <a:lnTo>
                    <a:pt x="15300" y="5147"/>
                  </a:lnTo>
                  <a:lnTo>
                    <a:pt x="15228" y="5191"/>
                  </a:lnTo>
                  <a:lnTo>
                    <a:pt x="15155" y="5273"/>
                  </a:lnTo>
                  <a:lnTo>
                    <a:pt x="15098" y="5399"/>
                  </a:lnTo>
                  <a:lnTo>
                    <a:pt x="15055" y="5529"/>
                  </a:lnTo>
                  <a:lnTo>
                    <a:pt x="12497" y="1224"/>
                  </a:lnTo>
                  <a:lnTo>
                    <a:pt x="12512" y="1012"/>
                  </a:lnTo>
                  <a:lnTo>
                    <a:pt x="12512" y="886"/>
                  </a:lnTo>
                  <a:lnTo>
                    <a:pt x="12497" y="760"/>
                  </a:lnTo>
                  <a:lnTo>
                    <a:pt x="12440" y="549"/>
                  </a:lnTo>
                  <a:lnTo>
                    <a:pt x="12367" y="382"/>
                  </a:lnTo>
                  <a:lnTo>
                    <a:pt x="12338" y="337"/>
                  </a:lnTo>
                  <a:lnTo>
                    <a:pt x="12237" y="337"/>
                  </a:lnTo>
                  <a:lnTo>
                    <a:pt x="12193" y="382"/>
                  </a:lnTo>
                  <a:lnTo>
                    <a:pt x="12121" y="549"/>
                  </a:lnTo>
                  <a:lnTo>
                    <a:pt x="12078" y="760"/>
                  </a:lnTo>
                  <a:lnTo>
                    <a:pt x="12064" y="886"/>
                  </a:lnTo>
                  <a:lnTo>
                    <a:pt x="12064" y="1012"/>
                  </a:lnTo>
                  <a:lnTo>
                    <a:pt x="12078" y="1224"/>
                  </a:lnTo>
                  <a:lnTo>
                    <a:pt x="9449" y="5655"/>
                  </a:lnTo>
                  <a:lnTo>
                    <a:pt x="9419" y="5529"/>
                  </a:lnTo>
                  <a:lnTo>
                    <a:pt x="9376" y="5444"/>
                  </a:lnTo>
                  <a:lnTo>
                    <a:pt x="9333" y="5399"/>
                  </a:lnTo>
                  <a:lnTo>
                    <a:pt x="9276" y="5358"/>
                  </a:lnTo>
                  <a:lnTo>
                    <a:pt x="9217" y="5399"/>
                  </a:lnTo>
                  <a:lnTo>
                    <a:pt x="9174" y="5444"/>
                  </a:lnTo>
                  <a:lnTo>
                    <a:pt x="9131" y="5529"/>
                  </a:lnTo>
                  <a:lnTo>
                    <a:pt x="9102" y="5655"/>
                  </a:lnTo>
                  <a:lnTo>
                    <a:pt x="6573" y="1394"/>
                  </a:lnTo>
                  <a:lnTo>
                    <a:pt x="6588" y="1183"/>
                  </a:lnTo>
                  <a:lnTo>
                    <a:pt x="6602" y="1012"/>
                  </a:lnTo>
                  <a:lnTo>
                    <a:pt x="6602" y="805"/>
                  </a:lnTo>
                  <a:lnTo>
                    <a:pt x="6573" y="634"/>
                  </a:lnTo>
                  <a:lnTo>
                    <a:pt x="6545" y="467"/>
                  </a:lnTo>
                  <a:lnTo>
                    <a:pt x="6501" y="297"/>
                  </a:lnTo>
                  <a:lnTo>
                    <a:pt x="6457" y="171"/>
                  </a:lnTo>
                  <a:lnTo>
                    <a:pt x="6400" y="85"/>
                  </a:lnTo>
                  <a:lnTo>
                    <a:pt x="6328" y="44"/>
                  </a:lnTo>
                  <a:lnTo>
                    <a:pt x="626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6" name="Google Shape;18;p2"/>
            <p:cNvSpPr/>
            <p:nvPr/>
          </p:nvSpPr>
          <p:spPr>
            <a:xfrm>
              <a:off x="8300918" y="-1"/>
              <a:ext cx="842974" cy="1293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536" y="11795"/>
                  </a:moveTo>
                  <a:lnTo>
                    <a:pt x="12752" y="13764"/>
                  </a:lnTo>
                  <a:lnTo>
                    <a:pt x="12723" y="13863"/>
                  </a:lnTo>
                  <a:lnTo>
                    <a:pt x="12691" y="13963"/>
                  </a:lnTo>
                  <a:lnTo>
                    <a:pt x="12723" y="14061"/>
                  </a:lnTo>
                  <a:lnTo>
                    <a:pt x="12752" y="14141"/>
                  </a:lnTo>
                  <a:lnTo>
                    <a:pt x="12814" y="14220"/>
                  </a:lnTo>
                  <a:lnTo>
                    <a:pt x="12876" y="14281"/>
                  </a:lnTo>
                  <a:lnTo>
                    <a:pt x="12996" y="14341"/>
                  </a:lnTo>
                  <a:lnTo>
                    <a:pt x="13088" y="14379"/>
                  </a:lnTo>
                  <a:lnTo>
                    <a:pt x="13211" y="14419"/>
                  </a:lnTo>
                  <a:lnTo>
                    <a:pt x="13364" y="14440"/>
                  </a:lnTo>
                  <a:lnTo>
                    <a:pt x="13364" y="18497"/>
                  </a:lnTo>
                  <a:lnTo>
                    <a:pt x="13211" y="18537"/>
                  </a:lnTo>
                  <a:lnTo>
                    <a:pt x="13058" y="18596"/>
                  </a:lnTo>
                  <a:lnTo>
                    <a:pt x="12996" y="18675"/>
                  </a:lnTo>
                  <a:lnTo>
                    <a:pt x="12967" y="18796"/>
                  </a:lnTo>
                  <a:lnTo>
                    <a:pt x="12967" y="18874"/>
                  </a:lnTo>
                  <a:lnTo>
                    <a:pt x="7659" y="20883"/>
                  </a:lnTo>
                  <a:lnTo>
                    <a:pt x="7536" y="20804"/>
                  </a:lnTo>
                  <a:lnTo>
                    <a:pt x="7383" y="20745"/>
                  </a:lnTo>
                  <a:lnTo>
                    <a:pt x="7230" y="20705"/>
                  </a:lnTo>
                  <a:lnTo>
                    <a:pt x="7048" y="20684"/>
                  </a:lnTo>
                  <a:lnTo>
                    <a:pt x="6895" y="20705"/>
                  </a:lnTo>
                  <a:lnTo>
                    <a:pt x="6713" y="20745"/>
                  </a:lnTo>
                  <a:lnTo>
                    <a:pt x="6589" y="20804"/>
                  </a:lnTo>
                  <a:lnTo>
                    <a:pt x="6469" y="20883"/>
                  </a:lnTo>
                  <a:lnTo>
                    <a:pt x="1373" y="18955"/>
                  </a:lnTo>
                  <a:lnTo>
                    <a:pt x="1405" y="18874"/>
                  </a:lnTo>
                  <a:lnTo>
                    <a:pt x="1405" y="18696"/>
                  </a:lnTo>
                  <a:lnTo>
                    <a:pt x="1373" y="18615"/>
                  </a:lnTo>
                  <a:lnTo>
                    <a:pt x="1311" y="18537"/>
                  </a:lnTo>
                  <a:lnTo>
                    <a:pt x="1129" y="18418"/>
                  </a:lnTo>
                  <a:lnTo>
                    <a:pt x="1008" y="18378"/>
                  </a:lnTo>
                  <a:lnTo>
                    <a:pt x="885" y="18337"/>
                  </a:lnTo>
                  <a:lnTo>
                    <a:pt x="764" y="18318"/>
                  </a:lnTo>
                  <a:lnTo>
                    <a:pt x="764" y="14320"/>
                  </a:lnTo>
                  <a:lnTo>
                    <a:pt x="947" y="14281"/>
                  </a:lnTo>
                  <a:lnTo>
                    <a:pt x="1100" y="14201"/>
                  </a:lnTo>
                  <a:lnTo>
                    <a:pt x="1220" y="14101"/>
                  </a:lnTo>
                  <a:lnTo>
                    <a:pt x="1252" y="14042"/>
                  </a:lnTo>
                  <a:lnTo>
                    <a:pt x="1252" y="13963"/>
                  </a:lnTo>
                  <a:lnTo>
                    <a:pt x="1220" y="13902"/>
                  </a:lnTo>
                  <a:lnTo>
                    <a:pt x="1191" y="13823"/>
                  </a:lnTo>
                  <a:lnTo>
                    <a:pt x="6589" y="11795"/>
                  </a:lnTo>
                  <a:lnTo>
                    <a:pt x="6681" y="11874"/>
                  </a:lnTo>
                  <a:lnTo>
                    <a:pt x="6804" y="11914"/>
                  </a:lnTo>
                  <a:lnTo>
                    <a:pt x="6925" y="11954"/>
                  </a:lnTo>
                  <a:lnTo>
                    <a:pt x="7048" y="11973"/>
                  </a:lnTo>
                  <a:lnTo>
                    <a:pt x="7201" y="11954"/>
                  </a:lnTo>
                  <a:lnTo>
                    <a:pt x="7322" y="11914"/>
                  </a:lnTo>
                  <a:lnTo>
                    <a:pt x="7445" y="11874"/>
                  </a:lnTo>
                  <a:lnTo>
                    <a:pt x="7536" y="11795"/>
                  </a:lnTo>
                  <a:close/>
                  <a:moveTo>
                    <a:pt x="13364" y="0"/>
                  </a:moveTo>
                  <a:lnTo>
                    <a:pt x="13364" y="4058"/>
                  </a:lnTo>
                  <a:lnTo>
                    <a:pt x="13241" y="4058"/>
                  </a:lnTo>
                  <a:lnTo>
                    <a:pt x="13149" y="4097"/>
                  </a:lnTo>
                  <a:lnTo>
                    <a:pt x="12967" y="4177"/>
                  </a:lnTo>
                  <a:lnTo>
                    <a:pt x="12905" y="4236"/>
                  </a:lnTo>
                  <a:lnTo>
                    <a:pt x="12876" y="4296"/>
                  </a:lnTo>
                  <a:lnTo>
                    <a:pt x="12844" y="4355"/>
                  </a:lnTo>
                  <a:lnTo>
                    <a:pt x="12814" y="4436"/>
                  </a:lnTo>
                  <a:lnTo>
                    <a:pt x="12844" y="4514"/>
                  </a:lnTo>
                  <a:lnTo>
                    <a:pt x="12876" y="4574"/>
                  </a:lnTo>
                  <a:lnTo>
                    <a:pt x="12935" y="4654"/>
                  </a:lnTo>
                  <a:lnTo>
                    <a:pt x="12996" y="4714"/>
                  </a:lnTo>
                  <a:lnTo>
                    <a:pt x="13088" y="4754"/>
                  </a:lnTo>
                  <a:lnTo>
                    <a:pt x="13179" y="4792"/>
                  </a:lnTo>
                  <a:lnTo>
                    <a:pt x="13302" y="4813"/>
                  </a:lnTo>
                  <a:lnTo>
                    <a:pt x="13576" y="4813"/>
                  </a:lnTo>
                  <a:lnTo>
                    <a:pt x="13699" y="4773"/>
                  </a:lnTo>
                  <a:lnTo>
                    <a:pt x="13820" y="4714"/>
                  </a:lnTo>
                  <a:lnTo>
                    <a:pt x="13911" y="4633"/>
                  </a:lnTo>
                  <a:lnTo>
                    <a:pt x="19189" y="6623"/>
                  </a:lnTo>
                  <a:lnTo>
                    <a:pt x="19130" y="6703"/>
                  </a:lnTo>
                  <a:lnTo>
                    <a:pt x="19130" y="6863"/>
                  </a:lnTo>
                  <a:lnTo>
                    <a:pt x="19159" y="6941"/>
                  </a:lnTo>
                  <a:lnTo>
                    <a:pt x="19221" y="7001"/>
                  </a:lnTo>
                  <a:lnTo>
                    <a:pt x="19283" y="7081"/>
                  </a:lnTo>
                  <a:lnTo>
                    <a:pt x="19374" y="7120"/>
                  </a:lnTo>
                  <a:lnTo>
                    <a:pt x="19495" y="7160"/>
                  </a:lnTo>
                  <a:lnTo>
                    <a:pt x="19586" y="7200"/>
                  </a:lnTo>
                  <a:lnTo>
                    <a:pt x="19709" y="7200"/>
                  </a:lnTo>
                  <a:lnTo>
                    <a:pt x="19709" y="11218"/>
                  </a:lnTo>
                  <a:lnTo>
                    <a:pt x="19586" y="11237"/>
                  </a:lnTo>
                  <a:lnTo>
                    <a:pt x="19495" y="11256"/>
                  </a:lnTo>
                  <a:lnTo>
                    <a:pt x="19312" y="11337"/>
                  </a:lnTo>
                  <a:lnTo>
                    <a:pt x="19251" y="11396"/>
                  </a:lnTo>
                  <a:lnTo>
                    <a:pt x="19221" y="11456"/>
                  </a:lnTo>
                  <a:lnTo>
                    <a:pt x="19189" y="11536"/>
                  </a:lnTo>
                  <a:lnTo>
                    <a:pt x="19159" y="11615"/>
                  </a:lnTo>
                  <a:lnTo>
                    <a:pt x="19189" y="11674"/>
                  </a:lnTo>
                  <a:lnTo>
                    <a:pt x="19221" y="11734"/>
                  </a:lnTo>
                  <a:lnTo>
                    <a:pt x="14005" y="13704"/>
                  </a:lnTo>
                  <a:lnTo>
                    <a:pt x="13761" y="13545"/>
                  </a:lnTo>
                  <a:lnTo>
                    <a:pt x="13608" y="13505"/>
                  </a:lnTo>
                  <a:lnTo>
                    <a:pt x="13241" y="13505"/>
                  </a:lnTo>
                  <a:lnTo>
                    <a:pt x="13088" y="13545"/>
                  </a:lnTo>
                  <a:lnTo>
                    <a:pt x="12935" y="13624"/>
                  </a:lnTo>
                  <a:lnTo>
                    <a:pt x="12814" y="13704"/>
                  </a:lnTo>
                  <a:lnTo>
                    <a:pt x="7566" y="11734"/>
                  </a:lnTo>
                  <a:lnTo>
                    <a:pt x="7627" y="11615"/>
                  </a:lnTo>
                  <a:lnTo>
                    <a:pt x="7598" y="11536"/>
                  </a:lnTo>
                  <a:lnTo>
                    <a:pt x="7566" y="11477"/>
                  </a:lnTo>
                  <a:lnTo>
                    <a:pt x="7507" y="11415"/>
                  </a:lnTo>
                  <a:lnTo>
                    <a:pt x="7445" y="11356"/>
                  </a:lnTo>
                  <a:lnTo>
                    <a:pt x="7383" y="11318"/>
                  </a:lnTo>
                  <a:lnTo>
                    <a:pt x="7263" y="11277"/>
                  </a:lnTo>
                  <a:lnTo>
                    <a:pt x="7169" y="11256"/>
                  </a:lnTo>
                  <a:lnTo>
                    <a:pt x="6957" y="11256"/>
                  </a:lnTo>
                  <a:lnTo>
                    <a:pt x="6833" y="11277"/>
                  </a:lnTo>
                  <a:lnTo>
                    <a:pt x="6742" y="11318"/>
                  </a:lnTo>
                  <a:lnTo>
                    <a:pt x="6681" y="11356"/>
                  </a:lnTo>
                  <a:lnTo>
                    <a:pt x="6589" y="11415"/>
                  </a:lnTo>
                  <a:lnTo>
                    <a:pt x="6560" y="11477"/>
                  </a:lnTo>
                  <a:lnTo>
                    <a:pt x="6530" y="11536"/>
                  </a:lnTo>
                  <a:lnTo>
                    <a:pt x="6498" y="11615"/>
                  </a:lnTo>
                  <a:lnTo>
                    <a:pt x="6530" y="11734"/>
                  </a:lnTo>
                  <a:lnTo>
                    <a:pt x="1129" y="13764"/>
                  </a:lnTo>
                  <a:lnTo>
                    <a:pt x="1067" y="13704"/>
                  </a:lnTo>
                  <a:lnTo>
                    <a:pt x="947" y="13645"/>
                  </a:lnTo>
                  <a:lnTo>
                    <a:pt x="823" y="13624"/>
                  </a:lnTo>
                  <a:lnTo>
                    <a:pt x="703" y="13604"/>
                  </a:lnTo>
                  <a:lnTo>
                    <a:pt x="579" y="13624"/>
                  </a:lnTo>
                  <a:lnTo>
                    <a:pt x="488" y="13645"/>
                  </a:lnTo>
                  <a:lnTo>
                    <a:pt x="397" y="13664"/>
                  </a:lnTo>
                  <a:lnTo>
                    <a:pt x="244" y="13764"/>
                  </a:lnTo>
                  <a:lnTo>
                    <a:pt x="215" y="13823"/>
                  </a:lnTo>
                  <a:lnTo>
                    <a:pt x="185" y="13902"/>
                  </a:lnTo>
                  <a:lnTo>
                    <a:pt x="153" y="13963"/>
                  </a:lnTo>
                  <a:lnTo>
                    <a:pt x="185" y="14042"/>
                  </a:lnTo>
                  <a:lnTo>
                    <a:pt x="185" y="14101"/>
                  </a:lnTo>
                  <a:lnTo>
                    <a:pt x="306" y="14201"/>
                  </a:lnTo>
                  <a:lnTo>
                    <a:pt x="459" y="14281"/>
                  </a:lnTo>
                  <a:lnTo>
                    <a:pt x="641" y="14320"/>
                  </a:lnTo>
                  <a:lnTo>
                    <a:pt x="641" y="18318"/>
                  </a:lnTo>
                  <a:lnTo>
                    <a:pt x="520" y="18337"/>
                  </a:lnTo>
                  <a:lnTo>
                    <a:pt x="397" y="18378"/>
                  </a:lnTo>
                  <a:lnTo>
                    <a:pt x="276" y="18418"/>
                  </a:lnTo>
                  <a:lnTo>
                    <a:pt x="185" y="18477"/>
                  </a:lnTo>
                  <a:lnTo>
                    <a:pt x="91" y="18537"/>
                  </a:lnTo>
                  <a:lnTo>
                    <a:pt x="32" y="18615"/>
                  </a:lnTo>
                  <a:lnTo>
                    <a:pt x="0" y="18696"/>
                  </a:lnTo>
                  <a:lnTo>
                    <a:pt x="0" y="18874"/>
                  </a:lnTo>
                  <a:lnTo>
                    <a:pt x="62" y="18974"/>
                  </a:lnTo>
                  <a:lnTo>
                    <a:pt x="123" y="19054"/>
                  </a:lnTo>
                  <a:lnTo>
                    <a:pt x="306" y="19173"/>
                  </a:lnTo>
                  <a:lnTo>
                    <a:pt x="429" y="19213"/>
                  </a:lnTo>
                  <a:lnTo>
                    <a:pt x="550" y="19252"/>
                  </a:lnTo>
                  <a:lnTo>
                    <a:pt x="703" y="19252"/>
                  </a:lnTo>
                  <a:lnTo>
                    <a:pt x="885" y="19233"/>
                  </a:lnTo>
                  <a:lnTo>
                    <a:pt x="1067" y="19192"/>
                  </a:lnTo>
                  <a:lnTo>
                    <a:pt x="1191" y="19114"/>
                  </a:lnTo>
                  <a:lnTo>
                    <a:pt x="1311" y="19033"/>
                  </a:lnTo>
                  <a:lnTo>
                    <a:pt x="6407" y="20964"/>
                  </a:lnTo>
                  <a:lnTo>
                    <a:pt x="6378" y="21042"/>
                  </a:lnTo>
                  <a:lnTo>
                    <a:pt x="6345" y="21142"/>
                  </a:lnTo>
                  <a:lnTo>
                    <a:pt x="6378" y="21242"/>
                  </a:lnTo>
                  <a:lnTo>
                    <a:pt x="6407" y="21320"/>
                  </a:lnTo>
                  <a:lnTo>
                    <a:pt x="6469" y="21401"/>
                  </a:lnTo>
                  <a:lnTo>
                    <a:pt x="6651" y="21520"/>
                  </a:lnTo>
                  <a:lnTo>
                    <a:pt x="6774" y="21560"/>
                  </a:lnTo>
                  <a:lnTo>
                    <a:pt x="6925" y="21600"/>
                  </a:lnTo>
                  <a:lnTo>
                    <a:pt x="7201" y="21600"/>
                  </a:lnTo>
                  <a:lnTo>
                    <a:pt x="7322" y="21560"/>
                  </a:lnTo>
                  <a:lnTo>
                    <a:pt x="7445" y="21520"/>
                  </a:lnTo>
                  <a:lnTo>
                    <a:pt x="7566" y="21460"/>
                  </a:lnTo>
                  <a:lnTo>
                    <a:pt x="7659" y="21401"/>
                  </a:lnTo>
                  <a:lnTo>
                    <a:pt x="7719" y="21320"/>
                  </a:lnTo>
                  <a:lnTo>
                    <a:pt x="7751" y="21242"/>
                  </a:lnTo>
                  <a:lnTo>
                    <a:pt x="7780" y="21142"/>
                  </a:lnTo>
                  <a:lnTo>
                    <a:pt x="7751" y="21042"/>
                  </a:lnTo>
                  <a:lnTo>
                    <a:pt x="7689" y="20943"/>
                  </a:lnTo>
                  <a:lnTo>
                    <a:pt x="13029" y="18955"/>
                  </a:lnTo>
                  <a:lnTo>
                    <a:pt x="13088" y="19014"/>
                  </a:lnTo>
                  <a:lnTo>
                    <a:pt x="13179" y="19054"/>
                  </a:lnTo>
                  <a:lnTo>
                    <a:pt x="13302" y="19074"/>
                  </a:lnTo>
                  <a:lnTo>
                    <a:pt x="13423" y="19093"/>
                  </a:lnTo>
                  <a:lnTo>
                    <a:pt x="13546" y="19074"/>
                  </a:lnTo>
                  <a:lnTo>
                    <a:pt x="13637" y="19054"/>
                  </a:lnTo>
                  <a:lnTo>
                    <a:pt x="13729" y="19014"/>
                  </a:lnTo>
                  <a:lnTo>
                    <a:pt x="13790" y="18955"/>
                  </a:lnTo>
                  <a:lnTo>
                    <a:pt x="19221" y="20983"/>
                  </a:lnTo>
                  <a:lnTo>
                    <a:pt x="19159" y="21063"/>
                  </a:lnTo>
                  <a:lnTo>
                    <a:pt x="19159" y="21222"/>
                  </a:lnTo>
                  <a:lnTo>
                    <a:pt x="19189" y="21301"/>
                  </a:lnTo>
                  <a:lnTo>
                    <a:pt x="19251" y="21360"/>
                  </a:lnTo>
                  <a:lnTo>
                    <a:pt x="19433" y="21479"/>
                  </a:lnTo>
                  <a:lnTo>
                    <a:pt x="19527" y="21520"/>
                  </a:lnTo>
                  <a:lnTo>
                    <a:pt x="19648" y="21541"/>
                  </a:lnTo>
                  <a:lnTo>
                    <a:pt x="19892" y="21541"/>
                  </a:lnTo>
                  <a:lnTo>
                    <a:pt x="20015" y="21520"/>
                  </a:lnTo>
                  <a:lnTo>
                    <a:pt x="20106" y="21479"/>
                  </a:lnTo>
                  <a:lnTo>
                    <a:pt x="20289" y="21360"/>
                  </a:lnTo>
                  <a:lnTo>
                    <a:pt x="20350" y="21301"/>
                  </a:lnTo>
                  <a:lnTo>
                    <a:pt x="20380" y="21222"/>
                  </a:lnTo>
                  <a:lnTo>
                    <a:pt x="20380" y="21063"/>
                  </a:lnTo>
                  <a:lnTo>
                    <a:pt x="20350" y="20983"/>
                  </a:lnTo>
                  <a:lnTo>
                    <a:pt x="21600" y="20505"/>
                  </a:lnTo>
                  <a:lnTo>
                    <a:pt x="21600" y="20406"/>
                  </a:lnTo>
                  <a:lnTo>
                    <a:pt x="20289" y="20904"/>
                  </a:lnTo>
                  <a:lnTo>
                    <a:pt x="20197" y="20843"/>
                  </a:lnTo>
                  <a:lnTo>
                    <a:pt x="20074" y="20783"/>
                  </a:lnTo>
                  <a:lnTo>
                    <a:pt x="19921" y="20745"/>
                  </a:lnTo>
                  <a:lnTo>
                    <a:pt x="19618" y="20745"/>
                  </a:lnTo>
                  <a:lnTo>
                    <a:pt x="19495" y="20783"/>
                  </a:lnTo>
                  <a:lnTo>
                    <a:pt x="19374" y="20843"/>
                  </a:lnTo>
                  <a:lnTo>
                    <a:pt x="19283" y="20923"/>
                  </a:lnTo>
                  <a:lnTo>
                    <a:pt x="13852" y="18874"/>
                  </a:lnTo>
                  <a:lnTo>
                    <a:pt x="13882" y="18796"/>
                  </a:lnTo>
                  <a:lnTo>
                    <a:pt x="13852" y="18675"/>
                  </a:lnTo>
                  <a:lnTo>
                    <a:pt x="13761" y="18596"/>
                  </a:lnTo>
                  <a:lnTo>
                    <a:pt x="13637" y="18516"/>
                  </a:lnTo>
                  <a:lnTo>
                    <a:pt x="13485" y="18497"/>
                  </a:lnTo>
                  <a:lnTo>
                    <a:pt x="13485" y="14440"/>
                  </a:lnTo>
                  <a:lnTo>
                    <a:pt x="13608" y="14419"/>
                  </a:lnTo>
                  <a:lnTo>
                    <a:pt x="13729" y="14379"/>
                  </a:lnTo>
                  <a:lnTo>
                    <a:pt x="13852" y="14341"/>
                  </a:lnTo>
                  <a:lnTo>
                    <a:pt x="13943" y="14281"/>
                  </a:lnTo>
                  <a:lnTo>
                    <a:pt x="14034" y="14220"/>
                  </a:lnTo>
                  <a:lnTo>
                    <a:pt x="14096" y="14141"/>
                  </a:lnTo>
                  <a:lnTo>
                    <a:pt x="14126" y="14061"/>
                  </a:lnTo>
                  <a:lnTo>
                    <a:pt x="14126" y="13863"/>
                  </a:lnTo>
                  <a:lnTo>
                    <a:pt x="14064" y="13764"/>
                  </a:lnTo>
                  <a:lnTo>
                    <a:pt x="19251" y="11814"/>
                  </a:lnTo>
                  <a:lnTo>
                    <a:pt x="19342" y="11893"/>
                  </a:lnTo>
                  <a:lnTo>
                    <a:pt x="19465" y="11954"/>
                  </a:lnTo>
                  <a:lnTo>
                    <a:pt x="19618" y="11992"/>
                  </a:lnTo>
                  <a:lnTo>
                    <a:pt x="19921" y="11992"/>
                  </a:lnTo>
                  <a:lnTo>
                    <a:pt x="20074" y="11954"/>
                  </a:lnTo>
                  <a:lnTo>
                    <a:pt x="20197" y="11893"/>
                  </a:lnTo>
                  <a:lnTo>
                    <a:pt x="20289" y="11814"/>
                  </a:lnTo>
                  <a:lnTo>
                    <a:pt x="21600" y="12311"/>
                  </a:lnTo>
                  <a:lnTo>
                    <a:pt x="21600" y="12211"/>
                  </a:lnTo>
                  <a:lnTo>
                    <a:pt x="20350" y="11734"/>
                  </a:lnTo>
                  <a:lnTo>
                    <a:pt x="20380" y="11674"/>
                  </a:lnTo>
                  <a:lnTo>
                    <a:pt x="20380" y="11615"/>
                  </a:lnTo>
                  <a:lnTo>
                    <a:pt x="20350" y="11536"/>
                  </a:lnTo>
                  <a:lnTo>
                    <a:pt x="20318" y="11456"/>
                  </a:lnTo>
                  <a:lnTo>
                    <a:pt x="20289" y="11396"/>
                  </a:lnTo>
                  <a:lnTo>
                    <a:pt x="20227" y="11337"/>
                  </a:lnTo>
                  <a:lnTo>
                    <a:pt x="20045" y="11256"/>
                  </a:lnTo>
                  <a:lnTo>
                    <a:pt x="19953" y="11237"/>
                  </a:lnTo>
                  <a:lnTo>
                    <a:pt x="19830" y="11218"/>
                  </a:lnTo>
                  <a:lnTo>
                    <a:pt x="19830" y="7200"/>
                  </a:lnTo>
                  <a:lnTo>
                    <a:pt x="19953" y="7200"/>
                  </a:lnTo>
                  <a:lnTo>
                    <a:pt x="20074" y="7160"/>
                  </a:lnTo>
                  <a:lnTo>
                    <a:pt x="20165" y="7120"/>
                  </a:lnTo>
                  <a:lnTo>
                    <a:pt x="20259" y="7081"/>
                  </a:lnTo>
                  <a:lnTo>
                    <a:pt x="20318" y="7022"/>
                  </a:lnTo>
                  <a:lnTo>
                    <a:pt x="20380" y="6941"/>
                  </a:lnTo>
                  <a:lnTo>
                    <a:pt x="20409" y="6863"/>
                  </a:lnTo>
                  <a:lnTo>
                    <a:pt x="20409" y="6703"/>
                  </a:lnTo>
                  <a:lnTo>
                    <a:pt x="20350" y="6623"/>
                  </a:lnTo>
                  <a:lnTo>
                    <a:pt x="21600" y="6146"/>
                  </a:lnTo>
                  <a:lnTo>
                    <a:pt x="21600" y="6065"/>
                  </a:lnTo>
                  <a:lnTo>
                    <a:pt x="20289" y="6544"/>
                  </a:lnTo>
                  <a:lnTo>
                    <a:pt x="20197" y="6464"/>
                  </a:lnTo>
                  <a:lnTo>
                    <a:pt x="20074" y="6424"/>
                  </a:lnTo>
                  <a:lnTo>
                    <a:pt x="19921" y="6383"/>
                  </a:lnTo>
                  <a:lnTo>
                    <a:pt x="19771" y="6364"/>
                  </a:lnTo>
                  <a:lnTo>
                    <a:pt x="19618" y="6383"/>
                  </a:lnTo>
                  <a:lnTo>
                    <a:pt x="19465" y="6424"/>
                  </a:lnTo>
                  <a:lnTo>
                    <a:pt x="19342" y="6464"/>
                  </a:lnTo>
                  <a:lnTo>
                    <a:pt x="19251" y="6544"/>
                  </a:lnTo>
                  <a:lnTo>
                    <a:pt x="13973" y="4555"/>
                  </a:lnTo>
                  <a:lnTo>
                    <a:pt x="14005" y="4495"/>
                  </a:lnTo>
                  <a:lnTo>
                    <a:pt x="14005" y="4355"/>
                  </a:lnTo>
                  <a:lnTo>
                    <a:pt x="13973" y="4296"/>
                  </a:lnTo>
                  <a:lnTo>
                    <a:pt x="13911" y="4236"/>
                  </a:lnTo>
                  <a:lnTo>
                    <a:pt x="13852" y="4177"/>
                  </a:lnTo>
                  <a:lnTo>
                    <a:pt x="13790" y="4118"/>
                  </a:lnTo>
                  <a:lnTo>
                    <a:pt x="13699" y="4097"/>
                  </a:lnTo>
                  <a:lnTo>
                    <a:pt x="13576" y="4058"/>
                  </a:lnTo>
                  <a:lnTo>
                    <a:pt x="13485" y="4058"/>
                  </a:lnTo>
                  <a:lnTo>
                    <a:pt x="134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7" name="Google Shape;19;p2"/>
            <p:cNvSpPr/>
            <p:nvPr/>
          </p:nvSpPr>
          <p:spPr>
            <a:xfrm>
              <a:off x="8799858" y="3252795"/>
              <a:ext cx="344035" cy="619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888" y="0"/>
                  </a:moveTo>
                  <a:lnTo>
                    <a:pt x="16593" y="40"/>
                  </a:lnTo>
                  <a:lnTo>
                    <a:pt x="16441" y="124"/>
                  </a:lnTo>
                  <a:lnTo>
                    <a:pt x="16218" y="204"/>
                  </a:lnTo>
                  <a:lnTo>
                    <a:pt x="16067" y="288"/>
                  </a:lnTo>
                  <a:lnTo>
                    <a:pt x="15922" y="413"/>
                  </a:lnTo>
                  <a:lnTo>
                    <a:pt x="15844" y="581"/>
                  </a:lnTo>
                  <a:lnTo>
                    <a:pt x="15844" y="705"/>
                  </a:lnTo>
                  <a:lnTo>
                    <a:pt x="15922" y="953"/>
                  </a:lnTo>
                  <a:lnTo>
                    <a:pt x="2839" y="5149"/>
                  </a:lnTo>
                  <a:lnTo>
                    <a:pt x="2615" y="4985"/>
                  </a:lnTo>
                  <a:lnTo>
                    <a:pt x="2313" y="4857"/>
                  </a:lnTo>
                  <a:lnTo>
                    <a:pt x="1939" y="4776"/>
                  </a:lnTo>
                  <a:lnTo>
                    <a:pt x="1268" y="4776"/>
                  </a:lnTo>
                  <a:lnTo>
                    <a:pt x="966" y="4817"/>
                  </a:lnTo>
                  <a:lnTo>
                    <a:pt x="670" y="4901"/>
                  </a:lnTo>
                  <a:lnTo>
                    <a:pt x="223" y="5149"/>
                  </a:lnTo>
                  <a:lnTo>
                    <a:pt x="72" y="5273"/>
                  </a:lnTo>
                  <a:lnTo>
                    <a:pt x="0" y="5441"/>
                  </a:lnTo>
                  <a:lnTo>
                    <a:pt x="0" y="5773"/>
                  </a:lnTo>
                  <a:lnTo>
                    <a:pt x="72" y="5938"/>
                  </a:lnTo>
                  <a:lnTo>
                    <a:pt x="223" y="6106"/>
                  </a:lnTo>
                  <a:lnTo>
                    <a:pt x="368" y="6230"/>
                  </a:lnTo>
                  <a:lnTo>
                    <a:pt x="598" y="6314"/>
                  </a:lnTo>
                  <a:lnTo>
                    <a:pt x="821" y="6394"/>
                  </a:lnTo>
                  <a:lnTo>
                    <a:pt x="1117" y="6478"/>
                  </a:lnTo>
                  <a:lnTo>
                    <a:pt x="1419" y="6478"/>
                  </a:lnTo>
                  <a:lnTo>
                    <a:pt x="1419" y="15078"/>
                  </a:lnTo>
                  <a:lnTo>
                    <a:pt x="966" y="15162"/>
                  </a:lnTo>
                  <a:lnTo>
                    <a:pt x="670" y="15286"/>
                  </a:lnTo>
                  <a:lnTo>
                    <a:pt x="447" y="15450"/>
                  </a:lnTo>
                  <a:lnTo>
                    <a:pt x="368" y="15699"/>
                  </a:lnTo>
                  <a:lnTo>
                    <a:pt x="447" y="15827"/>
                  </a:lnTo>
                  <a:lnTo>
                    <a:pt x="519" y="15951"/>
                  </a:lnTo>
                  <a:lnTo>
                    <a:pt x="743" y="16159"/>
                  </a:lnTo>
                  <a:lnTo>
                    <a:pt x="1117" y="16283"/>
                  </a:lnTo>
                  <a:lnTo>
                    <a:pt x="1341" y="16323"/>
                  </a:lnTo>
                  <a:lnTo>
                    <a:pt x="1866" y="16323"/>
                  </a:lnTo>
                  <a:lnTo>
                    <a:pt x="2090" y="16239"/>
                  </a:lnTo>
                  <a:lnTo>
                    <a:pt x="2313" y="16159"/>
                  </a:lnTo>
                  <a:lnTo>
                    <a:pt x="2464" y="16031"/>
                  </a:lnTo>
                  <a:lnTo>
                    <a:pt x="15548" y="20227"/>
                  </a:lnTo>
                  <a:lnTo>
                    <a:pt x="15397" y="20395"/>
                  </a:lnTo>
                  <a:lnTo>
                    <a:pt x="15397" y="20811"/>
                  </a:lnTo>
                  <a:lnTo>
                    <a:pt x="15469" y="20976"/>
                  </a:lnTo>
                  <a:lnTo>
                    <a:pt x="15692" y="21144"/>
                  </a:lnTo>
                  <a:lnTo>
                    <a:pt x="15844" y="21308"/>
                  </a:lnTo>
                  <a:lnTo>
                    <a:pt x="16146" y="21432"/>
                  </a:lnTo>
                  <a:lnTo>
                    <a:pt x="16441" y="21516"/>
                  </a:lnTo>
                  <a:lnTo>
                    <a:pt x="16744" y="21556"/>
                  </a:lnTo>
                  <a:lnTo>
                    <a:pt x="17118" y="21600"/>
                  </a:lnTo>
                  <a:lnTo>
                    <a:pt x="17486" y="21556"/>
                  </a:lnTo>
                  <a:lnTo>
                    <a:pt x="17789" y="21516"/>
                  </a:lnTo>
                  <a:lnTo>
                    <a:pt x="18084" y="21432"/>
                  </a:lnTo>
                  <a:lnTo>
                    <a:pt x="18387" y="21308"/>
                  </a:lnTo>
                  <a:lnTo>
                    <a:pt x="18610" y="21144"/>
                  </a:lnTo>
                  <a:lnTo>
                    <a:pt x="18761" y="20976"/>
                  </a:lnTo>
                  <a:lnTo>
                    <a:pt x="18833" y="20811"/>
                  </a:lnTo>
                  <a:lnTo>
                    <a:pt x="18912" y="20603"/>
                  </a:lnTo>
                  <a:lnTo>
                    <a:pt x="18833" y="20395"/>
                  </a:lnTo>
                  <a:lnTo>
                    <a:pt x="18761" y="20227"/>
                  </a:lnTo>
                  <a:lnTo>
                    <a:pt x="21600" y="19314"/>
                  </a:lnTo>
                  <a:lnTo>
                    <a:pt x="21600" y="19106"/>
                  </a:lnTo>
                  <a:lnTo>
                    <a:pt x="18610" y="20063"/>
                  </a:lnTo>
                  <a:lnTo>
                    <a:pt x="18314" y="19895"/>
                  </a:lnTo>
                  <a:lnTo>
                    <a:pt x="17940" y="19770"/>
                  </a:lnTo>
                  <a:lnTo>
                    <a:pt x="17565" y="19686"/>
                  </a:lnTo>
                  <a:lnTo>
                    <a:pt x="17118" y="19646"/>
                  </a:lnTo>
                  <a:lnTo>
                    <a:pt x="16665" y="19686"/>
                  </a:lnTo>
                  <a:lnTo>
                    <a:pt x="16290" y="19770"/>
                  </a:lnTo>
                  <a:lnTo>
                    <a:pt x="15922" y="19895"/>
                  </a:lnTo>
                  <a:lnTo>
                    <a:pt x="15620" y="20063"/>
                  </a:lnTo>
                  <a:lnTo>
                    <a:pt x="2615" y="15907"/>
                  </a:lnTo>
                  <a:lnTo>
                    <a:pt x="2688" y="15699"/>
                  </a:lnTo>
                  <a:lnTo>
                    <a:pt x="2615" y="15450"/>
                  </a:lnTo>
                  <a:lnTo>
                    <a:pt x="2392" y="15286"/>
                  </a:lnTo>
                  <a:lnTo>
                    <a:pt x="2090" y="15118"/>
                  </a:lnTo>
                  <a:lnTo>
                    <a:pt x="1715" y="15078"/>
                  </a:lnTo>
                  <a:lnTo>
                    <a:pt x="1715" y="6478"/>
                  </a:lnTo>
                  <a:lnTo>
                    <a:pt x="2017" y="6478"/>
                  </a:lnTo>
                  <a:lnTo>
                    <a:pt x="2241" y="6394"/>
                  </a:lnTo>
                  <a:lnTo>
                    <a:pt x="2464" y="6314"/>
                  </a:lnTo>
                  <a:lnTo>
                    <a:pt x="2688" y="6230"/>
                  </a:lnTo>
                  <a:lnTo>
                    <a:pt x="2911" y="6106"/>
                  </a:lnTo>
                  <a:lnTo>
                    <a:pt x="2990" y="5938"/>
                  </a:lnTo>
                  <a:lnTo>
                    <a:pt x="3062" y="5814"/>
                  </a:lnTo>
                  <a:lnTo>
                    <a:pt x="3135" y="5649"/>
                  </a:lnTo>
                  <a:lnTo>
                    <a:pt x="3062" y="5441"/>
                  </a:lnTo>
                  <a:lnTo>
                    <a:pt x="2990" y="5273"/>
                  </a:lnTo>
                  <a:lnTo>
                    <a:pt x="16067" y="1077"/>
                  </a:lnTo>
                  <a:lnTo>
                    <a:pt x="16520" y="1329"/>
                  </a:lnTo>
                  <a:lnTo>
                    <a:pt x="16816" y="1369"/>
                  </a:lnTo>
                  <a:lnTo>
                    <a:pt x="17118" y="1410"/>
                  </a:lnTo>
                  <a:lnTo>
                    <a:pt x="17414" y="1369"/>
                  </a:lnTo>
                  <a:lnTo>
                    <a:pt x="17716" y="1329"/>
                  </a:lnTo>
                  <a:lnTo>
                    <a:pt x="18012" y="1245"/>
                  </a:lnTo>
                  <a:lnTo>
                    <a:pt x="18163" y="1077"/>
                  </a:lnTo>
                  <a:lnTo>
                    <a:pt x="21600" y="2198"/>
                  </a:lnTo>
                  <a:lnTo>
                    <a:pt x="21600" y="1994"/>
                  </a:lnTo>
                  <a:lnTo>
                    <a:pt x="18314" y="953"/>
                  </a:lnTo>
                  <a:lnTo>
                    <a:pt x="18387" y="705"/>
                  </a:lnTo>
                  <a:lnTo>
                    <a:pt x="18387" y="581"/>
                  </a:lnTo>
                  <a:lnTo>
                    <a:pt x="18314" y="413"/>
                  </a:lnTo>
                  <a:lnTo>
                    <a:pt x="18163" y="288"/>
                  </a:lnTo>
                  <a:lnTo>
                    <a:pt x="18012" y="204"/>
                  </a:lnTo>
                  <a:lnTo>
                    <a:pt x="17861" y="124"/>
                  </a:lnTo>
                  <a:lnTo>
                    <a:pt x="17637" y="40"/>
                  </a:lnTo>
                  <a:lnTo>
                    <a:pt x="1741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8" name="Google Shape;20;p2"/>
            <p:cNvSpPr/>
            <p:nvPr/>
          </p:nvSpPr>
          <p:spPr>
            <a:xfrm>
              <a:off x="2489574" y="0"/>
              <a:ext cx="6654287" cy="5143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316" y="365"/>
                  </a:moveTo>
                  <a:lnTo>
                    <a:pt x="15331" y="390"/>
                  </a:lnTo>
                  <a:lnTo>
                    <a:pt x="15347" y="405"/>
                  </a:lnTo>
                  <a:lnTo>
                    <a:pt x="15366" y="420"/>
                  </a:lnTo>
                  <a:lnTo>
                    <a:pt x="15413" y="420"/>
                  </a:lnTo>
                  <a:lnTo>
                    <a:pt x="15432" y="405"/>
                  </a:lnTo>
                  <a:lnTo>
                    <a:pt x="15451" y="390"/>
                  </a:lnTo>
                  <a:lnTo>
                    <a:pt x="15463" y="370"/>
                  </a:lnTo>
                  <a:lnTo>
                    <a:pt x="16124" y="860"/>
                  </a:lnTo>
                  <a:lnTo>
                    <a:pt x="16120" y="880"/>
                  </a:lnTo>
                  <a:lnTo>
                    <a:pt x="16120" y="920"/>
                  </a:lnTo>
                  <a:lnTo>
                    <a:pt x="16124" y="940"/>
                  </a:lnTo>
                  <a:lnTo>
                    <a:pt x="16139" y="970"/>
                  </a:lnTo>
                  <a:lnTo>
                    <a:pt x="16147" y="980"/>
                  </a:lnTo>
                  <a:lnTo>
                    <a:pt x="16159" y="990"/>
                  </a:lnTo>
                  <a:lnTo>
                    <a:pt x="16174" y="995"/>
                  </a:lnTo>
                  <a:lnTo>
                    <a:pt x="16185" y="1000"/>
                  </a:lnTo>
                  <a:lnTo>
                    <a:pt x="16185" y="2010"/>
                  </a:lnTo>
                  <a:lnTo>
                    <a:pt x="16170" y="2010"/>
                  </a:lnTo>
                  <a:lnTo>
                    <a:pt x="16159" y="2020"/>
                  </a:lnTo>
                  <a:lnTo>
                    <a:pt x="16147" y="2030"/>
                  </a:lnTo>
                  <a:lnTo>
                    <a:pt x="16135" y="2045"/>
                  </a:lnTo>
                  <a:lnTo>
                    <a:pt x="16124" y="2060"/>
                  </a:lnTo>
                  <a:lnTo>
                    <a:pt x="16120" y="2075"/>
                  </a:lnTo>
                  <a:lnTo>
                    <a:pt x="16116" y="2095"/>
                  </a:lnTo>
                  <a:lnTo>
                    <a:pt x="16112" y="2115"/>
                  </a:lnTo>
                  <a:lnTo>
                    <a:pt x="16116" y="2135"/>
                  </a:lnTo>
                  <a:lnTo>
                    <a:pt x="16120" y="2150"/>
                  </a:lnTo>
                  <a:lnTo>
                    <a:pt x="15459" y="2645"/>
                  </a:lnTo>
                  <a:lnTo>
                    <a:pt x="15447" y="2625"/>
                  </a:lnTo>
                  <a:lnTo>
                    <a:pt x="15432" y="2610"/>
                  </a:lnTo>
                  <a:lnTo>
                    <a:pt x="15413" y="2600"/>
                  </a:lnTo>
                  <a:lnTo>
                    <a:pt x="15389" y="2595"/>
                  </a:lnTo>
                  <a:lnTo>
                    <a:pt x="15370" y="2600"/>
                  </a:lnTo>
                  <a:lnTo>
                    <a:pt x="15351" y="2610"/>
                  </a:lnTo>
                  <a:lnTo>
                    <a:pt x="15335" y="2625"/>
                  </a:lnTo>
                  <a:lnTo>
                    <a:pt x="15320" y="2645"/>
                  </a:lnTo>
                  <a:lnTo>
                    <a:pt x="14663" y="2150"/>
                  </a:lnTo>
                  <a:lnTo>
                    <a:pt x="14667" y="2135"/>
                  </a:lnTo>
                  <a:lnTo>
                    <a:pt x="14667" y="2095"/>
                  </a:lnTo>
                  <a:lnTo>
                    <a:pt x="14663" y="2075"/>
                  </a:lnTo>
                  <a:lnTo>
                    <a:pt x="14655" y="2060"/>
                  </a:lnTo>
                  <a:lnTo>
                    <a:pt x="14647" y="2040"/>
                  </a:lnTo>
                  <a:lnTo>
                    <a:pt x="14636" y="2030"/>
                  </a:lnTo>
                  <a:lnTo>
                    <a:pt x="14620" y="2020"/>
                  </a:lnTo>
                  <a:lnTo>
                    <a:pt x="14609" y="2015"/>
                  </a:lnTo>
                  <a:lnTo>
                    <a:pt x="14593" y="2010"/>
                  </a:lnTo>
                  <a:lnTo>
                    <a:pt x="14593" y="1000"/>
                  </a:lnTo>
                  <a:lnTo>
                    <a:pt x="14605" y="995"/>
                  </a:lnTo>
                  <a:lnTo>
                    <a:pt x="14620" y="990"/>
                  </a:lnTo>
                  <a:lnTo>
                    <a:pt x="14632" y="980"/>
                  </a:lnTo>
                  <a:lnTo>
                    <a:pt x="14651" y="955"/>
                  </a:lnTo>
                  <a:lnTo>
                    <a:pt x="14655" y="940"/>
                  </a:lnTo>
                  <a:lnTo>
                    <a:pt x="14659" y="920"/>
                  </a:lnTo>
                  <a:lnTo>
                    <a:pt x="14663" y="900"/>
                  </a:lnTo>
                  <a:lnTo>
                    <a:pt x="14659" y="880"/>
                  </a:lnTo>
                  <a:lnTo>
                    <a:pt x="14655" y="860"/>
                  </a:lnTo>
                  <a:lnTo>
                    <a:pt x="15316" y="365"/>
                  </a:lnTo>
                  <a:close/>
                  <a:moveTo>
                    <a:pt x="13840" y="355"/>
                  </a:moveTo>
                  <a:lnTo>
                    <a:pt x="14516" y="865"/>
                  </a:lnTo>
                  <a:lnTo>
                    <a:pt x="14512" y="880"/>
                  </a:lnTo>
                  <a:lnTo>
                    <a:pt x="14508" y="900"/>
                  </a:lnTo>
                  <a:lnTo>
                    <a:pt x="14512" y="920"/>
                  </a:lnTo>
                  <a:lnTo>
                    <a:pt x="14516" y="940"/>
                  </a:lnTo>
                  <a:lnTo>
                    <a:pt x="14520" y="955"/>
                  </a:lnTo>
                  <a:lnTo>
                    <a:pt x="14528" y="970"/>
                  </a:lnTo>
                  <a:lnTo>
                    <a:pt x="14539" y="980"/>
                  </a:lnTo>
                  <a:lnTo>
                    <a:pt x="14551" y="990"/>
                  </a:lnTo>
                  <a:lnTo>
                    <a:pt x="14562" y="995"/>
                  </a:lnTo>
                  <a:lnTo>
                    <a:pt x="14578" y="1000"/>
                  </a:lnTo>
                  <a:lnTo>
                    <a:pt x="14578" y="2010"/>
                  </a:lnTo>
                  <a:lnTo>
                    <a:pt x="14562" y="2015"/>
                  </a:lnTo>
                  <a:lnTo>
                    <a:pt x="14547" y="2020"/>
                  </a:lnTo>
                  <a:lnTo>
                    <a:pt x="14535" y="2030"/>
                  </a:lnTo>
                  <a:lnTo>
                    <a:pt x="14524" y="2045"/>
                  </a:lnTo>
                  <a:lnTo>
                    <a:pt x="14508" y="2075"/>
                  </a:lnTo>
                  <a:lnTo>
                    <a:pt x="14504" y="2095"/>
                  </a:lnTo>
                  <a:lnTo>
                    <a:pt x="14504" y="2135"/>
                  </a:lnTo>
                  <a:lnTo>
                    <a:pt x="14508" y="2150"/>
                  </a:lnTo>
                  <a:lnTo>
                    <a:pt x="13840" y="2650"/>
                  </a:lnTo>
                  <a:lnTo>
                    <a:pt x="13828" y="2635"/>
                  </a:lnTo>
                  <a:lnTo>
                    <a:pt x="13813" y="2625"/>
                  </a:lnTo>
                  <a:lnTo>
                    <a:pt x="13797" y="2615"/>
                  </a:lnTo>
                  <a:lnTo>
                    <a:pt x="13782" y="2610"/>
                  </a:lnTo>
                  <a:lnTo>
                    <a:pt x="13762" y="2615"/>
                  </a:lnTo>
                  <a:lnTo>
                    <a:pt x="13747" y="2625"/>
                  </a:lnTo>
                  <a:lnTo>
                    <a:pt x="13731" y="2635"/>
                  </a:lnTo>
                  <a:lnTo>
                    <a:pt x="13720" y="2650"/>
                  </a:lnTo>
                  <a:lnTo>
                    <a:pt x="13051" y="2150"/>
                  </a:lnTo>
                  <a:lnTo>
                    <a:pt x="13055" y="2135"/>
                  </a:lnTo>
                  <a:lnTo>
                    <a:pt x="13055" y="2095"/>
                  </a:lnTo>
                  <a:lnTo>
                    <a:pt x="13051" y="2075"/>
                  </a:lnTo>
                  <a:lnTo>
                    <a:pt x="13036" y="2045"/>
                  </a:lnTo>
                  <a:lnTo>
                    <a:pt x="13024" y="2030"/>
                  </a:lnTo>
                  <a:lnTo>
                    <a:pt x="13009" y="2020"/>
                  </a:lnTo>
                  <a:lnTo>
                    <a:pt x="12997" y="2015"/>
                  </a:lnTo>
                  <a:lnTo>
                    <a:pt x="12982" y="2010"/>
                  </a:lnTo>
                  <a:lnTo>
                    <a:pt x="12982" y="1005"/>
                  </a:lnTo>
                  <a:lnTo>
                    <a:pt x="12997" y="1005"/>
                  </a:lnTo>
                  <a:lnTo>
                    <a:pt x="13009" y="995"/>
                  </a:lnTo>
                  <a:lnTo>
                    <a:pt x="13024" y="985"/>
                  </a:lnTo>
                  <a:lnTo>
                    <a:pt x="13036" y="975"/>
                  </a:lnTo>
                  <a:lnTo>
                    <a:pt x="13044" y="960"/>
                  </a:lnTo>
                  <a:lnTo>
                    <a:pt x="13051" y="940"/>
                  </a:lnTo>
                  <a:lnTo>
                    <a:pt x="13055" y="925"/>
                  </a:lnTo>
                  <a:lnTo>
                    <a:pt x="13055" y="880"/>
                  </a:lnTo>
                  <a:lnTo>
                    <a:pt x="13047" y="860"/>
                  </a:lnTo>
                  <a:lnTo>
                    <a:pt x="13724" y="355"/>
                  </a:lnTo>
                  <a:lnTo>
                    <a:pt x="13731" y="370"/>
                  </a:lnTo>
                  <a:lnTo>
                    <a:pt x="13747" y="385"/>
                  </a:lnTo>
                  <a:lnTo>
                    <a:pt x="13762" y="395"/>
                  </a:lnTo>
                  <a:lnTo>
                    <a:pt x="13782" y="400"/>
                  </a:lnTo>
                  <a:lnTo>
                    <a:pt x="13797" y="395"/>
                  </a:lnTo>
                  <a:lnTo>
                    <a:pt x="13813" y="385"/>
                  </a:lnTo>
                  <a:lnTo>
                    <a:pt x="13828" y="375"/>
                  </a:lnTo>
                  <a:lnTo>
                    <a:pt x="13840" y="355"/>
                  </a:lnTo>
                  <a:close/>
                  <a:moveTo>
                    <a:pt x="12224" y="355"/>
                  </a:moveTo>
                  <a:lnTo>
                    <a:pt x="12900" y="860"/>
                  </a:lnTo>
                  <a:lnTo>
                    <a:pt x="12897" y="880"/>
                  </a:lnTo>
                  <a:lnTo>
                    <a:pt x="12893" y="900"/>
                  </a:lnTo>
                  <a:lnTo>
                    <a:pt x="12897" y="920"/>
                  </a:lnTo>
                  <a:lnTo>
                    <a:pt x="12900" y="940"/>
                  </a:lnTo>
                  <a:lnTo>
                    <a:pt x="12916" y="970"/>
                  </a:lnTo>
                  <a:lnTo>
                    <a:pt x="12924" y="985"/>
                  </a:lnTo>
                  <a:lnTo>
                    <a:pt x="12939" y="995"/>
                  </a:lnTo>
                  <a:lnTo>
                    <a:pt x="12951" y="1000"/>
                  </a:lnTo>
                  <a:lnTo>
                    <a:pt x="12966" y="1005"/>
                  </a:lnTo>
                  <a:lnTo>
                    <a:pt x="12966" y="2010"/>
                  </a:lnTo>
                  <a:lnTo>
                    <a:pt x="12951" y="2015"/>
                  </a:lnTo>
                  <a:lnTo>
                    <a:pt x="12939" y="2025"/>
                  </a:lnTo>
                  <a:lnTo>
                    <a:pt x="12924" y="2035"/>
                  </a:lnTo>
                  <a:lnTo>
                    <a:pt x="12916" y="2045"/>
                  </a:lnTo>
                  <a:lnTo>
                    <a:pt x="12900" y="2075"/>
                  </a:lnTo>
                  <a:lnTo>
                    <a:pt x="12897" y="2095"/>
                  </a:lnTo>
                  <a:lnTo>
                    <a:pt x="12893" y="2115"/>
                  </a:lnTo>
                  <a:lnTo>
                    <a:pt x="12897" y="2130"/>
                  </a:lnTo>
                  <a:lnTo>
                    <a:pt x="12900" y="2150"/>
                  </a:lnTo>
                  <a:lnTo>
                    <a:pt x="12217" y="2660"/>
                  </a:lnTo>
                  <a:lnTo>
                    <a:pt x="12205" y="2650"/>
                  </a:lnTo>
                  <a:lnTo>
                    <a:pt x="12197" y="2640"/>
                  </a:lnTo>
                  <a:lnTo>
                    <a:pt x="12182" y="2635"/>
                  </a:lnTo>
                  <a:lnTo>
                    <a:pt x="12170" y="2630"/>
                  </a:lnTo>
                  <a:lnTo>
                    <a:pt x="12155" y="2635"/>
                  </a:lnTo>
                  <a:lnTo>
                    <a:pt x="12143" y="2640"/>
                  </a:lnTo>
                  <a:lnTo>
                    <a:pt x="12131" y="2650"/>
                  </a:lnTo>
                  <a:lnTo>
                    <a:pt x="12124" y="2660"/>
                  </a:lnTo>
                  <a:lnTo>
                    <a:pt x="11440" y="2150"/>
                  </a:lnTo>
                  <a:lnTo>
                    <a:pt x="11444" y="2135"/>
                  </a:lnTo>
                  <a:lnTo>
                    <a:pt x="11444" y="2095"/>
                  </a:lnTo>
                  <a:lnTo>
                    <a:pt x="11440" y="2075"/>
                  </a:lnTo>
                  <a:lnTo>
                    <a:pt x="11432" y="2060"/>
                  </a:lnTo>
                  <a:lnTo>
                    <a:pt x="11424" y="2045"/>
                  </a:lnTo>
                  <a:lnTo>
                    <a:pt x="11413" y="2030"/>
                  </a:lnTo>
                  <a:lnTo>
                    <a:pt x="11401" y="2020"/>
                  </a:lnTo>
                  <a:lnTo>
                    <a:pt x="11386" y="2015"/>
                  </a:lnTo>
                  <a:lnTo>
                    <a:pt x="11370" y="2010"/>
                  </a:lnTo>
                  <a:lnTo>
                    <a:pt x="11370" y="980"/>
                  </a:lnTo>
                  <a:lnTo>
                    <a:pt x="11389" y="970"/>
                  </a:lnTo>
                  <a:lnTo>
                    <a:pt x="11409" y="955"/>
                  </a:lnTo>
                  <a:lnTo>
                    <a:pt x="11420" y="930"/>
                  </a:lnTo>
                  <a:lnTo>
                    <a:pt x="11424" y="900"/>
                  </a:lnTo>
                  <a:lnTo>
                    <a:pt x="11420" y="885"/>
                  </a:lnTo>
                  <a:lnTo>
                    <a:pt x="11416" y="870"/>
                  </a:lnTo>
                  <a:lnTo>
                    <a:pt x="12116" y="355"/>
                  </a:lnTo>
                  <a:lnTo>
                    <a:pt x="12124" y="370"/>
                  </a:lnTo>
                  <a:lnTo>
                    <a:pt x="12139" y="380"/>
                  </a:lnTo>
                  <a:lnTo>
                    <a:pt x="12155" y="390"/>
                  </a:lnTo>
                  <a:lnTo>
                    <a:pt x="12170" y="395"/>
                  </a:lnTo>
                  <a:lnTo>
                    <a:pt x="12186" y="390"/>
                  </a:lnTo>
                  <a:lnTo>
                    <a:pt x="12201" y="385"/>
                  </a:lnTo>
                  <a:lnTo>
                    <a:pt x="12224" y="355"/>
                  </a:lnTo>
                  <a:close/>
                  <a:moveTo>
                    <a:pt x="16267" y="2170"/>
                  </a:moveTo>
                  <a:lnTo>
                    <a:pt x="16947" y="2680"/>
                  </a:lnTo>
                  <a:lnTo>
                    <a:pt x="16939" y="2705"/>
                  </a:lnTo>
                  <a:lnTo>
                    <a:pt x="16943" y="2735"/>
                  </a:lnTo>
                  <a:lnTo>
                    <a:pt x="16955" y="2755"/>
                  </a:lnTo>
                  <a:lnTo>
                    <a:pt x="16974" y="2775"/>
                  </a:lnTo>
                  <a:lnTo>
                    <a:pt x="16993" y="2785"/>
                  </a:lnTo>
                  <a:lnTo>
                    <a:pt x="16993" y="3810"/>
                  </a:lnTo>
                  <a:lnTo>
                    <a:pt x="16978" y="3815"/>
                  </a:lnTo>
                  <a:lnTo>
                    <a:pt x="16962" y="3820"/>
                  </a:lnTo>
                  <a:lnTo>
                    <a:pt x="16951" y="3835"/>
                  </a:lnTo>
                  <a:lnTo>
                    <a:pt x="16939" y="3845"/>
                  </a:lnTo>
                  <a:lnTo>
                    <a:pt x="16932" y="3860"/>
                  </a:lnTo>
                  <a:lnTo>
                    <a:pt x="16924" y="3880"/>
                  </a:lnTo>
                  <a:lnTo>
                    <a:pt x="16920" y="3900"/>
                  </a:lnTo>
                  <a:lnTo>
                    <a:pt x="16916" y="3920"/>
                  </a:lnTo>
                  <a:lnTo>
                    <a:pt x="16920" y="3940"/>
                  </a:lnTo>
                  <a:lnTo>
                    <a:pt x="16924" y="3955"/>
                  </a:lnTo>
                  <a:lnTo>
                    <a:pt x="16270" y="4445"/>
                  </a:lnTo>
                  <a:lnTo>
                    <a:pt x="16255" y="4425"/>
                  </a:lnTo>
                  <a:lnTo>
                    <a:pt x="16239" y="4410"/>
                  </a:lnTo>
                  <a:lnTo>
                    <a:pt x="16216" y="4400"/>
                  </a:lnTo>
                  <a:lnTo>
                    <a:pt x="16197" y="4395"/>
                  </a:lnTo>
                  <a:lnTo>
                    <a:pt x="16174" y="4400"/>
                  </a:lnTo>
                  <a:lnTo>
                    <a:pt x="16155" y="4410"/>
                  </a:lnTo>
                  <a:lnTo>
                    <a:pt x="16135" y="4425"/>
                  </a:lnTo>
                  <a:lnTo>
                    <a:pt x="16120" y="4445"/>
                  </a:lnTo>
                  <a:lnTo>
                    <a:pt x="15451" y="3945"/>
                  </a:lnTo>
                  <a:lnTo>
                    <a:pt x="15455" y="3920"/>
                  </a:lnTo>
                  <a:lnTo>
                    <a:pt x="15455" y="3900"/>
                  </a:lnTo>
                  <a:lnTo>
                    <a:pt x="15451" y="3885"/>
                  </a:lnTo>
                  <a:lnTo>
                    <a:pt x="15440" y="3860"/>
                  </a:lnTo>
                  <a:lnTo>
                    <a:pt x="15420" y="3845"/>
                  </a:lnTo>
                  <a:lnTo>
                    <a:pt x="15397" y="3835"/>
                  </a:lnTo>
                  <a:lnTo>
                    <a:pt x="15397" y="2815"/>
                  </a:lnTo>
                  <a:lnTo>
                    <a:pt x="15413" y="2815"/>
                  </a:lnTo>
                  <a:lnTo>
                    <a:pt x="15428" y="2805"/>
                  </a:lnTo>
                  <a:lnTo>
                    <a:pt x="15440" y="2795"/>
                  </a:lnTo>
                  <a:lnTo>
                    <a:pt x="15455" y="2780"/>
                  </a:lnTo>
                  <a:lnTo>
                    <a:pt x="15463" y="2765"/>
                  </a:lnTo>
                  <a:lnTo>
                    <a:pt x="15471" y="2750"/>
                  </a:lnTo>
                  <a:lnTo>
                    <a:pt x="15474" y="2730"/>
                  </a:lnTo>
                  <a:lnTo>
                    <a:pt x="15474" y="2680"/>
                  </a:lnTo>
                  <a:lnTo>
                    <a:pt x="15467" y="2660"/>
                  </a:lnTo>
                  <a:lnTo>
                    <a:pt x="16124" y="2170"/>
                  </a:lnTo>
                  <a:lnTo>
                    <a:pt x="16139" y="2190"/>
                  </a:lnTo>
                  <a:lnTo>
                    <a:pt x="16155" y="2210"/>
                  </a:lnTo>
                  <a:lnTo>
                    <a:pt x="16174" y="2220"/>
                  </a:lnTo>
                  <a:lnTo>
                    <a:pt x="16216" y="2220"/>
                  </a:lnTo>
                  <a:lnTo>
                    <a:pt x="16236" y="2210"/>
                  </a:lnTo>
                  <a:lnTo>
                    <a:pt x="16255" y="2190"/>
                  </a:lnTo>
                  <a:lnTo>
                    <a:pt x="16267" y="2170"/>
                  </a:lnTo>
                  <a:close/>
                  <a:moveTo>
                    <a:pt x="14655" y="2170"/>
                  </a:moveTo>
                  <a:lnTo>
                    <a:pt x="15312" y="2660"/>
                  </a:lnTo>
                  <a:lnTo>
                    <a:pt x="15308" y="2685"/>
                  </a:lnTo>
                  <a:lnTo>
                    <a:pt x="15305" y="2705"/>
                  </a:lnTo>
                  <a:lnTo>
                    <a:pt x="15308" y="2725"/>
                  </a:lnTo>
                  <a:lnTo>
                    <a:pt x="15312" y="2745"/>
                  </a:lnTo>
                  <a:lnTo>
                    <a:pt x="15320" y="2765"/>
                  </a:lnTo>
                  <a:lnTo>
                    <a:pt x="15328" y="2780"/>
                  </a:lnTo>
                  <a:lnTo>
                    <a:pt x="15339" y="2795"/>
                  </a:lnTo>
                  <a:lnTo>
                    <a:pt x="15351" y="2805"/>
                  </a:lnTo>
                  <a:lnTo>
                    <a:pt x="15366" y="2810"/>
                  </a:lnTo>
                  <a:lnTo>
                    <a:pt x="15382" y="2815"/>
                  </a:lnTo>
                  <a:lnTo>
                    <a:pt x="15382" y="3835"/>
                  </a:lnTo>
                  <a:lnTo>
                    <a:pt x="15359" y="3845"/>
                  </a:lnTo>
                  <a:lnTo>
                    <a:pt x="15343" y="3865"/>
                  </a:lnTo>
                  <a:lnTo>
                    <a:pt x="15331" y="3890"/>
                  </a:lnTo>
                  <a:lnTo>
                    <a:pt x="15324" y="3920"/>
                  </a:lnTo>
                  <a:lnTo>
                    <a:pt x="15328" y="3945"/>
                  </a:lnTo>
                  <a:lnTo>
                    <a:pt x="14643" y="4455"/>
                  </a:lnTo>
                  <a:lnTo>
                    <a:pt x="14632" y="4440"/>
                  </a:lnTo>
                  <a:lnTo>
                    <a:pt x="14617" y="4430"/>
                  </a:lnTo>
                  <a:lnTo>
                    <a:pt x="14601" y="4420"/>
                  </a:lnTo>
                  <a:lnTo>
                    <a:pt x="14566" y="4420"/>
                  </a:lnTo>
                  <a:lnTo>
                    <a:pt x="14551" y="4430"/>
                  </a:lnTo>
                  <a:lnTo>
                    <a:pt x="14539" y="4440"/>
                  </a:lnTo>
                  <a:lnTo>
                    <a:pt x="14528" y="4460"/>
                  </a:lnTo>
                  <a:lnTo>
                    <a:pt x="13836" y="3940"/>
                  </a:lnTo>
                  <a:lnTo>
                    <a:pt x="13840" y="3920"/>
                  </a:lnTo>
                  <a:lnTo>
                    <a:pt x="13836" y="3890"/>
                  </a:lnTo>
                  <a:lnTo>
                    <a:pt x="13824" y="3865"/>
                  </a:lnTo>
                  <a:lnTo>
                    <a:pt x="13809" y="3850"/>
                  </a:lnTo>
                  <a:lnTo>
                    <a:pt x="13786" y="3840"/>
                  </a:lnTo>
                  <a:lnTo>
                    <a:pt x="13786" y="2800"/>
                  </a:lnTo>
                  <a:lnTo>
                    <a:pt x="13801" y="2795"/>
                  </a:lnTo>
                  <a:lnTo>
                    <a:pt x="13813" y="2790"/>
                  </a:lnTo>
                  <a:lnTo>
                    <a:pt x="13824" y="2780"/>
                  </a:lnTo>
                  <a:lnTo>
                    <a:pt x="13836" y="2770"/>
                  </a:lnTo>
                  <a:lnTo>
                    <a:pt x="13844" y="2755"/>
                  </a:lnTo>
                  <a:lnTo>
                    <a:pt x="13851" y="2725"/>
                  </a:lnTo>
                  <a:lnTo>
                    <a:pt x="13855" y="2705"/>
                  </a:lnTo>
                  <a:lnTo>
                    <a:pt x="13851" y="2685"/>
                  </a:lnTo>
                  <a:lnTo>
                    <a:pt x="13847" y="2670"/>
                  </a:lnTo>
                  <a:lnTo>
                    <a:pt x="14516" y="2170"/>
                  </a:lnTo>
                  <a:lnTo>
                    <a:pt x="14528" y="2190"/>
                  </a:lnTo>
                  <a:lnTo>
                    <a:pt x="14543" y="2205"/>
                  </a:lnTo>
                  <a:lnTo>
                    <a:pt x="14562" y="2215"/>
                  </a:lnTo>
                  <a:lnTo>
                    <a:pt x="14586" y="2220"/>
                  </a:lnTo>
                  <a:lnTo>
                    <a:pt x="14605" y="2215"/>
                  </a:lnTo>
                  <a:lnTo>
                    <a:pt x="14624" y="2205"/>
                  </a:lnTo>
                  <a:lnTo>
                    <a:pt x="14643" y="2190"/>
                  </a:lnTo>
                  <a:lnTo>
                    <a:pt x="14655" y="2170"/>
                  </a:lnTo>
                  <a:close/>
                  <a:moveTo>
                    <a:pt x="19482" y="2165"/>
                  </a:moveTo>
                  <a:lnTo>
                    <a:pt x="20158" y="2670"/>
                  </a:lnTo>
                  <a:lnTo>
                    <a:pt x="20155" y="2690"/>
                  </a:lnTo>
                  <a:lnTo>
                    <a:pt x="20151" y="2705"/>
                  </a:lnTo>
                  <a:lnTo>
                    <a:pt x="20155" y="2725"/>
                  </a:lnTo>
                  <a:lnTo>
                    <a:pt x="20158" y="2740"/>
                  </a:lnTo>
                  <a:lnTo>
                    <a:pt x="20170" y="2765"/>
                  </a:lnTo>
                  <a:lnTo>
                    <a:pt x="20189" y="2785"/>
                  </a:lnTo>
                  <a:lnTo>
                    <a:pt x="20201" y="2790"/>
                  </a:lnTo>
                  <a:lnTo>
                    <a:pt x="20212" y="2795"/>
                  </a:lnTo>
                  <a:lnTo>
                    <a:pt x="20212" y="3830"/>
                  </a:lnTo>
                  <a:lnTo>
                    <a:pt x="20189" y="3840"/>
                  </a:lnTo>
                  <a:lnTo>
                    <a:pt x="20170" y="3860"/>
                  </a:lnTo>
                  <a:lnTo>
                    <a:pt x="20158" y="3885"/>
                  </a:lnTo>
                  <a:lnTo>
                    <a:pt x="20155" y="3900"/>
                  </a:lnTo>
                  <a:lnTo>
                    <a:pt x="20151" y="3920"/>
                  </a:lnTo>
                  <a:lnTo>
                    <a:pt x="20155" y="3950"/>
                  </a:lnTo>
                  <a:lnTo>
                    <a:pt x="19470" y="4460"/>
                  </a:lnTo>
                  <a:lnTo>
                    <a:pt x="19463" y="4445"/>
                  </a:lnTo>
                  <a:lnTo>
                    <a:pt x="19447" y="4430"/>
                  </a:lnTo>
                  <a:lnTo>
                    <a:pt x="19432" y="4425"/>
                  </a:lnTo>
                  <a:lnTo>
                    <a:pt x="19416" y="4420"/>
                  </a:lnTo>
                  <a:lnTo>
                    <a:pt x="19401" y="4425"/>
                  </a:lnTo>
                  <a:lnTo>
                    <a:pt x="19386" y="4430"/>
                  </a:lnTo>
                  <a:lnTo>
                    <a:pt x="19370" y="4445"/>
                  </a:lnTo>
                  <a:lnTo>
                    <a:pt x="19362" y="4460"/>
                  </a:lnTo>
                  <a:lnTo>
                    <a:pt x="18694" y="3960"/>
                  </a:lnTo>
                  <a:lnTo>
                    <a:pt x="18698" y="3940"/>
                  </a:lnTo>
                  <a:lnTo>
                    <a:pt x="18698" y="3895"/>
                  </a:lnTo>
                  <a:lnTo>
                    <a:pt x="18694" y="3875"/>
                  </a:lnTo>
                  <a:lnTo>
                    <a:pt x="18686" y="3860"/>
                  </a:lnTo>
                  <a:lnTo>
                    <a:pt x="18674" y="3840"/>
                  </a:lnTo>
                  <a:lnTo>
                    <a:pt x="18663" y="3830"/>
                  </a:lnTo>
                  <a:lnTo>
                    <a:pt x="18651" y="3820"/>
                  </a:lnTo>
                  <a:lnTo>
                    <a:pt x="18636" y="3810"/>
                  </a:lnTo>
                  <a:lnTo>
                    <a:pt x="18620" y="3805"/>
                  </a:lnTo>
                  <a:lnTo>
                    <a:pt x="18620" y="2815"/>
                  </a:lnTo>
                  <a:lnTo>
                    <a:pt x="18636" y="2810"/>
                  </a:lnTo>
                  <a:lnTo>
                    <a:pt x="18647" y="2805"/>
                  </a:lnTo>
                  <a:lnTo>
                    <a:pt x="18663" y="2790"/>
                  </a:lnTo>
                  <a:lnTo>
                    <a:pt x="18674" y="2780"/>
                  </a:lnTo>
                  <a:lnTo>
                    <a:pt x="18682" y="2765"/>
                  </a:lnTo>
                  <a:lnTo>
                    <a:pt x="18690" y="2745"/>
                  </a:lnTo>
                  <a:lnTo>
                    <a:pt x="18694" y="2725"/>
                  </a:lnTo>
                  <a:lnTo>
                    <a:pt x="18694" y="2685"/>
                  </a:lnTo>
                  <a:lnTo>
                    <a:pt x="18686" y="2660"/>
                  </a:lnTo>
                  <a:lnTo>
                    <a:pt x="19351" y="2165"/>
                  </a:lnTo>
                  <a:lnTo>
                    <a:pt x="19362" y="2185"/>
                  </a:lnTo>
                  <a:lnTo>
                    <a:pt x="19378" y="2200"/>
                  </a:lnTo>
                  <a:lnTo>
                    <a:pt x="19397" y="2210"/>
                  </a:lnTo>
                  <a:lnTo>
                    <a:pt x="19416" y="2215"/>
                  </a:lnTo>
                  <a:lnTo>
                    <a:pt x="19436" y="2210"/>
                  </a:lnTo>
                  <a:lnTo>
                    <a:pt x="19455" y="2200"/>
                  </a:lnTo>
                  <a:lnTo>
                    <a:pt x="19470" y="2185"/>
                  </a:lnTo>
                  <a:lnTo>
                    <a:pt x="19482" y="2165"/>
                  </a:lnTo>
                  <a:close/>
                  <a:moveTo>
                    <a:pt x="18539" y="3975"/>
                  </a:moveTo>
                  <a:lnTo>
                    <a:pt x="18551" y="4000"/>
                  </a:lnTo>
                  <a:lnTo>
                    <a:pt x="18570" y="4015"/>
                  </a:lnTo>
                  <a:lnTo>
                    <a:pt x="18590" y="4025"/>
                  </a:lnTo>
                  <a:lnTo>
                    <a:pt x="18613" y="4030"/>
                  </a:lnTo>
                  <a:lnTo>
                    <a:pt x="18636" y="4025"/>
                  </a:lnTo>
                  <a:lnTo>
                    <a:pt x="18655" y="4015"/>
                  </a:lnTo>
                  <a:lnTo>
                    <a:pt x="18671" y="4000"/>
                  </a:lnTo>
                  <a:lnTo>
                    <a:pt x="18686" y="3980"/>
                  </a:lnTo>
                  <a:lnTo>
                    <a:pt x="19355" y="4475"/>
                  </a:lnTo>
                  <a:lnTo>
                    <a:pt x="19351" y="4495"/>
                  </a:lnTo>
                  <a:lnTo>
                    <a:pt x="19347" y="4510"/>
                  </a:lnTo>
                  <a:lnTo>
                    <a:pt x="19351" y="4530"/>
                  </a:lnTo>
                  <a:lnTo>
                    <a:pt x="19351" y="4545"/>
                  </a:lnTo>
                  <a:lnTo>
                    <a:pt x="19366" y="4570"/>
                  </a:lnTo>
                  <a:lnTo>
                    <a:pt x="19386" y="4590"/>
                  </a:lnTo>
                  <a:lnTo>
                    <a:pt x="19409" y="4600"/>
                  </a:lnTo>
                  <a:lnTo>
                    <a:pt x="19409" y="5605"/>
                  </a:lnTo>
                  <a:lnTo>
                    <a:pt x="19393" y="5610"/>
                  </a:lnTo>
                  <a:lnTo>
                    <a:pt x="19378" y="5620"/>
                  </a:lnTo>
                  <a:lnTo>
                    <a:pt x="19362" y="5630"/>
                  </a:lnTo>
                  <a:lnTo>
                    <a:pt x="19351" y="5645"/>
                  </a:lnTo>
                  <a:lnTo>
                    <a:pt x="19339" y="5660"/>
                  </a:lnTo>
                  <a:lnTo>
                    <a:pt x="19332" y="5680"/>
                  </a:lnTo>
                  <a:lnTo>
                    <a:pt x="19327" y="5700"/>
                  </a:lnTo>
                  <a:lnTo>
                    <a:pt x="19327" y="5745"/>
                  </a:lnTo>
                  <a:lnTo>
                    <a:pt x="19332" y="5765"/>
                  </a:lnTo>
                  <a:lnTo>
                    <a:pt x="18686" y="6250"/>
                  </a:lnTo>
                  <a:lnTo>
                    <a:pt x="18655" y="6210"/>
                  </a:lnTo>
                  <a:lnTo>
                    <a:pt x="18636" y="6200"/>
                  </a:lnTo>
                  <a:lnTo>
                    <a:pt x="18590" y="6200"/>
                  </a:lnTo>
                  <a:lnTo>
                    <a:pt x="18570" y="6210"/>
                  </a:lnTo>
                  <a:lnTo>
                    <a:pt x="18551" y="6230"/>
                  </a:lnTo>
                  <a:lnTo>
                    <a:pt x="18535" y="6250"/>
                  </a:lnTo>
                  <a:lnTo>
                    <a:pt x="17882" y="5760"/>
                  </a:lnTo>
                  <a:lnTo>
                    <a:pt x="17886" y="5745"/>
                  </a:lnTo>
                  <a:lnTo>
                    <a:pt x="17886" y="5705"/>
                  </a:lnTo>
                  <a:lnTo>
                    <a:pt x="17882" y="5685"/>
                  </a:lnTo>
                  <a:lnTo>
                    <a:pt x="17874" y="5665"/>
                  </a:lnTo>
                  <a:lnTo>
                    <a:pt x="17867" y="5650"/>
                  </a:lnTo>
                  <a:lnTo>
                    <a:pt x="17855" y="5640"/>
                  </a:lnTo>
                  <a:lnTo>
                    <a:pt x="17843" y="5630"/>
                  </a:lnTo>
                  <a:lnTo>
                    <a:pt x="17828" y="5625"/>
                  </a:lnTo>
                  <a:lnTo>
                    <a:pt x="17813" y="5620"/>
                  </a:lnTo>
                  <a:lnTo>
                    <a:pt x="17813" y="4595"/>
                  </a:lnTo>
                  <a:lnTo>
                    <a:pt x="17836" y="4585"/>
                  </a:lnTo>
                  <a:lnTo>
                    <a:pt x="17855" y="4570"/>
                  </a:lnTo>
                  <a:lnTo>
                    <a:pt x="17867" y="4540"/>
                  </a:lnTo>
                  <a:lnTo>
                    <a:pt x="17871" y="4525"/>
                  </a:lnTo>
                  <a:lnTo>
                    <a:pt x="17871" y="4495"/>
                  </a:lnTo>
                  <a:lnTo>
                    <a:pt x="17867" y="4480"/>
                  </a:lnTo>
                  <a:lnTo>
                    <a:pt x="18539" y="3975"/>
                  </a:lnTo>
                  <a:close/>
                  <a:moveTo>
                    <a:pt x="20282" y="3965"/>
                  </a:moveTo>
                  <a:lnTo>
                    <a:pt x="20943" y="4460"/>
                  </a:lnTo>
                  <a:lnTo>
                    <a:pt x="20939" y="4485"/>
                  </a:lnTo>
                  <a:lnTo>
                    <a:pt x="20935" y="4510"/>
                  </a:lnTo>
                  <a:lnTo>
                    <a:pt x="20939" y="4535"/>
                  </a:lnTo>
                  <a:lnTo>
                    <a:pt x="20943" y="4555"/>
                  </a:lnTo>
                  <a:lnTo>
                    <a:pt x="20951" y="4575"/>
                  </a:lnTo>
                  <a:lnTo>
                    <a:pt x="20959" y="4590"/>
                  </a:lnTo>
                  <a:lnTo>
                    <a:pt x="20974" y="4605"/>
                  </a:lnTo>
                  <a:lnTo>
                    <a:pt x="20985" y="4615"/>
                  </a:lnTo>
                  <a:lnTo>
                    <a:pt x="21001" y="4625"/>
                  </a:lnTo>
                  <a:lnTo>
                    <a:pt x="21020" y="4630"/>
                  </a:lnTo>
                  <a:lnTo>
                    <a:pt x="21020" y="5650"/>
                  </a:lnTo>
                  <a:lnTo>
                    <a:pt x="21001" y="5660"/>
                  </a:lnTo>
                  <a:lnTo>
                    <a:pt x="20982" y="5675"/>
                  </a:lnTo>
                  <a:lnTo>
                    <a:pt x="20974" y="5695"/>
                  </a:lnTo>
                  <a:lnTo>
                    <a:pt x="20970" y="5725"/>
                  </a:lnTo>
                  <a:lnTo>
                    <a:pt x="20970" y="5745"/>
                  </a:lnTo>
                  <a:lnTo>
                    <a:pt x="20298" y="6250"/>
                  </a:lnTo>
                  <a:lnTo>
                    <a:pt x="20282" y="6230"/>
                  </a:lnTo>
                  <a:lnTo>
                    <a:pt x="20263" y="6215"/>
                  </a:lnTo>
                  <a:lnTo>
                    <a:pt x="20243" y="6205"/>
                  </a:lnTo>
                  <a:lnTo>
                    <a:pt x="20220" y="6200"/>
                  </a:lnTo>
                  <a:lnTo>
                    <a:pt x="20201" y="6205"/>
                  </a:lnTo>
                  <a:lnTo>
                    <a:pt x="20178" y="6215"/>
                  </a:lnTo>
                  <a:lnTo>
                    <a:pt x="20162" y="6230"/>
                  </a:lnTo>
                  <a:lnTo>
                    <a:pt x="20147" y="6250"/>
                  </a:lnTo>
                  <a:lnTo>
                    <a:pt x="19501" y="5765"/>
                  </a:lnTo>
                  <a:lnTo>
                    <a:pt x="19505" y="5745"/>
                  </a:lnTo>
                  <a:lnTo>
                    <a:pt x="19505" y="5700"/>
                  </a:lnTo>
                  <a:lnTo>
                    <a:pt x="19501" y="5680"/>
                  </a:lnTo>
                  <a:lnTo>
                    <a:pt x="19494" y="5660"/>
                  </a:lnTo>
                  <a:lnTo>
                    <a:pt x="19470" y="5630"/>
                  </a:lnTo>
                  <a:lnTo>
                    <a:pt x="19455" y="5620"/>
                  </a:lnTo>
                  <a:lnTo>
                    <a:pt x="19440" y="5610"/>
                  </a:lnTo>
                  <a:lnTo>
                    <a:pt x="19424" y="5605"/>
                  </a:lnTo>
                  <a:lnTo>
                    <a:pt x="19424" y="4600"/>
                  </a:lnTo>
                  <a:lnTo>
                    <a:pt x="19447" y="4590"/>
                  </a:lnTo>
                  <a:lnTo>
                    <a:pt x="19467" y="4570"/>
                  </a:lnTo>
                  <a:lnTo>
                    <a:pt x="19482" y="4545"/>
                  </a:lnTo>
                  <a:lnTo>
                    <a:pt x="19486" y="4530"/>
                  </a:lnTo>
                  <a:lnTo>
                    <a:pt x="19486" y="4510"/>
                  </a:lnTo>
                  <a:lnTo>
                    <a:pt x="19482" y="4495"/>
                  </a:lnTo>
                  <a:lnTo>
                    <a:pt x="19478" y="4475"/>
                  </a:lnTo>
                  <a:lnTo>
                    <a:pt x="20162" y="3965"/>
                  </a:lnTo>
                  <a:lnTo>
                    <a:pt x="20174" y="3985"/>
                  </a:lnTo>
                  <a:lnTo>
                    <a:pt x="20189" y="3995"/>
                  </a:lnTo>
                  <a:lnTo>
                    <a:pt x="20205" y="4005"/>
                  </a:lnTo>
                  <a:lnTo>
                    <a:pt x="20220" y="4010"/>
                  </a:lnTo>
                  <a:lnTo>
                    <a:pt x="20240" y="4005"/>
                  </a:lnTo>
                  <a:lnTo>
                    <a:pt x="20255" y="3995"/>
                  </a:lnTo>
                  <a:lnTo>
                    <a:pt x="20271" y="3985"/>
                  </a:lnTo>
                  <a:lnTo>
                    <a:pt x="20282" y="3965"/>
                  </a:lnTo>
                  <a:close/>
                  <a:moveTo>
                    <a:pt x="12240" y="3975"/>
                  </a:moveTo>
                  <a:lnTo>
                    <a:pt x="12916" y="4480"/>
                  </a:lnTo>
                  <a:lnTo>
                    <a:pt x="12912" y="4495"/>
                  </a:lnTo>
                  <a:lnTo>
                    <a:pt x="12908" y="4510"/>
                  </a:lnTo>
                  <a:lnTo>
                    <a:pt x="12912" y="4540"/>
                  </a:lnTo>
                  <a:lnTo>
                    <a:pt x="12928" y="4565"/>
                  </a:lnTo>
                  <a:lnTo>
                    <a:pt x="12943" y="4585"/>
                  </a:lnTo>
                  <a:lnTo>
                    <a:pt x="12966" y="4595"/>
                  </a:lnTo>
                  <a:lnTo>
                    <a:pt x="12966" y="5615"/>
                  </a:lnTo>
                  <a:lnTo>
                    <a:pt x="12951" y="5620"/>
                  </a:lnTo>
                  <a:lnTo>
                    <a:pt x="12935" y="5625"/>
                  </a:lnTo>
                  <a:lnTo>
                    <a:pt x="12924" y="5635"/>
                  </a:lnTo>
                  <a:lnTo>
                    <a:pt x="12912" y="5650"/>
                  </a:lnTo>
                  <a:lnTo>
                    <a:pt x="12904" y="5665"/>
                  </a:lnTo>
                  <a:lnTo>
                    <a:pt x="12897" y="5685"/>
                  </a:lnTo>
                  <a:lnTo>
                    <a:pt x="12893" y="5705"/>
                  </a:lnTo>
                  <a:lnTo>
                    <a:pt x="12893" y="5745"/>
                  </a:lnTo>
                  <a:lnTo>
                    <a:pt x="12897" y="5760"/>
                  </a:lnTo>
                  <a:lnTo>
                    <a:pt x="12217" y="6270"/>
                  </a:lnTo>
                  <a:lnTo>
                    <a:pt x="12209" y="6255"/>
                  </a:lnTo>
                  <a:lnTo>
                    <a:pt x="12197" y="6245"/>
                  </a:lnTo>
                  <a:lnTo>
                    <a:pt x="12186" y="6240"/>
                  </a:lnTo>
                  <a:lnTo>
                    <a:pt x="12170" y="6235"/>
                  </a:lnTo>
                  <a:lnTo>
                    <a:pt x="12155" y="6240"/>
                  </a:lnTo>
                  <a:lnTo>
                    <a:pt x="12143" y="6245"/>
                  </a:lnTo>
                  <a:lnTo>
                    <a:pt x="12131" y="6255"/>
                  </a:lnTo>
                  <a:lnTo>
                    <a:pt x="12120" y="6270"/>
                  </a:lnTo>
                  <a:lnTo>
                    <a:pt x="11444" y="5765"/>
                  </a:lnTo>
                  <a:lnTo>
                    <a:pt x="11447" y="5745"/>
                  </a:lnTo>
                  <a:lnTo>
                    <a:pt x="11451" y="5725"/>
                  </a:lnTo>
                  <a:lnTo>
                    <a:pt x="11447" y="5700"/>
                  </a:lnTo>
                  <a:lnTo>
                    <a:pt x="11444" y="5680"/>
                  </a:lnTo>
                  <a:lnTo>
                    <a:pt x="11436" y="5665"/>
                  </a:lnTo>
                  <a:lnTo>
                    <a:pt x="11428" y="5645"/>
                  </a:lnTo>
                  <a:lnTo>
                    <a:pt x="11416" y="5635"/>
                  </a:lnTo>
                  <a:lnTo>
                    <a:pt x="11401" y="5625"/>
                  </a:lnTo>
                  <a:lnTo>
                    <a:pt x="11386" y="5615"/>
                  </a:lnTo>
                  <a:lnTo>
                    <a:pt x="11370" y="5615"/>
                  </a:lnTo>
                  <a:lnTo>
                    <a:pt x="11370" y="4590"/>
                  </a:lnTo>
                  <a:lnTo>
                    <a:pt x="11393" y="4585"/>
                  </a:lnTo>
                  <a:lnTo>
                    <a:pt x="11413" y="4565"/>
                  </a:lnTo>
                  <a:lnTo>
                    <a:pt x="11424" y="4540"/>
                  </a:lnTo>
                  <a:lnTo>
                    <a:pt x="11428" y="4525"/>
                  </a:lnTo>
                  <a:lnTo>
                    <a:pt x="11428" y="4495"/>
                  </a:lnTo>
                  <a:lnTo>
                    <a:pt x="11424" y="4480"/>
                  </a:lnTo>
                  <a:lnTo>
                    <a:pt x="12100" y="3975"/>
                  </a:lnTo>
                  <a:lnTo>
                    <a:pt x="12112" y="3995"/>
                  </a:lnTo>
                  <a:lnTo>
                    <a:pt x="12128" y="4010"/>
                  </a:lnTo>
                  <a:lnTo>
                    <a:pt x="12147" y="4020"/>
                  </a:lnTo>
                  <a:lnTo>
                    <a:pt x="12170" y="4025"/>
                  </a:lnTo>
                  <a:lnTo>
                    <a:pt x="12189" y="4020"/>
                  </a:lnTo>
                  <a:lnTo>
                    <a:pt x="12209" y="4010"/>
                  </a:lnTo>
                  <a:lnTo>
                    <a:pt x="12224" y="3995"/>
                  </a:lnTo>
                  <a:lnTo>
                    <a:pt x="12240" y="3975"/>
                  </a:lnTo>
                  <a:close/>
                  <a:moveTo>
                    <a:pt x="15447" y="3965"/>
                  </a:moveTo>
                  <a:lnTo>
                    <a:pt x="16112" y="4465"/>
                  </a:lnTo>
                  <a:lnTo>
                    <a:pt x="16108" y="4485"/>
                  </a:lnTo>
                  <a:lnTo>
                    <a:pt x="16104" y="4510"/>
                  </a:lnTo>
                  <a:lnTo>
                    <a:pt x="16108" y="4535"/>
                  </a:lnTo>
                  <a:lnTo>
                    <a:pt x="16112" y="4555"/>
                  </a:lnTo>
                  <a:lnTo>
                    <a:pt x="16120" y="4575"/>
                  </a:lnTo>
                  <a:lnTo>
                    <a:pt x="16127" y="4590"/>
                  </a:lnTo>
                  <a:lnTo>
                    <a:pt x="16143" y="4605"/>
                  </a:lnTo>
                  <a:lnTo>
                    <a:pt x="16155" y="4615"/>
                  </a:lnTo>
                  <a:lnTo>
                    <a:pt x="16170" y="4625"/>
                  </a:lnTo>
                  <a:lnTo>
                    <a:pt x="16185" y="4625"/>
                  </a:lnTo>
                  <a:lnTo>
                    <a:pt x="16185" y="5645"/>
                  </a:lnTo>
                  <a:lnTo>
                    <a:pt x="16166" y="5655"/>
                  </a:lnTo>
                  <a:lnTo>
                    <a:pt x="16151" y="5670"/>
                  </a:lnTo>
                  <a:lnTo>
                    <a:pt x="16139" y="5695"/>
                  </a:lnTo>
                  <a:lnTo>
                    <a:pt x="16135" y="5725"/>
                  </a:lnTo>
                  <a:lnTo>
                    <a:pt x="16139" y="5745"/>
                  </a:lnTo>
                  <a:lnTo>
                    <a:pt x="15436" y="6270"/>
                  </a:lnTo>
                  <a:lnTo>
                    <a:pt x="15428" y="6255"/>
                  </a:lnTo>
                  <a:lnTo>
                    <a:pt x="15416" y="6250"/>
                  </a:lnTo>
                  <a:lnTo>
                    <a:pt x="15405" y="6240"/>
                  </a:lnTo>
                  <a:lnTo>
                    <a:pt x="15378" y="6240"/>
                  </a:lnTo>
                  <a:lnTo>
                    <a:pt x="15362" y="6250"/>
                  </a:lnTo>
                  <a:lnTo>
                    <a:pt x="15351" y="6260"/>
                  </a:lnTo>
                  <a:lnTo>
                    <a:pt x="15343" y="6270"/>
                  </a:lnTo>
                  <a:lnTo>
                    <a:pt x="14643" y="5750"/>
                  </a:lnTo>
                  <a:lnTo>
                    <a:pt x="14647" y="5725"/>
                  </a:lnTo>
                  <a:lnTo>
                    <a:pt x="14643" y="5695"/>
                  </a:lnTo>
                  <a:lnTo>
                    <a:pt x="14632" y="5670"/>
                  </a:lnTo>
                  <a:lnTo>
                    <a:pt x="14612" y="5655"/>
                  </a:lnTo>
                  <a:lnTo>
                    <a:pt x="14593" y="5645"/>
                  </a:lnTo>
                  <a:lnTo>
                    <a:pt x="14593" y="4605"/>
                  </a:lnTo>
                  <a:lnTo>
                    <a:pt x="14605" y="4600"/>
                  </a:lnTo>
                  <a:lnTo>
                    <a:pt x="14617" y="4595"/>
                  </a:lnTo>
                  <a:lnTo>
                    <a:pt x="14640" y="4575"/>
                  </a:lnTo>
                  <a:lnTo>
                    <a:pt x="14647" y="4560"/>
                  </a:lnTo>
                  <a:lnTo>
                    <a:pt x="14655" y="4530"/>
                  </a:lnTo>
                  <a:lnTo>
                    <a:pt x="14655" y="4490"/>
                  </a:lnTo>
                  <a:lnTo>
                    <a:pt x="14651" y="4475"/>
                  </a:lnTo>
                  <a:lnTo>
                    <a:pt x="15335" y="3965"/>
                  </a:lnTo>
                  <a:lnTo>
                    <a:pt x="15347" y="3980"/>
                  </a:lnTo>
                  <a:lnTo>
                    <a:pt x="15359" y="3990"/>
                  </a:lnTo>
                  <a:lnTo>
                    <a:pt x="15374" y="4000"/>
                  </a:lnTo>
                  <a:lnTo>
                    <a:pt x="15389" y="4005"/>
                  </a:lnTo>
                  <a:lnTo>
                    <a:pt x="15409" y="4000"/>
                  </a:lnTo>
                  <a:lnTo>
                    <a:pt x="15424" y="3995"/>
                  </a:lnTo>
                  <a:lnTo>
                    <a:pt x="15447" y="3965"/>
                  </a:lnTo>
                  <a:close/>
                  <a:moveTo>
                    <a:pt x="16247" y="5765"/>
                  </a:moveTo>
                  <a:lnTo>
                    <a:pt x="16947" y="6290"/>
                  </a:lnTo>
                  <a:lnTo>
                    <a:pt x="16943" y="6315"/>
                  </a:lnTo>
                  <a:lnTo>
                    <a:pt x="16947" y="6340"/>
                  </a:lnTo>
                  <a:lnTo>
                    <a:pt x="16958" y="6365"/>
                  </a:lnTo>
                  <a:lnTo>
                    <a:pt x="16974" y="6380"/>
                  </a:lnTo>
                  <a:lnTo>
                    <a:pt x="16993" y="6390"/>
                  </a:lnTo>
                  <a:lnTo>
                    <a:pt x="16993" y="7415"/>
                  </a:lnTo>
                  <a:lnTo>
                    <a:pt x="16978" y="7420"/>
                  </a:lnTo>
                  <a:lnTo>
                    <a:pt x="16962" y="7425"/>
                  </a:lnTo>
                  <a:lnTo>
                    <a:pt x="16947" y="7435"/>
                  </a:lnTo>
                  <a:lnTo>
                    <a:pt x="16935" y="7450"/>
                  </a:lnTo>
                  <a:lnTo>
                    <a:pt x="16927" y="7465"/>
                  </a:lnTo>
                  <a:lnTo>
                    <a:pt x="16920" y="7485"/>
                  </a:lnTo>
                  <a:lnTo>
                    <a:pt x="16916" y="7505"/>
                  </a:lnTo>
                  <a:lnTo>
                    <a:pt x="16912" y="7525"/>
                  </a:lnTo>
                  <a:lnTo>
                    <a:pt x="16916" y="7550"/>
                  </a:lnTo>
                  <a:lnTo>
                    <a:pt x="16920" y="7570"/>
                  </a:lnTo>
                  <a:lnTo>
                    <a:pt x="16270" y="8055"/>
                  </a:lnTo>
                  <a:lnTo>
                    <a:pt x="16255" y="8035"/>
                  </a:lnTo>
                  <a:lnTo>
                    <a:pt x="16239" y="8020"/>
                  </a:lnTo>
                  <a:lnTo>
                    <a:pt x="16216" y="8010"/>
                  </a:lnTo>
                  <a:lnTo>
                    <a:pt x="16197" y="8005"/>
                  </a:lnTo>
                  <a:lnTo>
                    <a:pt x="16174" y="8010"/>
                  </a:lnTo>
                  <a:lnTo>
                    <a:pt x="16155" y="8020"/>
                  </a:lnTo>
                  <a:lnTo>
                    <a:pt x="16135" y="8035"/>
                  </a:lnTo>
                  <a:lnTo>
                    <a:pt x="16120" y="8055"/>
                  </a:lnTo>
                  <a:lnTo>
                    <a:pt x="15447" y="7550"/>
                  </a:lnTo>
                  <a:lnTo>
                    <a:pt x="15451" y="7525"/>
                  </a:lnTo>
                  <a:lnTo>
                    <a:pt x="15447" y="7500"/>
                  </a:lnTo>
                  <a:lnTo>
                    <a:pt x="15436" y="7475"/>
                  </a:lnTo>
                  <a:lnTo>
                    <a:pt x="15416" y="7460"/>
                  </a:lnTo>
                  <a:lnTo>
                    <a:pt x="15397" y="7450"/>
                  </a:lnTo>
                  <a:lnTo>
                    <a:pt x="15397" y="6390"/>
                  </a:lnTo>
                  <a:lnTo>
                    <a:pt x="15416" y="6380"/>
                  </a:lnTo>
                  <a:lnTo>
                    <a:pt x="15436" y="6365"/>
                  </a:lnTo>
                  <a:lnTo>
                    <a:pt x="15443" y="6345"/>
                  </a:lnTo>
                  <a:lnTo>
                    <a:pt x="15447" y="6315"/>
                  </a:lnTo>
                  <a:lnTo>
                    <a:pt x="15443" y="6285"/>
                  </a:lnTo>
                  <a:lnTo>
                    <a:pt x="16143" y="5765"/>
                  </a:lnTo>
                  <a:lnTo>
                    <a:pt x="16155" y="5780"/>
                  </a:lnTo>
                  <a:lnTo>
                    <a:pt x="16166" y="5790"/>
                  </a:lnTo>
                  <a:lnTo>
                    <a:pt x="16182" y="5800"/>
                  </a:lnTo>
                  <a:lnTo>
                    <a:pt x="16197" y="5805"/>
                  </a:lnTo>
                  <a:lnTo>
                    <a:pt x="16213" y="5800"/>
                  </a:lnTo>
                  <a:lnTo>
                    <a:pt x="16224" y="5795"/>
                  </a:lnTo>
                  <a:lnTo>
                    <a:pt x="16239" y="5780"/>
                  </a:lnTo>
                  <a:lnTo>
                    <a:pt x="16247" y="5765"/>
                  </a:lnTo>
                  <a:close/>
                  <a:moveTo>
                    <a:pt x="11436" y="5780"/>
                  </a:moveTo>
                  <a:lnTo>
                    <a:pt x="12112" y="6290"/>
                  </a:lnTo>
                  <a:lnTo>
                    <a:pt x="12108" y="6315"/>
                  </a:lnTo>
                  <a:lnTo>
                    <a:pt x="12112" y="6345"/>
                  </a:lnTo>
                  <a:lnTo>
                    <a:pt x="12124" y="6365"/>
                  </a:lnTo>
                  <a:lnTo>
                    <a:pt x="12139" y="6385"/>
                  </a:lnTo>
                  <a:lnTo>
                    <a:pt x="12158" y="6390"/>
                  </a:lnTo>
                  <a:lnTo>
                    <a:pt x="12158" y="7440"/>
                  </a:lnTo>
                  <a:lnTo>
                    <a:pt x="12135" y="7450"/>
                  </a:lnTo>
                  <a:lnTo>
                    <a:pt x="12116" y="7470"/>
                  </a:lnTo>
                  <a:lnTo>
                    <a:pt x="12104" y="7495"/>
                  </a:lnTo>
                  <a:lnTo>
                    <a:pt x="12100" y="7510"/>
                  </a:lnTo>
                  <a:lnTo>
                    <a:pt x="12100" y="7525"/>
                  </a:lnTo>
                  <a:lnTo>
                    <a:pt x="12104" y="7555"/>
                  </a:lnTo>
                  <a:lnTo>
                    <a:pt x="11420" y="8065"/>
                  </a:lnTo>
                  <a:lnTo>
                    <a:pt x="11409" y="8050"/>
                  </a:lnTo>
                  <a:lnTo>
                    <a:pt x="11397" y="8040"/>
                  </a:lnTo>
                  <a:lnTo>
                    <a:pt x="11382" y="8030"/>
                  </a:lnTo>
                  <a:lnTo>
                    <a:pt x="11347" y="8030"/>
                  </a:lnTo>
                  <a:lnTo>
                    <a:pt x="11332" y="8040"/>
                  </a:lnTo>
                  <a:lnTo>
                    <a:pt x="11320" y="8050"/>
                  </a:lnTo>
                  <a:lnTo>
                    <a:pt x="11308" y="8070"/>
                  </a:lnTo>
                  <a:lnTo>
                    <a:pt x="10632" y="7565"/>
                  </a:lnTo>
                  <a:lnTo>
                    <a:pt x="10636" y="7545"/>
                  </a:lnTo>
                  <a:lnTo>
                    <a:pt x="10639" y="7525"/>
                  </a:lnTo>
                  <a:lnTo>
                    <a:pt x="10636" y="7505"/>
                  </a:lnTo>
                  <a:lnTo>
                    <a:pt x="10632" y="7490"/>
                  </a:lnTo>
                  <a:lnTo>
                    <a:pt x="10628" y="7470"/>
                  </a:lnTo>
                  <a:lnTo>
                    <a:pt x="10616" y="7455"/>
                  </a:lnTo>
                  <a:lnTo>
                    <a:pt x="10593" y="7435"/>
                  </a:lnTo>
                  <a:lnTo>
                    <a:pt x="10582" y="7430"/>
                  </a:lnTo>
                  <a:lnTo>
                    <a:pt x="10566" y="7425"/>
                  </a:lnTo>
                  <a:lnTo>
                    <a:pt x="10566" y="6400"/>
                  </a:lnTo>
                  <a:lnTo>
                    <a:pt x="10578" y="6400"/>
                  </a:lnTo>
                  <a:lnTo>
                    <a:pt x="10590" y="6390"/>
                  </a:lnTo>
                  <a:lnTo>
                    <a:pt x="10609" y="6375"/>
                  </a:lnTo>
                  <a:lnTo>
                    <a:pt x="10620" y="6345"/>
                  </a:lnTo>
                  <a:lnTo>
                    <a:pt x="10624" y="6330"/>
                  </a:lnTo>
                  <a:lnTo>
                    <a:pt x="10624" y="6300"/>
                  </a:lnTo>
                  <a:lnTo>
                    <a:pt x="10620" y="6280"/>
                  </a:lnTo>
                  <a:lnTo>
                    <a:pt x="11293" y="5780"/>
                  </a:lnTo>
                  <a:lnTo>
                    <a:pt x="11304" y="5800"/>
                  </a:lnTo>
                  <a:lnTo>
                    <a:pt x="11324" y="5820"/>
                  </a:lnTo>
                  <a:lnTo>
                    <a:pt x="11343" y="5830"/>
                  </a:lnTo>
                  <a:lnTo>
                    <a:pt x="11366" y="5835"/>
                  </a:lnTo>
                  <a:lnTo>
                    <a:pt x="11386" y="5830"/>
                  </a:lnTo>
                  <a:lnTo>
                    <a:pt x="11405" y="5820"/>
                  </a:lnTo>
                  <a:lnTo>
                    <a:pt x="11424" y="5805"/>
                  </a:lnTo>
                  <a:lnTo>
                    <a:pt x="11436" y="5780"/>
                  </a:lnTo>
                  <a:close/>
                  <a:moveTo>
                    <a:pt x="13047" y="5780"/>
                  </a:moveTo>
                  <a:lnTo>
                    <a:pt x="13704" y="6270"/>
                  </a:lnTo>
                  <a:lnTo>
                    <a:pt x="13697" y="6295"/>
                  </a:lnTo>
                  <a:lnTo>
                    <a:pt x="13697" y="6335"/>
                  </a:lnTo>
                  <a:lnTo>
                    <a:pt x="13701" y="6355"/>
                  </a:lnTo>
                  <a:lnTo>
                    <a:pt x="13708" y="6370"/>
                  </a:lnTo>
                  <a:lnTo>
                    <a:pt x="13716" y="6390"/>
                  </a:lnTo>
                  <a:lnTo>
                    <a:pt x="13727" y="6400"/>
                  </a:lnTo>
                  <a:lnTo>
                    <a:pt x="13743" y="6410"/>
                  </a:lnTo>
                  <a:lnTo>
                    <a:pt x="13755" y="6420"/>
                  </a:lnTo>
                  <a:lnTo>
                    <a:pt x="13770" y="6425"/>
                  </a:lnTo>
                  <a:lnTo>
                    <a:pt x="13770" y="7440"/>
                  </a:lnTo>
                  <a:lnTo>
                    <a:pt x="13747" y="7450"/>
                  </a:lnTo>
                  <a:lnTo>
                    <a:pt x="13727" y="7470"/>
                  </a:lnTo>
                  <a:lnTo>
                    <a:pt x="13716" y="7495"/>
                  </a:lnTo>
                  <a:lnTo>
                    <a:pt x="13712" y="7510"/>
                  </a:lnTo>
                  <a:lnTo>
                    <a:pt x="13712" y="7525"/>
                  </a:lnTo>
                  <a:lnTo>
                    <a:pt x="13716" y="7555"/>
                  </a:lnTo>
                  <a:lnTo>
                    <a:pt x="13024" y="8075"/>
                  </a:lnTo>
                  <a:lnTo>
                    <a:pt x="13013" y="8060"/>
                  </a:lnTo>
                  <a:lnTo>
                    <a:pt x="13001" y="8050"/>
                  </a:lnTo>
                  <a:lnTo>
                    <a:pt x="12989" y="8045"/>
                  </a:lnTo>
                  <a:lnTo>
                    <a:pt x="12974" y="8040"/>
                  </a:lnTo>
                  <a:lnTo>
                    <a:pt x="12962" y="8045"/>
                  </a:lnTo>
                  <a:lnTo>
                    <a:pt x="12947" y="8050"/>
                  </a:lnTo>
                  <a:lnTo>
                    <a:pt x="12935" y="8060"/>
                  </a:lnTo>
                  <a:lnTo>
                    <a:pt x="12928" y="8075"/>
                  </a:lnTo>
                  <a:lnTo>
                    <a:pt x="12236" y="7560"/>
                  </a:lnTo>
                  <a:lnTo>
                    <a:pt x="12240" y="7545"/>
                  </a:lnTo>
                  <a:lnTo>
                    <a:pt x="12240" y="7510"/>
                  </a:lnTo>
                  <a:lnTo>
                    <a:pt x="12236" y="7495"/>
                  </a:lnTo>
                  <a:lnTo>
                    <a:pt x="12228" y="7480"/>
                  </a:lnTo>
                  <a:lnTo>
                    <a:pt x="12220" y="7465"/>
                  </a:lnTo>
                  <a:lnTo>
                    <a:pt x="12212" y="7455"/>
                  </a:lnTo>
                  <a:lnTo>
                    <a:pt x="12201" y="7445"/>
                  </a:lnTo>
                  <a:lnTo>
                    <a:pt x="12189" y="7440"/>
                  </a:lnTo>
                  <a:lnTo>
                    <a:pt x="12174" y="7435"/>
                  </a:lnTo>
                  <a:lnTo>
                    <a:pt x="12174" y="6395"/>
                  </a:lnTo>
                  <a:lnTo>
                    <a:pt x="12197" y="6385"/>
                  </a:lnTo>
                  <a:lnTo>
                    <a:pt x="12217" y="6370"/>
                  </a:lnTo>
                  <a:lnTo>
                    <a:pt x="12228" y="6345"/>
                  </a:lnTo>
                  <a:lnTo>
                    <a:pt x="12232" y="6315"/>
                  </a:lnTo>
                  <a:lnTo>
                    <a:pt x="12228" y="6300"/>
                  </a:lnTo>
                  <a:lnTo>
                    <a:pt x="12224" y="6285"/>
                  </a:lnTo>
                  <a:lnTo>
                    <a:pt x="12904" y="5780"/>
                  </a:lnTo>
                  <a:lnTo>
                    <a:pt x="12916" y="5800"/>
                  </a:lnTo>
                  <a:lnTo>
                    <a:pt x="12931" y="5820"/>
                  </a:lnTo>
                  <a:lnTo>
                    <a:pt x="12954" y="5830"/>
                  </a:lnTo>
                  <a:lnTo>
                    <a:pt x="12997" y="5830"/>
                  </a:lnTo>
                  <a:lnTo>
                    <a:pt x="13016" y="5820"/>
                  </a:lnTo>
                  <a:lnTo>
                    <a:pt x="13047" y="5780"/>
                  </a:lnTo>
                  <a:close/>
                  <a:moveTo>
                    <a:pt x="14636" y="5765"/>
                  </a:moveTo>
                  <a:lnTo>
                    <a:pt x="15335" y="6290"/>
                  </a:lnTo>
                  <a:lnTo>
                    <a:pt x="15331" y="6315"/>
                  </a:lnTo>
                  <a:lnTo>
                    <a:pt x="15335" y="6340"/>
                  </a:lnTo>
                  <a:lnTo>
                    <a:pt x="15347" y="6365"/>
                  </a:lnTo>
                  <a:lnTo>
                    <a:pt x="15362" y="6380"/>
                  </a:lnTo>
                  <a:lnTo>
                    <a:pt x="15382" y="6390"/>
                  </a:lnTo>
                  <a:lnTo>
                    <a:pt x="15382" y="7450"/>
                  </a:lnTo>
                  <a:lnTo>
                    <a:pt x="15362" y="7460"/>
                  </a:lnTo>
                  <a:lnTo>
                    <a:pt x="15347" y="7475"/>
                  </a:lnTo>
                  <a:lnTo>
                    <a:pt x="15335" y="7500"/>
                  </a:lnTo>
                  <a:lnTo>
                    <a:pt x="15331" y="7525"/>
                  </a:lnTo>
                  <a:lnTo>
                    <a:pt x="15335" y="7550"/>
                  </a:lnTo>
                  <a:lnTo>
                    <a:pt x="14632" y="8075"/>
                  </a:lnTo>
                  <a:lnTo>
                    <a:pt x="14624" y="8060"/>
                  </a:lnTo>
                  <a:lnTo>
                    <a:pt x="14612" y="8055"/>
                  </a:lnTo>
                  <a:lnTo>
                    <a:pt x="14601" y="8045"/>
                  </a:lnTo>
                  <a:lnTo>
                    <a:pt x="14570" y="8045"/>
                  </a:lnTo>
                  <a:lnTo>
                    <a:pt x="14558" y="8055"/>
                  </a:lnTo>
                  <a:lnTo>
                    <a:pt x="14547" y="8065"/>
                  </a:lnTo>
                  <a:lnTo>
                    <a:pt x="14539" y="8075"/>
                  </a:lnTo>
                  <a:lnTo>
                    <a:pt x="13844" y="7560"/>
                  </a:lnTo>
                  <a:lnTo>
                    <a:pt x="13847" y="7545"/>
                  </a:lnTo>
                  <a:lnTo>
                    <a:pt x="13851" y="7525"/>
                  </a:lnTo>
                  <a:lnTo>
                    <a:pt x="13844" y="7495"/>
                  </a:lnTo>
                  <a:lnTo>
                    <a:pt x="13840" y="7480"/>
                  </a:lnTo>
                  <a:lnTo>
                    <a:pt x="13832" y="7465"/>
                  </a:lnTo>
                  <a:lnTo>
                    <a:pt x="13813" y="7445"/>
                  </a:lnTo>
                  <a:lnTo>
                    <a:pt x="13801" y="7440"/>
                  </a:lnTo>
                  <a:lnTo>
                    <a:pt x="13786" y="7440"/>
                  </a:lnTo>
                  <a:lnTo>
                    <a:pt x="13786" y="6425"/>
                  </a:lnTo>
                  <a:lnTo>
                    <a:pt x="13801" y="6420"/>
                  </a:lnTo>
                  <a:lnTo>
                    <a:pt x="13816" y="6415"/>
                  </a:lnTo>
                  <a:lnTo>
                    <a:pt x="13832" y="6405"/>
                  </a:lnTo>
                  <a:lnTo>
                    <a:pt x="13844" y="6390"/>
                  </a:lnTo>
                  <a:lnTo>
                    <a:pt x="13851" y="6375"/>
                  </a:lnTo>
                  <a:lnTo>
                    <a:pt x="13859" y="6355"/>
                  </a:lnTo>
                  <a:lnTo>
                    <a:pt x="13863" y="6335"/>
                  </a:lnTo>
                  <a:lnTo>
                    <a:pt x="13863" y="6290"/>
                  </a:lnTo>
                  <a:lnTo>
                    <a:pt x="13855" y="6270"/>
                  </a:lnTo>
                  <a:lnTo>
                    <a:pt x="14531" y="5765"/>
                  </a:lnTo>
                  <a:lnTo>
                    <a:pt x="14543" y="5780"/>
                  </a:lnTo>
                  <a:lnTo>
                    <a:pt x="14555" y="5790"/>
                  </a:lnTo>
                  <a:lnTo>
                    <a:pt x="14570" y="5800"/>
                  </a:lnTo>
                  <a:lnTo>
                    <a:pt x="14586" y="5805"/>
                  </a:lnTo>
                  <a:lnTo>
                    <a:pt x="14601" y="5800"/>
                  </a:lnTo>
                  <a:lnTo>
                    <a:pt x="14617" y="5795"/>
                  </a:lnTo>
                  <a:lnTo>
                    <a:pt x="14628" y="5780"/>
                  </a:lnTo>
                  <a:lnTo>
                    <a:pt x="14636" y="5765"/>
                  </a:lnTo>
                  <a:close/>
                  <a:moveTo>
                    <a:pt x="18682" y="7585"/>
                  </a:moveTo>
                  <a:lnTo>
                    <a:pt x="19335" y="8075"/>
                  </a:lnTo>
                  <a:lnTo>
                    <a:pt x="19332" y="8095"/>
                  </a:lnTo>
                  <a:lnTo>
                    <a:pt x="19327" y="8120"/>
                  </a:lnTo>
                  <a:lnTo>
                    <a:pt x="19327" y="8140"/>
                  </a:lnTo>
                  <a:lnTo>
                    <a:pt x="19335" y="8160"/>
                  </a:lnTo>
                  <a:lnTo>
                    <a:pt x="19343" y="8180"/>
                  </a:lnTo>
                  <a:lnTo>
                    <a:pt x="19351" y="8200"/>
                  </a:lnTo>
                  <a:lnTo>
                    <a:pt x="19362" y="8210"/>
                  </a:lnTo>
                  <a:lnTo>
                    <a:pt x="19378" y="8225"/>
                  </a:lnTo>
                  <a:lnTo>
                    <a:pt x="19393" y="8230"/>
                  </a:lnTo>
                  <a:lnTo>
                    <a:pt x="19409" y="8235"/>
                  </a:lnTo>
                  <a:lnTo>
                    <a:pt x="19409" y="9220"/>
                  </a:lnTo>
                  <a:lnTo>
                    <a:pt x="19393" y="9225"/>
                  </a:lnTo>
                  <a:lnTo>
                    <a:pt x="19378" y="9235"/>
                  </a:lnTo>
                  <a:lnTo>
                    <a:pt x="19355" y="9255"/>
                  </a:lnTo>
                  <a:lnTo>
                    <a:pt x="19343" y="9275"/>
                  </a:lnTo>
                  <a:lnTo>
                    <a:pt x="19335" y="9290"/>
                  </a:lnTo>
                  <a:lnTo>
                    <a:pt x="19332" y="9310"/>
                  </a:lnTo>
                  <a:lnTo>
                    <a:pt x="19332" y="9355"/>
                  </a:lnTo>
                  <a:lnTo>
                    <a:pt x="19335" y="9375"/>
                  </a:lnTo>
                  <a:lnTo>
                    <a:pt x="18671" y="9870"/>
                  </a:lnTo>
                  <a:lnTo>
                    <a:pt x="18659" y="9855"/>
                  </a:lnTo>
                  <a:lnTo>
                    <a:pt x="18647" y="9840"/>
                  </a:lnTo>
                  <a:lnTo>
                    <a:pt x="18628" y="9830"/>
                  </a:lnTo>
                  <a:lnTo>
                    <a:pt x="18593" y="9830"/>
                  </a:lnTo>
                  <a:lnTo>
                    <a:pt x="18578" y="9840"/>
                  </a:lnTo>
                  <a:lnTo>
                    <a:pt x="18562" y="9855"/>
                  </a:lnTo>
                  <a:lnTo>
                    <a:pt x="18551" y="9870"/>
                  </a:lnTo>
                  <a:lnTo>
                    <a:pt x="17867" y="9360"/>
                  </a:lnTo>
                  <a:lnTo>
                    <a:pt x="17871" y="9330"/>
                  </a:lnTo>
                  <a:lnTo>
                    <a:pt x="17867" y="9300"/>
                  </a:lnTo>
                  <a:lnTo>
                    <a:pt x="17855" y="9275"/>
                  </a:lnTo>
                  <a:lnTo>
                    <a:pt x="17836" y="9260"/>
                  </a:lnTo>
                  <a:lnTo>
                    <a:pt x="17813" y="9250"/>
                  </a:lnTo>
                  <a:lnTo>
                    <a:pt x="17813" y="8215"/>
                  </a:lnTo>
                  <a:lnTo>
                    <a:pt x="17828" y="8210"/>
                  </a:lnTo>
                  <a:lnTo>
                    <a:pt x="17840" y="8205"/>
                  </a:lnTo>
                  <a:lnTo>
                    <a:pt x="17851" y="8195"/>
                  </a:lnTo>
                  <a:lnTo>
                    <a:pt x="17871" y="8170"/>
                  </a:lnTo>
                  <a:lnTo>
                    <a:pt x="17874" y="8155"/>
                  </a:lnTo>
                  <a:lnTo>
                    <a:pt x="17878" y="8140"/>
                  </a:lnTo>
                  <a:lnTo>
                    <a:pt x="17878" y="8100"/>
                  </a:lnTo>
                  <a:lnTo>
                    <a:pt x="17874" y="8080"/>
                  </a:lnTo>
                  <a:lnTo>
                    <a:pt x="18539" y="7585"/>
                  </a:lnTo>
                  <a:lnTo>
                    <a:pt x="18555" y="7605"/>
                  </a:lnTo>
                  <a:lnTo>
                    <a:pt x="18570" y="7620"/>
                  </a:lnTo>
                  <a:lnTo>
                    <a:pt x="18590" y="7630"/>
                  </a:lnTo>
                  <a:lnTo>
                    <a:pt x="18613" y="7635"/>
                  </a:lnTo>
                  <a:lnTo>
                    <a:pt x="18632" y="7630"/>
                  </a:lnTo>
                  <a:lnTo>
                    <a:pt x="18651" y="7620"/>
                  </a:lnTo>
                  <a:lnTo>
                    <a:pt x="18671" y="7605"/>
                  </a:lnTo>
                  <a:lnTo>
                    <a:pt x="18682" y="7585"/>
                  </a:lnTo>
                  <a:close/>
                  <a:moveTo>
                    <a:pt x="15440" y="7570"/>
                  </a:moveTo>
                  <a:lnTo>
                    <a:pt x="16116" y="8075"/>
                  </a:lnTo>
                  <a:lnTo>
                    <a:pt x="16108" y="8095"/>
                  </a:lnTo>
                  <a:lnTo>
                    <a:pt x="16108" y="8140"/>
                  </a:lnTo>
                  <a:lnTo>
                    <a:pt x="16112" y="8165"/>
                  </a:lnTo>
                  <a:lnTo>
                    <a:pt x="16120" y="8180"/>
                  </a:lnTo>
                  <a:lnTo>
                    <a:pt x="16131" y="8200"/>
                  </a:lnTo>
                  <a:lnTo>
                    <a:pt x="16143" y="8210"/>
                  </a:lnTo>
                  <a:lnTo>
                    <a:pt x="16155" y="8225"/>
                  </a:lnTo>
                  <a:lnTo>
                    <a:pt x="16170" y="8230"/>
                  </a:lnTo>
                  <a:lnTo>
                    <a:pt x="16185" y="8235"/>
                  </a:lnTo>
                  <a:lnTo>
                    <a:pt x="16185" y="9245"/>
                  </a:lnTo>
                  <a:lnTo>
                    <a:pt x="16162" y="9255"/>
                  </a:lnTo>
                  <a:lnTo>
                    <a:pt x="16147" y="9275"/>
                  </a:lnTo>
                  <a:lnTo>
                    <a:pt x="16131" y="9300"/>
                  </a:lnTo>
                  <a:lnTo>
                    <a:pt x="16127" y="9315"/>
                  </a:lnTo>
                  <a:lnTo>
                    <a:pt x="16127" y="9330"/>
                  </a:lnTo>
                  <a:lnTo>
                    <a:pt x="16131" y="9360"/>
                  </a:lnTo>
                  <a:lnTo>
                    <a:pt x="15447" y="9870"/>
                  </a:lnTo>
                  <a:lnTo>
                    <a:pt x="15436" y="9855"/>
                  </a:lnTo>
                  <a:lnTo>
                    <a:pt x="15424" y="9845"/>
                  </a:lnTo>
                  <a:lnTo>
                    <a:pt x="15409" y="9835"/>
                  </a:lnTo>
                  <a:lnTo>
                    <a:pt x="15374" y="9835"/>
                  </a:lnTo>
                  <a:lnTo>
                    <a:pt x="15359" y="9845"/>
                  </a:lnTo>
                  <a:lnTo>
                    <a:pt x="15343" y="9855"/>
                  </a:lnTo>
                  <a:lnTo>
                    <a:pt x="15335" y="9875"/>
                  </a:lnTo>
                  <a:lnTo>
                    <a:pt x="14659" y="9370"/>
                  </a:lnTo>
                  <a:lnTo>
                    <a:pt x="14663" y="9350"/>
                  </a:lnTo>
                  <a:lnTo>
                    <a:pt x="14663" y="9315"/>
                  </a:lnTo>
                  <a:lnTo>
                    <a:pt x="14659" y="9295"/>
                  </a:lnTo>
                  <a:lnTo>
                    <a:pt x="14643" y="9265"/>
                  </a:lnTo>
                  <a:lnTo>
                    <a:pt x="14632" y="9250"/>
                  </a:lnTo>
                  <a:lnTo>
                    <a:pt x="14620" y="9240"/>
                  </a:lnTo>
                  <a:lnTo>
                    <a:pt x="14605" y="9235"/>
                  </a:lnTo>
                  <a:lnTo>
                    <a:pt x="14593" y="9230"/>
                  </a:lnTo>
                  <a:lnTo>
                    <a:pt x="14593" y="8195"/>
                  </a:lnTo>
                  <a:lnTo>
                    <a:pt x="14612" y="8185"/>
                  </a:lnTo>
                  <a:lnTo>
                    <a:pt x="14628" y="8170"/>
                  </a:lnTo>
                  <a:lnTo>
                    <a:pt x="14640" y="8150"/>
                  </a:lnTo>
                  <a:lnTo>
                    <a:pt x="14643" y="8120"/>
                  </a:lnTo>
                  <a:lnTo>
                    <a:pt x="14640" y="8090"/>
                  </a:lnTo>
                  <a:lnTo>
                    <a:pt x="15339" y="7570"/>
                  </a:lnTo>
                  <a:lnTo>
                    <a:pt x="15351" y="7585"/>
                  </a:lnTo>
                  <a:lnTo>
                    <a:pt x="15362" y="7595"/>
                  </a:lnTo>
                  <a:lnTo>
                    <a:pt x="15374" y="7600"/>
                  </a:lnTo>
                  <a:lnTo>
                    <a:pt x="15389" y="7605"/>
                  </a:lnTo>
                  <a:lnTo>
                    <a:pt x="15405" y="7600"/>
                  </a:lnTo>
                  <a:lnTo>
                    <a:pt x="15420" y="7595"/>
                  </a:lnTo>
                  <a:lnTo>
                    <a:pt x="15432" y="7585"/>
                  </a:lnTo>
                  <a:lnTo>
                    <a:pt x="15440" y="7570"/>
                  </a:lnTo>
                  <a:close/>
                  <a:moveTo>
                    <a:pt x="16927" y="7585"/>
                  </a:moveTo>
                  <a:lnTo>
                    <a:pt x="16939" y="7610"/>
                  </a:lnTo>
                  <a:lnTo>
                    <a:pt x="16958" y="7625"/>
                  </a:lnTo>
                  <a:lnTo>
                    <a:pt x="16978" y="7635"/>
                  </a:lnTo>
                  <a:lnTo>
                    <a:pt x="17001" y="7640"/>
                  </a:lnTo>
                  <a:lnTo>
                    <a:pt x="17024" y="7635"/>
                  </a:lnTo>
                  <a:lnTo>
                    <a:pt x="17043" y="7625"/>
                  </a:lnTo>
                  <a:lnTo>
                    <a:pt x="17063" y="7610"/>
                  </a:lnTo>
                  <a:lnTo>
                    <a:pt x="17074" y="7590"/>
                  </a:lnTo>
                  <a:lnTo>
                    <a:pt x="17739" y="8085"/>
                  </a:lnTo>
                  <a:lnTo>
                    <a:pt x="17735" y="8100"/>
                  </a:lnTo>
                  <a:lnTo>
                    <a:pt x="17731" y="8120"/>
                  </a:lnTo>
                  <a:lnTo>
                    <a:pt x="17735" y="8140"/>
                  </a:lnTo>
                  <a:lnTo>
                    <a:pt x="17743" y="8170"/>
                  </a:lnTo>
                  <a:lnTo>
                    <a:pt x="17751" y="8185"/>
                  </a:lnTo>
                  <a:lnTo>
                    <a:pt x="17774" y="8205"/>
                  </a:lnTo>
                  <a:lnTo>
                    <a:pt x="17786" y="8210"/>
                  </a:lnTo>
                  <a:lnTo>
                    <a:pt x="17797" y="8215"/>
                  </a:lnTo>
                  <a:lnTo>
                    <a:pt x="17797" y="9250"/>
                  </a:lnTo>
                  <a:lnTo>
                    <a:pt x="17774" y="9260"/>
                  </a:lnTo>
                  <a:lnTo>
                    <a:pt x="17758" y="9275"/>
                  </a:lnTo>
                  <a:lnTo>
                    <a:pt x="17747" y="9300"/>
                  </a:lnTo>
                  <a:lnTo>
                    <a:pt x="17743" y="9330"/>
                  </a:lnTo>
                  <a:lnTo>
                    <a:pt x="17747" y="9360"/>
                  </a:lnTo>
                  <a:lnTo>
                    <a:pt x="17055" y="9875"/>
                  </a:lnTo>
                  <a:lnTo>
                    <a:pt x="17043" y="9860"/>
                  </a:lnTo>
                  <a:lnTo>
                    <a:pt x="17032" y="9845"/>
                  </a:lnTo>
                  <a:lnTo>
                    <a:pt x="17016" y="9840"/>
                  </a:lnTo>
                  <a:lnTo>
                    <a:pt x="17001" y="9835"/>
                  </a:lnTo>
                  <a:lnTo>
                    <a:pt x="16986" y="9840"/>
                  </a:lnTo>
                  <a:lnTo>
                    <a:pt x="16970" y="9845"/>
                  </a:lnTo>
                  <a:lnTo>
                    <a:pt x="16955" y="9860"/>
                  </a:lnTo>
                  <a:lnTo>
                    <a:pt x="16947" y="9875"/>
                  </a:lnTo>
                  <a:lnTo>
                    <a:pt x="16259" y="9360"/>
                  </a:lnTo>
                  <a:lnTo>
                    <a:pt x="16263" y="9330"/>
                  </a:lnTo>
                  <a:lnTo>
                    <a:pt x="16263" y="9315"/>
                  </a:lnTo>
                  <a:lnTo>
                    <a:pt x="16259" y="9300"/>
                  </a:lnTo>
                  <a:lnTo>
                    <a:pt x="16247" y="9275"/>
                  </a:lnTo>
                  <a:lnTo>
                    <a:pt x="16228" y="9255"/>
                  </a:lnTo>
                  <a:lnTo>
                    <a:pt x="16216" y="9250"/>
                  </a:lnTo>
                  <a:lnTo>
                    <a:pt x="16201" y="9245"/>
                  </a:lnTo>
                  <a:lnTo>
                    <a:pt x="16201" y="8235"/>
                  </a:lnTo>
                  <a:lnTo>
                    <a:pt x="16220" y="8230"/>
                  </a:lnTo>
                  <a:lnTo>
                    <a:pt x="16236" y="8225"/>
                  </a:lnTo>
                  <a:lnTo>
                    <a:pt x="16247" y="8215"/>
                  </a:lnTo>
                  <a:lnTo>
                    <a:pt x="16263" y="8200"/>
                  </a:lnTo>
                  <a:lnTo>
                    <a:pt x="16270" y="8180"/>
                  </a:lnTo>
                  <a:lnTo>
                    <a:pt x="16278" y="8165"/>
                  </a:lnTo>
                  <a:lnTo>
                    <a:pt x="16282" y="8140"/>
                  </a:lnTo>
                  <a:lnTo>
                    <a:pt x="16286" y="8120"/>
                  </a:lnTo>
                  <a:lnTo>
                    <a:pt x="16282" y="8095"/>
                  </a:lnTo>
                  <a:lnTo>
                    <a:pt x="16278" y="8070"/>
                  </a:lnTo>
                  <a:lnTo>
                    <a:pt x="16927" y="7585"/>
                  </a:lnTo>
                  <a:close/>
                  <a:moveTo>
                    <a:pt x="20147" y="7585"/>
                  </a:moveTo>
                  <a:lnTo>
                    <a:pt x="20162" y="7610"/>
                  </a:lnTo>
                  <a:lnTo>
                    <a:pt x="20178" y="7625"/>
                  </a:lnTo>
                  <a:lnTo>
                    <a:pt x="20201" y="7635"/>
                  </a:lnTo>
                  <a:lnTo>
                    <a:pt x="20220" y="7640"/>
                  </a:lnTo>
                  <a:lnTo>
                    <a:pt x="20243" y="7635"/>
                  </a:lnTo>
                  <a:lnTo>
                    <a:pt x="20267" y="7625"/>
                  </a:lnTo>
                  <a:lnTo>
                    <a:pt x="20282" y="7610"/>
                  </a:lnTo>
                  <a:lnTo>
                    <a:pt x="20298" y="7590"/>
                  </a:lnTo>
                  <a:lnTo>
                    <a:pt x="20947" y="8075"/>
                  </a:lnTo>
                  <a:lnTo>
                    <a:pt x="20943" y="8095"/>
                  </a:lnTo>
                  <a:lnTo>
                    <a:pt x="20939" y="8120"/>
                  </a:lnTo>
                  <a:lnTo>
                    <a:pt x="20943" y="8140"/>
                  </a:lnTo>
                  <a:lnTo>
                    <a:pt x="20947" y="8160"/>
                  </a:lnTo>
                  <a:lnTo>
                    <a:pt x="20954" y="8180"/>
                  </a:lnTo>
                  <a:lnTo>
                    <a:pt x="20962" y="8195"/>
                  </a:lnTo>
                  <a:lnTo>
                    <a:pt x="20974" y="8210"/>
                  </a:lnTo>
                  <a:lnTo>
                    <a:pt x="20989" y="8220"/>
                  </a:lnTo>
                  <a:lnTo>
                    <a:pt x="21005" y="8225"/>
                  </a:lnTo>
                  <a:lnTo>
                    <a:pt x="21020" y="8230"/>
                  </a:lnTo>
                  <a:lnTo>
                    <a:pt x="21020" y="9230"/>
                  </a:lnTo>
                  <a:lnTo>
                    <a:pt x="21005" y="9235"/>
                  </a:lnTo>
                  <a:lnTo>
                    <a:pt x="20989" y="9240"/>
                  </a:lnTo>
                  <a:lnTo>
                    <a:pt x="20978" y="9250"/>
                  </a:lnTo>
                  <a:lnTo>
                    <a:pt x="20966" y="9260"/>
                  </a:lnTo>
                  <a:lnTo>
                    <a:pt x="20959" y="9275"/>
                  </a:lnTo>
                  <a:lnTo>
                    <a:pt x="20951" y="9295"/>
                  </a:lnTo>
                  <a:lnTo>
                    <a:pt x="20947" y="9310"/>
                  </a:lnTo>
                  <a:lnTo>
                    <a:pt x="20947" y="9350"/>
                  </a:lnTo>
                  <a:lnTo>
                    <a:pt x="20951" y="9370"/>
                  </a:lnTo>
                  <a:lnTo>
                    <a:pt x="20274" y="9875"/>
                  </a:lnTo>
                  <a:lnTo>
                    <a:pt x="20263" y="9860"/>
                  </a:lnTo>
                  <a:lnTo>
                    <a:pt x="20251" y="9850"/>
                  </a:lnTo>
                  <a:lnTo>
                    <a:pt x="20236" y="9845"/>
                  </a:lnTo>
                  <a:lnTo>
                    <a:pt x="20220" y="9840"/>
                  </a:lnTo>
                  <a:lnTo>
                    <a:pt x="20205" y="9845"/>
                  </a:lnTo>
                  <a:lnTo>
                    <a:pt x="20193" y="9850"/>
                  </a:lnTo>
                  <a:lnTo>
                    <a:pt x="20178" y="9860"/>
                  </a:lnTo>
                  <a:lnTo>
                    <a:pt x="20170" y="9875"/>
                  </a:lnTo>
                  <a:lnTo>
                    <a:pt x="19498" y="9375"/>
                  </a:lnTo>
                  <a:lnTo>
                    <a:pt x="19501" y="9355"/>
                  </a:lnTo>
                  <a:lnTo>
                    <a:pt x="19501" y="9310"/>
                  </a:lnTo>
                  <a:lnTo>
                    <a:pt x="19498" y="9290"/>
                  </a:lnTo>
                  <a:lnTo>
                    <a:pt x="19490" y="9275"/>
                  </a:lnTo>
                  <a:lnTo>
                    <a:pt x="19478" y="9255"/>
                  </a:lnTo>
                  <a:lnTo>
                    <a:pt x="19467" y="9245"/>
                  </a:lnTo>
                  <a:lnTo>
                    <a:pt x="19455" y="9230"/>
                  </a:lnTo>
                  <a:lnTo>
                    <a:pt x="19440" y="9225"/>
                  </a:lnTo>
                  <a:lnTo>
                    <a:pt x="19424" y="9220"/>
                  </a:lnTo>
                  <a:lnTo>
                    <a:pt x="19424" y="8235"/>
                  </a:lnTo>
                  <a:lnTo>
                    <a:pt x="19440" y="8230"/>
                  </a:lnTo>
                  <a:lnTo>
                    <a:pt x="19455" y="8225"/>
                  </a:lnTo>
                  <a:lnTo>
                    <a:pt x="19470" y="8210"/>
                  </a:lnTo>
                  <a:lnTo>
                    <a:pt x="19482" y="8200"/>
                  </a:lnTo>
                  <a:lnTo>
                    <a:pt x="19490" y="8180"/>
                  </a:lnTo>
                  <a:lnTo>
                    <a:pt x="19498" y="8165"/>
                  </a:lnTo>
                  <a:lnTo>
                    <a:pt x="19505" y="8140"/>
                  </a:lnTo>
                  <a:lnTo>
                    <a:pt x="19505" y="8095"/>
                  </a:lnTo>
                  <a:lnTo>
                    <a:pt x="19498" y="8070"/>
                  </a:lnTo>
                  <a:lnTo>
                    <a:pt x="20147" y="7585"/>
                  </a:lnTo>
                  <a:close/>
                  <a:moveTo>
                    <a:pt x="11416" y="9375"/>
                  </a:moveTo>
                  <a:lnTo>
                    <a:pt x="12112" y="9895"/>
                  </a:lnTo>
                  <a:lnTo>
                    <a:pt x="12108" y="9925"/>
                  </a:lnTo>
                  <a:lnTo>
                    <a:pt x="12112" y="9950"/>
                  </a:lnTo>
                  <a:lnTo>
                    <a:pt x="12124" y="9975"/>
                  </a:lnTo>
                  <a:lnTo>
                    <a:pt x="12139" y="9995"/>
                  </a:lnTo>
                  <a:lnTo>
                    <a:pt x="12158" y="10005"/>
                  </a:lnTo>
                  <a:lnTo>
                    <a:pt x="12158" y="11035"/>
                  </a:lnTo>
                  <a:lnTo>
                    <a:pt x="12147" y="11040"/>
                  </a:lnTo>
                  <a:lnTo>
                    <a:pt x="12135" y="11050"/>
                  </a:lnTo>
                  <a:lnTo>
                    <a:pt x="12124" y="11060"/>
                  </a:lnTo>
                  <a:lnTo>
                    <a:pt x="12112" y="11070"/>
                  </a:lnTo>
                  <a:lnTo>
                    <a:pt x="12104" y="11085"/>
                  </a:lnTo>
                  <a:lnTo>
                    <a:pt x="12097" y="11100"/>
                  </a:lnTo>
                  <a:lnTo>
                    <a:pt x="12093" y="11115"/>
                  </a:lnTo>
                  <a:lnTo>
                    <a:pt x="12093" y="11155"/>
                  </a:lnTo>
                  <a:lnTo>
                    <a:pt x="12097" y="11170"/>
                  </a:lnTo>
                  <a:lnTo>
                    <a:pt x="11436" y="11665"/>
                  </a:lnTo>
                  <a:lnTo>
                    <a:pt x="11420" y="11645"/>
                  </a:lnTo>
                  <a:lnTo>
                    <a:pt x="11405" y="11630"/>
                  </a:lnTo>
                  <a:lnTo>
                    <a:pt x="11386" y="11620"/>
                  </a:lnTo>
                  <a:lnTo>
                    <a:pt x="11343" y="11620"/>
                  </a:lnTo>
                  <a:lnTo>
                    <a:pt x="11324" y="11630"/>
                  </a:lnTo>
                  <a:lnTo>
                    <a:pt x="11308" y="11645"/>
                  </a:lnTo>
                  <a:lnTo>
                    <a:pt x="11293" y="11670"/>
                  </a:lnTo>
                  <a:lnTo>
                    <a:pt x="10628" y="11170"/>
                  </a:lnTo>
                  <a:lnTo>
                    <a:pt x="10632" y="11155"/>
                  </a:lnTo>
                  <a:lnTo>
                    <a:pt x="10632" y="11120"/>
                  </a:lnTo>
                  <a:lnTo>
                    <a:pt x="10628" y="11100"/>
                  </a:lnTo>
                  <a:lnTo>
                    <a:pt x="10620" y="11085"/>
                  </a:lnTo>
                  <a:lnTo>
                    <a:pt x="10613" y="11070"/>
                  </a:lnTo>
                  <a:lnTo>
                    <a:pt x="10605" y="11060"/>
                  </a:lnTo>
                  <a:lnTo>
                    <a:pt x="10593" y="11050"/>
                  </a:lnTo>
                  <a:lnTo>
                    <a:pt x="10578" y="11045"/>
                  </a:lnTo>
                  <a:lnTo>
                    <a:pt x="10566" y="11040"/>
                  </a:lnTo>
                  <a:lnTo>
                    <a:pt x="10566" y="10020"/>
                  </a:lnTo>
                  <a:lnTo>
                    <a:pt x="10578" y="10015"/>
                  </a:lnTo>
                  <a:lnTo>
                    <a:pt x="10593" y="10010"/>
                  </a:lnTo>
                  <a:lnTo>
                    <a:pt x="10605" y="10000"/>
                  </a:lnTo>
                  <a:lnTo>
                    <a:pt x="10613" y="9990"/>
                  </a:lnTo>
                  <a:lnTo>
                    <a:pt x="10620" y="9975"/>
                  </a:lnTo>
                  <a:lnTo>
                    <a:pt x="10628" y="9960"/>
                  </a:lnTo>
                  <a:lnTo>
                    <a:pt x="10632" y="9940"/>
                  </a:lnTo>
                  <a:lnTo>
                    <a:pt x="10632" y="9905"/>
                  </a:lnTo>
                  <a:lnTo>
                    <a:pt x="10628" y="9885"/>
                  </a:lnTo>
                  <a:lnTo>
                    <a:pt x="11312" y="9375"/>
                  </a:lnTo>
                  <a:lnTo>
                    <a:pt x="11320" y="9390"/>
                  </a:lnTo>
                  <a:lnTo>
                    <a:pt x="11335" y="9405"/>
                  </a:lnTo>
                  <a:lnTo>
                    <a:pt x="11347" y="9410"/>
                  </a:lnTo>
                  <a:lnTo>
                    <a:pt x="11366" y="9415"/>
                  </a:lnTo>
                  <a:lnTo>
                    <a:pt x="11382" y="9410"/>
                  </a:lnTo>
                  <a:lnTo>
                    <a:pt x="11393" y="9405"/>
                  </a:lnTo>
                  <a:lnTo>
                    <a:pt x="11409" y="9390"/>
                  </a:lnTo>
                  <a:lnTo>
                    <a:pt x="11416" y="9375"/>
                  </a:lnTo>
                  <a:close/>
                  <a:moveTo>
                    <a:pt x="17859" y="9375"/>
                  </a:moveTo>
                  <a:lnTo>
                    <a:pt x="18543" y="9890"/>
                  </a:lnTo>
                  <a:lnTo>
                    <a:pt x="18539" y="9905"/>
                  </a:lnTo>
                  <a:lnTo>
                    <a:pt x="18539" y="9940"/>
                  </a:lnTo>
                  <a:lnTo>
                    <a:pt x="18543" y="9960"/>
                  </a:lnTo>
                  <a:lnTo>
                    <a:pt x="18551" y="9975"/>
                  </a:lnTo>
                  <a:lnTo>
                    <a:pt x="18559" y="9985"/>
                  </a:lnTo>
                  <a:lnTo>
                    <a:pt x="18566" y="10000"/>
                  </a:lnTo>
                  <a:lnTo>
                    <a:pt x="18578" y="10010"/>
                  </a:lnTo>
                  <a:lnTo>
                    <a:pt x="18590" y="10015"/>
                  </a:lnTo>
                  <a:lnTo>
                    <a:pt x="18605" y="10020"/>
                  </a:lnTo>
                  <a:lnTo>
                    <a:pt x="18605" y="11035"/>
                  </a:lnTo>
                  <a:lnTo>
                    <a:pt x="18590" y="11040"/>
                  </a:lnTo>
                  <a:lnTo>
                    <a:pt x="18578" y="11050"/>
                  </a:lnTo>
                  <a:lnTo>
                    <a:pt x="18562" y="11055"/>
                  </a:lnTo>
                  <a:lnTo>
                    <a:pt x="18547" y="11085"/>
                  </a:lnTo>
                  <a:lnTo>
                    <a:pt x="18539" y="11100"/>
                  </a:lnTo>
                  <a:lnTo>
                    <a:pt x="18535" y="11115"/>
                  </a:lnTo>
                  <a:lnTo>
                    <a:pt x="18535" y="11155"/>
                  </a:lnTo>
                  <a:lnTo>
                    <a:pt x="18539" y="11170"/>
                  </a:lnTo>
                  <a:lnTo>
                    <a:pt x="17874" y="11665"/>
                  </a:lnTo>
                  <a:lnTo>
                    <a:pt x="17863" y="11650"/>
                  </a:lnTo>
                  <a:lnTo>
                    <a:pt x="17848" y="11635"/>
                  </a:lnTo>
                  <a:lnTo>
                    <a:pt x="17828" y="11625"/>
                  </a:lnTo>
                  <a:lnTo>
                    <a:pt x="17805" y="11620"/>
                  </a:lnTo>
                  <a:lnTo>
                    <a:pt x="17786" y="11625"/>
                  </a:lnTo>
                  <a:lnTo>
                    <a:pt x="17766" y="11635"/>
                  </a:lnTo>
                  <a:lnTo>
                    <a:pt x="17751" y="11650"/>
                  </a:lnTo>
                  <a:lnTo>
                    <a:pt x="17735" y="11670"/>
                  </a:lnTo>
                  <a:lnTo>
                    <a:pt x="17074" y="11175"/>
                  </a:lnTo>
                  <a:lnTo>
                    <a:pt x="17082" y="11155"/>
                  </a:lnTo>
                  <a:lnTo>
                    <a:pt x="17082" y="11115"/>
                  </a:lnTo>
                  <a:lnTo>
                    <a:pt x="17074" y="11095"/>
                  </a:lnTo>
                  <a:lnTo>
                    <a:pt x="17071" y="11080"/>
                  </a:lnTo>
                  <a:lnTo>
                    <a:pt x="17051" y="11055"/>
                  </a:lnTo>
                  <a:lnTo>
                    <a:pt x="17036" y="11045"/>
                  </a:lnTo>
                  <a:lnTo>
                    <a:pt x="17024" y="11035"/>
                  </a:lnTo>
                  <a:lnTo>
                    <a:pt x="17009" y="11030"/>
                  </a:lnTo>
                  <a:lnTo>
                    <a:pt x="17009" y="10010"/>
                  </a:lnTo>
                  <a:lnTo>
                    <a:pt x="17020" y="10005"/>
                  </a:lnTo>
                  <a:lnTo>
                    <a:pt x="17032" y="10000"/>
                  </a:lnTo>
                  <a:lnTo>
                    <a:pt x="17051" y="9985"/>
                  </a:lnTo>
                  <a:lnTo>
                    <a:pt x="17063" y="9955"/>
                  </a:lnTo>
                  <a:lnTo>
                    <a:pt x="17067" y="9940"/>
                  </a:lnTo>
                  <a:lnTo>
                    <a:pt x="17071" y="9925"/>
                  </a:lnTo>
                  <a:lnTo>
                    <a:pt x="17067" y="9905"/>
                  </a:lnTo>
                  <a:lnTo>
                    <a:pt x="17063" y="9890"/>
                  </a:lnTo>
                  <a:lnTo>
                    <a:pt x="17751" y="9375"/>
                  </a:lnTo>
                  <a:lnTo>
                    <a:pt x="17774" y="9405"/>
                  </a:lnTo>
                  <a:lnTo>
                    <a:pt x="17789" y="9410"/>
                  </a:lnTo>
                  <a:lnTo>
                    <a:pt x="17805" y="9415"/>
                  </a:lnTo>
                  <a:lnTo>
                    <a:pt x="17824" y="9410"/>
                  </a:lnTo>
                  <a:lnTo>
                    <a:pt x="17836" y="9405"/>
                  </a:lnTo>
                  <a:lnTo>
                    <a:pt x="17851" y="9395"/>
                  </a:lnTo>
                  <a:lnTo>
                    <a:pt x="17859" y="9375"/>
                  </a:lnTo>
                  <a:close/>
                  <a:moveTo>
                    <a:pt x="14651" y="9385"/>
                  </a:moveTo>
                  <a:lnTo>
                    <a:pt x="15328" y="9890"/>
                  </a:lnTo>
                  <a:lnTo>
                    <a:pt x="15324" y="9905"/>
                  </a:lnTo>
                  <a:lnTo>
                    <a:pt x="15320" y="9925"/>
                  </a:lnTo>
                  <a:lnTo>
                    <a:pt x="15324" y="9940"/>
                  </a:lnTo>
                  <a:lnTo>
                    <a:pt x="15328" y="9955"/>
                  </a:lnTo>
                  <a:lnTo>
                    <a:pt x="15339" y="9985"/>
                  </a:lnTo>
                  <a:lnTo>
                    <a:pt x="15359" y="10005"/>
                  </a:lnTo>
                  <a:lnTo>
                    <a:pt x="15382" y="10010"/>
                  </a:lnTo>
                  <a:lnTo>
                    <a:pt x="15382" y="11050"/>
                  </a:lnTo>
                  <a:lnTo>
                    <a:pt x="15359" y="11060"/>
                  </a:lnTo>
                  <a:lnTo>
                    <a:pt x="15339" y="11075"/>
                  </a:lnTo>
                  <a:lnTo>
                    <a:pt x="15328" y="11105"/>
                  </a:lnTo>
                  <a:lnTo>
                    <a:pt x="15324" y="11120"/>
                  </a:lnTo>
                  <a:lnTo>
                    <a:pt x="15324" y="11135"/>
                  </a:lnTo>
                  <a:lnTo>
                    <a:pt x="15328" y="11165"/>
                  </a:lnTo>
                  <a:lnTo>
                    <a:pt x="14647" y="11675"/>
                  </a:lnTo>
                  <a:lnTo>
                    <a:pt x="14636" y="11655"/>
                  </a:lnTo>
                  <a:lnTo>
                    <a:pt x="14620" y="11645"/>
                  </a:lnTo>
                  <a:lnTo>
                    <a:pt x="14605" y="11635"/>
                  </a:lnTo>
                  <a:lnTo>
                    <a:pt x="14566" y="11635"/>
                  </a:lnTo>
                  <a:lnTo>
                    <a:pt x="14551" y="11645"/>
                  </a:lnTo>
                  <a:lnTo>
                    <a:pt x="14535" y="11655"/>
                  </a:lnTo>
                  <a:lnTo>
                    <a:pt x="14524" y="11675"/>
                  </a:lnTo>
                  <a:lnTo>
                    <a:pt x="13844" y="11165"/>
                  </a:lnTo>
                  <a:lnTo>
                    <a:pt x="13847" y="11150"/>
                  </a:lnTo>
                  <a:lnTo>
                    <a:pt x="13847" y="11120"/>
                  </a:lnTo>
                  <a:lnTo>
                    <a:pt x="13844" y="11105"/>
                  </a:lnTo>
                  <a:lnTo>
                    <a:pt x="13832" y="11075"/>
                  </a:lnTo>
                  <a:lnTo>
                    <a:pt x="13813" y="11055"/>
                  </a:lnTo>
                  <a:lnTo>
                    <a:pt x="13797" y="11050"/>
                  </a:lnTo>
                  <a:lnTo>
                    <a:pt x="13786" y="11050"/>
                  </a:lnTo>
                  <a:lnTo>
                    <a:pt x="13786" y="10000"/>
                  </a:lnTo>
                  <a:lnTo>
                    <a:pt x="13809" y="9990"/>
                  </a:lnTo>
                  <a:lnTo>
                    <a:pt x="13824" y="9975"/>
                  </a:lnTo>
                  <a:lnTo>
                    <a:pt x="13836" y="9950"/>
                  </a:lnTo>
                  <a:lnTo>
                    <a:pt x="13840" y="9925"/>
                  </a:lnTo>
                  <a:lnTo>
                    <a:pt x="13836" y="9895"/>
                  </a:lnTo>
                  <a:lnTo>
                    <a:pt x="14520" y="9385"/>
                  </a:lnTo>
                  <a:lnTo>
                    <a:pt x="14531" y="9405"/>
                  </a:lnTo>
                  <a:lnTo>
                    <a:pt x="14547" y="9420"/>
                  </a:lnTo>
                  <a:lnTo>
                    <a:pt x="14566" y="9430"/>
                  </a:lnTo>
                  <a:lnTo>
                    <a:pt x="14586" y="9435"/>
                  </a:lnTo>
                  <a:lnTo>
                    <a:pt x="14605" y="9430"/>
                  </a:lnTo>
                  <a:lnTo>
                    <a:pt x="14624" y="9420"/>
                  </a:lnTo>
                  <a:lnTo>
                    <a:pt x="14640" y="9405"/>
                  </a:lnTo>
                  <a:lnTo>
                    <a:pt x="14651" y="9385"/>
                  </a:lnTo>
                  <a:close/>
                  <a:moveTo>
                    <a:pt x="12920" y="9375"/>
                  </a:moveTo>
                  <a:lnTo>
                    <a:pt x="12943" y="9405"/>
                  </a:lnTo>
                  <a:lnTo>
                    <a:pt x="12959" y="9415"/>
                  </a:lnTo>
                  <a:lnTo>
                    <a:pt x="12993" y="9415"/>
                  </a:lnTo>
                  <a:lnTo>
                    <a:pt x="13005" y="9405"/>
                  </a:lnTo>
                  <a:lnTo>
                    <a:pt x="13020" y="9395"/>
                  </a:lnTo>
                  <a:lnTo>
                    <a:pt x="13028" y="9380"/>
                  </a:lnTo>
                  <a:lnTo>
                    <a:pt x="13724" y="9900"/>
                  </a:lnTo>
                  <a:lnTo>
                    <a:pt x="13720" y="9925"/>
                  </a:lnTo>
                  <a:lnTo>
                    <a:pt x="13724" y="9950"/>
                  </a:lnTo>
                  <a:lnTo>
                    <a:pt x="13735" y="9975"/>
                  </a:lnTo>
                  <a:lnTo>
                    <a:pt x="13751" y="9990"/>
                  </a:lnTo>
                  <a:lnTo>
                    <a:pt x="13770" y="10000"/>
                  </a:lnTo>
                  <a:lnTo>
                    <a:pt x="13770" y="11050"/>
                  </a:lnTo>
                  <a:lnTo>
                    <a:pt x="13747" y="11060"/>
                  </a:lnTo>
                  <a:lnTo>
                    <a:pt x="13727" y="11080"/>
                  </a:lnTo>
                  <a:lnTo>
                    <a:pt x="13716" y="11105"/>
                  </a:lnTo>
                  <a:lnTo>
                    <a:pt x="13712" y="11120"/>
                  </a:lnTo>
                  <a:lnTo>
                    <a:pt x="13712" y="11135"/>
                  </a:lnTo>
                  <a:lnTo>
                    <a:pt x="13716" y="11165"/>
                  </a:lnTo>
                  <a:lnTo>
                    <a:pt x="13020" y="11685"/>
                  </a:lnTo>
                  <a:lnTo>
                    <a:pt x="13013" y="11675"/>
                  </a:lnTo>
                  <a:lnTo>
                    <a:pt x="13001" y="11665"/>
                  </a:lnTo>
                  <a:lnTo>
                    <a:pt x="12989" y="11660"/>
                  </a:lnTo>
                  <a:lnTo>
                    <a:pt x="12974" y="11655"/>
                  </a:lnTo>
                  <a:lnTo>
                    <a:pt x="12962" y="11660"/>
                  </a:lnTo>
                  <a:lnTo>
                    <a:pt x="12951" y="11665"/>
                  </a:lnTo>
                  <a:lnTo>
                    <a:pt x="12939" y="11675"/>
                  </a:lnTo>
                  <a:lnTo>
                    <a:pt x="12928" y="11685"/>
                  </a:lnTo>
                  <a:lnTo>
                    <a:pt x="12240" y="11175"/>
                  </a:lnTo>
                  <a:lnTo>
                    <a:pt x="12247" y="11155"/>
                  </a:lnTo>
                  <a:lnTo>
                    <a:pt x="12247" y="11115"/>
                  </a:lnTo>
                  <a:lnTo>
                    <a:pt x="12243" y="11100"/>
                  </a:lnTo>
                  <a:lnTo>
                    <a:pt x="12236" y="11080"/>
                  </a:lnTo>
                  <a:lnTo>
                    <a:pt x="12228" y="11070"/>
                  </a:lnTo>
                  <a:lnTo>
                    <a:pt x="12217" y="11055"/>
                  </a:lnTo>
                  <a:lnTo>
                    <a:pt x="12205" y="11045"/>
                  </a:lnTo>
                  <a:lnTo>
                    <a:pt x="12189" y="11040"/>
                  </a:lnTo>
                  <a:lnTo>
                    <a:pt x="12174" y="11035"/>
                  </a:lnTo>
                  <a:lnTo>
                    <a:pt x="12174" y="10005"/>
                  </a:lnTo>
                  <a:lnTo>
                    <a:pt x="12197" y="9995"/>
                  </a:lnTo>
                  <a:lnTo>
                    <a:pt x="12217" y="9980"/>
                  </a:lnTo>
                  <a:lnTo>
                    <a:pt x="12228" y="9955"/>
                  </a:lnTo>
                  <a:lnTo>
                    <a:pt x="12232" y="9925"/>
                  </a:lnTo>
                  <a:lnTo>
                    <a:pt x="12232" y="9910"/>
                  </a:lnTo>
                  <a:lnTo>
                    <a:pt x="12228" y="9895"/>
                  </a:lnTo>
                  <a:lnTo>
                    <a:pt x="12920" y="9375"/>
                  </a:lnTo>
                  <a:close/>
                  <a:moveTo>
                    <a:pt x="16251" y="9380"/>
                  </a:moveTo>
                  <a:lnTo>
                    <a:pt x="16939" y="9890"/>
                  </a:lnTo>
                  <a:lnTo>
                    <a:pt x="16935" y="9905"/>
                  </a:lnTo>
                  <a:lnTo>
                    <a:pt x="16935" y="9940"/>
                  </a:lnTo>
                  <a:lnTo>
                    <a:pt x="16939" y="9955"/>
                  </a:lnTo>
                  <a:lnTo>
                    <a:pt x="16951" y="9980"/>
                  </a:lnTo>
                  <a:lnTo>
                    <a:pt x="16970" y="10000"/>
                  </a:lnTo>
                  <a:lnTo>
                    <a:pt x="16993" y="10010"/>
                  </a:lnTo>
                  <a:lnTo>
                    <a:pt x="16993" y="11030"/>
                  </a:lnTo>
                  <a:lnTo>
                    <a:pt x="16978" y="11035"/>
                  </a:lnTo>
                  <a:lnTo>
                    <a:pt x="16962" y="11045"/>
                  </a:lnTo>
                  <a:lnTo>
                    <a:pt x="16951" y="11055"/>
                  </a:lnTo>
                  <a:lnTo>
                    <a:pt x="16939" y="11065"/>
                  </a:lnTo>
                  <a:lnTo>
                    <a:pt x="16932" y="11080"/>
                  </a:lnTo>
                  <a:lnTo>
                    <a:pt x="16927" y="11100"/>
                  </a:lnTo>
                  <a:lnTo>
                    <a:pt x="16920" y="11115"/>
                  </a:lnTo>
                  <a:lnTo>
                    <a:pt x="16920" y="11155"/>
                  </a:lnTo>
                  <a:lnTo>
                    <a:pt x="16927" y="11175"/>
                  </a:lnTo>
                  <a:lnTo>
                    <a:pt x="16244" y="11680"/>
                  </a:lnTo>
                  <a:lnTo>
                    <a:pt x="16236" y="11670"/>
                  </a:lnTo>
                  <a:lnTo>
                    <a:pt x="16224" y="11660"/>
                  </a:lnTo>
                  <a:lnTo>
                    <a:pt x="16209" y="11650"/>
                  </a:lnTo>
                  <a:lnTo>
                    <a:pt x="16182" y="11650"/>
                  </a:lnTo>
                  <a:lnTo>
                    <a:pt x="16166" y="11660"/>
                  </a:lnTo>
                  <a:lnTo>
                    <a:pt x="16155" y="11670"/>
                  </a:lnTo>
                  <a:lnTo>
                    <a:pt x="16147" y="11685"/>
                  </a:lnTo>
                  <a:lnTo>
                    <a:pt x="15455" y="11165"/>
                  </a:lnTo>
                  <a:lnTo>
                    <a:pt x="15459" y="11150"/>
                  </a:lnTo>
                  <a:lnTo>
                    <a:pt x="15459" y="11120"/>
                  </a:lnTo>
                  <a:lnTo>
                    <a:pt x="15455" y="11105"/>
                  </a:lnTo>
                  <a:lnTo>
                    <a:pt x="15440" y="11075"/>
                  </a:lnTo>
                  <a:lnTo>
                    <a:pt x="15420" y="11055"/>
                  </a:lnTo>
                  <a:lnTo>
                    <a:pt x="15409" y="11050"/>
                  </a:lnTo>
                  <a:lnTo>
                    <a:pt x="15397" y="11050"/>
                  </a:lnTo>
                  <a:lnTo>
                    <a:pt x="15397" y="10015"/>
                  </a:lnTo>
                  <a:lnTo>
                    <a:pt x="15409" y="10010"/>
                  </a:lnTo>
                  <a:lnTo>
                    <a:pt x="15420" y="10005"/>
                  </a:lnTo>
                  <a:lnTo>
                    <a:pt x="15443" y="9985"/>
                  </a:lnTo>
                  <a:lnTo>
                    <a:pt x="15451" y="9970"/>
                  </a:lnTo>
                  <a:lnTo>
                    <a:pt x="15455" y="9955"/>
                  </a:lnTo>
                  <a:lnTo>
                    <a:pt x="15459" y="9940"/>
                  </a:lnTo>
                  <a:lnTo>
                    <a:pt x="15459" y="9905"/>
                  </a:lnTo>
                  <a:lnTo>
                    <a:pt x="15455" y="9890"/>
                  </a:lnTo>
                  <a:lnTo>
                    <a:pt x="16139" y="9380"/>
                  </a:lnTo>
                  <a:lnTo>
                    <a:pt x="16162" y="9410"/>
                  </a:lnTo>
                  <a:lnTo>
                    <a:pt x="16178" y="9415"/>
                  </a:lnTo>
                  <a:lnTo>
                    <a:pt x="16197" y="9420"/>
                  </a:lnTo>
                  <a:lnTo>
                    <a:pt x="16213" y="9415"/>
                  </a:lnTo>
                  <a:lnTo>
                    <a:pt x="16228" y="9410"/>
                  </a:lnTo>
                  <a:lnTo>
                    <a:pt x="16244" y="9395"/>
                  </a:lnTo>
                  <a:lnTo>
                    <a:pt x="16251" y="9380"/>
                  </a:lnTo>
                  <a:close/>
                  <a:moveTo>
                    <a:pt x="10497" y="11185"/>
                  </a:moveTo>
                  <a:lnTo>
                    <a:pt x="10508" y="11205"/>
                  </a:lnTo>
                  <a:lnTo>
                    <a:pt x="10524" y="11220"/>
                  </a:lnTo>
                  <a:lnTo>
                    <a:pt x="10539" y="11230"/>
                  </a:lnTo>
                  <a:lnTo>
                    <a:pt x="10578" y="11230"/>
                  </a:lnTo>
                  <a:lnTo>
                    <a:pt x="10593" y="11220"/>
                  </a:lnTo>
                  <a:lnTo>
                    <a:pt x="10609" y="11205"/>
                  </a:lnTo>
                  <a:lnTo>
                    <a:pt x="10620" y="11190"/>
                  </a:lnTo>
                  <a:lnTo>
                    <a:pt x="11285" y="11685"/>
                  </a:lnTo>
                  <a:lnTo>
                    <a:pt x="11281" y="11705"/>
                  </a:lnTo>
                  <a:lnTo>
                    <a:pt x="11277" y="11730"/>
                  </a:lnTo>
                  <a:lnTo>
                    <a:pt x="11281" y="11750"/>
                  </a:lnTo>
                  <a:lnTo>
                    <a:pt x="11285" y="11770"/>
                  </a:lnTo>
                  <a:lnTo>
                    <a:pt x="11293" y="11785"/>
                  </a:lnTo>
                  <a:lnTo>
                    <a:pt x="11301" y="11805"/>
                  </a:lnTo>
                  <a:lnTo>
                    <a:pt x="11324" y="11825"/>
                  </a:lnTo>
                  <a:lnTo>
                    <a:pt x="11339" y="11835"/>
                  </a:lnTo>
                  <a:lnTo>
                    <a:pt x="11355" y="11840"/>
                  </a:lnTo>
                  <a:lnTo>
                    <a:pt x="11355" y="12835"/>
                  </a:lnTo>
                  <a:lnTo>
                    <a:pt x="11339" y="12840"/>
                  </a:lnTo>
                  <a:lnTo>
                    <a:pt x="11327" y="12845"/>
                  </a:lnTo>
                  <a:lnTo>
                    <a:pt x="11312" y="12855"/>
                  </a:lnTo>
                  <a:lnTo>
                    <a:pt x="11304" y="12870"/>
                  </a:lnTo>
                  <a:lnTo>
                    <a:pt x="11293" y="12885"/>
                  </a:lnTo>
                  <a:lnTo>
                    <a:pt x="11289" y="12900"/>
                  </a:lnTo>
                  <a:lnTo>
                    <a:pt x="11281" y="12920"/>
                  </a:lnTo>
                  <a:lnTo>
                    <a:pt x="11281" y="12960"/>
                  </a:lnTo>
                  <a:lnTo>
                    <a:pt x="11289" y="12980"/>
                  </a:lnTo>
                  <a:lnTo>
                    <a:pt x="10636" y="13465"/>
                  </a:lnTo>
                  <a:lnTo>
                    <a:pt x="10620" y="13445"/>
                  </a:lnTo>
                  <a:lnTo>
                    <a:pt x="10605" y="13430"/>
                  </a:lnTo>
                  <a:lnTo>
                    <a:pt x="10582" y="13420"/>
                  </a:lnTo>
                  <a:lnTo>
                    <a:pt x="10559" y="13415"/>
                  </a:lnTo>
                  <a:lnTo>
                    <a:pt x="10535" y="13420"/>
                  </a:lnTo>
                  <a:lnTo>
                    <a:pt x="10516" y="13430"/>
                  </a:lnTo>
                  <a:lnTo>
                    <a:pt x="10497" y="13445"/>
                  </a:lnTo>
                  <a:lnTo>
                    <a:pt x="10481" y="13470"/>
                  </a:lnTo>
                  <a:lnTo>
                    <a:pt x="9816" y="12970"/>
                  </a:lnTo>
                  <a:lnTo>
                    <a:pt x="9820" y="12940"/>
                  </a:lnTo>
                  <a:lnTo>
                    <a:pt x="9816" y="12925"/>
                  </a:lnTo>
                  <a:lnTo>
                    <a:pt x="9813" y="12910"/>
                  </a:lnTo>
                  <a:lnTo>
                    <a:pt x="9801" y="12885"/>
                  </a:lnTo>
                  <a:lnTo>
                    <a:pt x="9782" y="12865"/>
                  </a:lnTo>
                  <a:lnTo>
                    <a:pt x="9770" y="12860"/>
                  </a:lnTo>
                  <a:lnTo>
                    <a:pt x="9759" y="12860"/>
                  </a:lnTo>
                  <a:lnTo>
                    <a:pt x="9759" y="11840"/>
                  </a:lnTo>
                  <a:lnTo>
                    <a:pt x="9778" y="11835"/>
                  </a:lnTo>
                  <a:lnTo>
                    <a:pt x="9793" y="11830"/>
                  </a:lnTo>
                  <a:lnTo>
                    <a:pt x="9805" y="11820"/>
                  </a:lnTo>
                  <a:lnTo>
                    <a:pt x="9816" y="11805"/>
                  </a:lnTo>
                  <a:lnTo>
                    <a:pt x="9828" y="11790"/>
                  </a:lnTo>
                  <a:lnTo>
                    <a:pt x="9836" y="11770"/>
                  </a:lnTo>
                  <a:lnTo>
                    <a:pt x="9840" y="11750"/>
                  </a:lnTo>
                  <a:lnTo>
                    <a:pt x="9840" y="11705"/>
                  </a:lnTo>
                  <a:lnTo>
                    <a:pt x="9832" y="11680"/>
                  </a:lnTo>
                  <a:lnTo>
                    <a:pt x="10497" y="11185"/>
                  </a:lnTo>
                  <a:close/>
                  <a:moveTo>
                    <a:pt x="15447" y="11185"/>
                  </a:moveTo>
                  <a:lnTo>
                    <a:pt x="16139" y="11700"/>
                  </a:lnTo>
                  <a:lnTo>
                    <a:pt x="16135" y="11730"/>
                  </a:lnTo>
                  <a:lnTo>
                    <a:pt x="16139" y="11755"/>
                  </a:lnTo>
                  <a:lnTo>
                    <a:pt x="16151" y="11780"/>
                  </a:lnTo>
                  <a:lnTo>
                    <a:pt x="16166" y="11795"/>
                  </a:lnTo>
                  <a:lnTo>
                    <a:pt x="16185" y="11805"/>
                  </a:lnTo>
                  <a:lnTo>
                    <a:pt x="16185" y="12855"/>
                  </a:lnTo>
                  <a:lnTo>
                    <a:pt x="16162" y="12865"/>
                  </a:lnTo>
                  <a:lnTo>
                    <a:pt x="16143" y="12880"/>
                  </a:lnTo>
                  <a:lnTo>
                    <a:pt x="16131" y="12910"/>
                  </a:lnTo>
                  <a:lnTo>
                    <a:pt x="16127" y="12925"/>
                  </a:lnTo>
                  <a:lnTo>
                    <a:pt x="16127" y="12940"/>
                  </a:lnTo>
                  <a:lnTo>
                    <a:pt x="16131" y="12970"/>
                  </a:lnTo>
                  <a:lnTo>
                    <a:pt x="15455" y="13475"/>
                  </a:lnTo>
                  <a:lnTo>
                    <a:pt x="15443" y="13460"/>
                  </a:lnTo>
                  <a:lnTo>
                    <a:pt x="15428" y="13445"/>
                  </a:lnTo>
                  <a:lnTo>
                    <a:pt x="15409" y="13435"/>
                  </a:lnTo>
                  <a:lnTo>
                    <a:pt x="15389" y="13430"/>
                  </a:lnTo>
                  <a:lnTo>
                    <a:pt x="15370" y="13435"/>
                  </a:lnTo>
                  <a:lnTo>
                    <a:pt x="15354" y="13445"/>
                  </a:lnTo>
                  <a:lnTo>
                    <a:pt x="15339" y="13460"/>
                  </a:lnTo>
                  <a:lnTo>
                    <a:pt x="15328" y="13475"/>
                  </a:lnTo>
                  <a:lnTo>
                    <a:pt x="14651" y="12975"/>
                  </a:lnTo>
                  <a:lnTo>
                    <a:pt x="14655" y="12960"/>
                  </a:lnTo>
                  <a:lnTo>
                    <a:pt x="14659" y="12940"/>
                  </a:lnTo>
                  <a:lnTo>
                    <a:pt x="14655" y="12925"/>
                  </a:lnTo>
                  <a:lnTo>
                    <a:pt x="14651" y="12905"/>
                  </a:lnTo>
                  <a:lnTo>
                    <a:pt x="14647" y="12890"/>
                  </a:lnTo>
                  <a:lnTo>
                    <a:pt x="14640" y="12875"/>
                  </a:lnTo>
                  <a:lnTo>
                    <a:pt x="14617" y="12855"/>
                  </a:lnTo>
                  <a:lnTo>
                    <a:pt x="14605" y="12850"/>
                  </a:lnTo>
                  <a:lnTo>
                    <a:pt x="14593" y="12850"/>
                  </a:lnTo>
                  <a:lnTo>
                    <a:pt x="14593" y="11825"/>
                  </a:lnTo>
                  <a:lnTo>
                    <a:pt x="14605" y="11820"/>
                  </a:lnTo>
                  <a:lnTo>
                    <a:pt x="14620" y="11815"/>
                  </a:lnTo>
                  <a:lnTo>
                    <a:pt x="14632" y="11805"/>
                  </a:lnTo>
                  <a:lnTo>
                    <a:pt x="14640" y="11795"/>
                  </a:lnTo>
                  <a:lnTo>
                    <a:pt x="14647" y="11780"/>
                  </a:lnTo>
                  <a:lnTo>
                    <a:pt x="14655" y="11765"/>
                  </a:lnTo>
                  <a:lnTo>
                    <a:pt x="14659" y="11745"/>
                  </a:lnTo>
                  <a:lnTo>
                    <a:pt x="14659" y="11710"/>
                  </a:lnTo>
                  <a:lnTo>
                    <a:pt x="14655" y="11690"/>
                  </a:lnTo>
                  <a:lnTo>
                    <a:pt x="15331" y="11185"/>
                  </a:lnTo>
                  <a:lnTo>
                    <a:pt x="15343" y="11200"/>
                  </a:lnTo>
                  <a:lnTo>
                    <a:pt x="15359" y="11215"/>
                  </a:lnTo>
                  <a:lnTo>
                    <a:pt x="15374" y="11220"/>
                  </a:lnTo>
                  <a:lnTo>
                    <a:pt x="15389" y="11225"/>
                  </a:lnTo>
                  <a:lnTo>
                    <a:pt x="15409" y="11220"/>
                  </a:lnTo>
                  <a:lnTo>
                    <a:pt x="15424" y="11215"/>
                  </a:lnTo>
                  <a:lnTo>
                    <a:pt x="15447" y="11185"/>
                  </a:lnTo>
                  <a:close/>
                  <a:moveTo>
                    <a:pt x="2450" y="11180"/>
                  </a:moveTo>
                  <a:lnTo>
                    <a:pt x="2458" y="11200"/>
                  </a:lnTo>
                  <a:lnTo>
                    <a:pt x="2473" y="11210"/>
                  </a:lnTo>
                  <a:lnTo>
                    <a:pt x="2485" y="11220"/>
                  </a:lnTo>
                  <a:lnTo>
                    <a:pt x="2520" y="11220"/>
                  </a:lnTo>
                  <a:lnTo>
                    <a:pt x="2535" y="11210"/>
                  </a:lnTo>
                  <a:lnTo>
                    <a:pt x="2547" y="11200"/>
                  </a:lnTo>
                  <a:lnTo>
                    <a:pt x="2558" y="11185"/>
                  </a:lnTo>
                  <a:lnTo>
                    <a:pt x="3254" y="11705"/>
                  </a:lnTo>
                  <a:lnTo>
                    <a:pt x="3250" y="11730"/>
                  </a:lnTo>
                  <a:lnTo>
                    <a:pt x="3254" y="11755"/>
                  </a:lnTo>
                  <a:lnTo>
                    <a:pt x="3266" y="11780"/>
                  </a:lnTo>
                  <a:lnTo>
                    <a:pt x="3281" y="11795"/>
                  </a:lnTo>
                  <a:lnTo>
                    <a:pt x="3301" y="11805"/>
                  </a:lnTo>
                  <a:lnTo>
                    <a:pt x="3301" y="12845"/>
                  </a:lnTo>
                  <a:lnTo>
                    <a:pt x="3289" y="12850"/>
                  </a:lnTo>
                  <a:lnTo>
                    <a:pt x="3277" y="12855"/>
                  </a:lnTo>
                  <a:lnTo>
                    <a:pt x="3254" y="12875"/>
                  </a:lnTo>
                  <a:lnTo>
                    <a:pt x="3246" y="12890"/>
                  </a:lnTo>
                  <a:lnTo>
                    <a:pt x="3243" y="12905"/>
                  </a:lnTo>
                  <a:lnTo>
                    <a:pt x="3239" y="12925"/>
                  </a:lnTo>
                  <a:lnTo>
                    <a:pt x="3239" y="12955"/>
                  </a:lnTo>
                  <a:lnTo>
                    <a:pt x="3243" y="12975"/>
                  </a:lnTo>
                  <a:lnTo>
                    <a:pt x="2562" y="13480"/>
                  </a:lnTo>
                  <a:lnTo>
                    <a:pt x="2551" y="13465"/>
                  </a:lnTo>
                  <a:lnTo>
                    <a:pt x="2535" y="13455"/>
                  </a:lnTo>
                  <a:lnTo>
                    <a:pt x="2520" y="13445"/>
                  </a:lnTo>
                  <a:lnTo>
                    <a:pt x="2485" y="13445"/>
                  </a:lnTo>
                  <a:lnTo>
                    <a:pt x="2470" y="13455"/>
                  </a:lnTo>
                  <a:lnTo>
                    <a:pt x="2458" y="13465"/>
                  </a:lnTo>
                  <a:lnTo>
                    <a:pt x="2447" y="13480"/>
                  </a:lnTo>
                  <a:lnTo>
                    <a:pt x="1766" y="12975"/>
                  </a:lnTo>
                  <a:lnTo>
                    <a:pt x="1770" y="12955"/>
                  </a:lnTo>
                  <a:lnTo>
                    <a:pt x="1770" y="12925"/>
                  </a:lnTo>
                  <a:lnTo>
                    <a:pt x="1766" y="12905"/>
                  </a:lnTo>
                  <a:lnTo>
                    <a:pt x="1759" y="12890"/>
                  </a:lnTo>
                  <a:lnTo>
                    <a:pt x="1751" y="12880"/>
                  </a:lnTo>
                  <a:lnTo>
                    <a:pt x="1731" y="12860"/>
                  </a:lnTo>
                  <a:lnTo>
                    <a:pt x="1720" y="12855"/>
                  </a:lnTo>
                  <a:lnTo>
                    <a:pt x="1705" y="12850"/>
                  </a:lnTo>
                  <a:lnTo>
                    <a:pt x="1705" y="11825"/>
                  </a:lnTo>
                  <a:lnTo>
                    <a:pt x="1720" y="11820"/>
                  </a:lnTo>
                  <a:lnTo>
                    <a:pt x="1731" y="11815"/>
                  </a:lnTo>
                  <a:lnTo>
                    <a:pt x="1743" y="11805"/>
                  </a:lnTo>
                  <a:lnTo>
                    <a:pt x="1754" y="11795"/>
                  </a:lnTo>
                  <a:lnTo>
                    <a:pt x="1762" y="11780"/>
                  </a:lnTo>
                  <a:lnTo>
                    <a:pt x="1766" y="11765"/>
                  </a:lnTo>
                  <a:lnTo>
                    <a:pt x="1770" y="11745"/>
                  </a:lnTo>
                  <a:lnTo>
                    <a:pt x="1774" y="11730"/>
                  </a:lnTo>
                  <a:lnTo>
                    <a:pt x="1770" y="11710"/>
                  </a:lnTo>
                  <a:lnTo>
                    <a:pt x="1766" y="11690"/>
                  </a:lnTo>
                  <a:lnTo>
                    <a:pt x="2450" y="11180"/>
                  </a:lnTo>
                  <a:close/>
                  <a:moveTo>
                    <a:pt x="18678" y="11190"/>
                  </a:moveTo>
                  <a:lnTo>
                    <a:pt x="19358" y="11700"/>
                  </a:lnTo>
                  <a:lnTo>
                    <a:pt x="19355" y="11715"/>
                  </a:lnTo>
                  <a:lnTo>
                    <a:pt x="19351" y="11730"/>
                  </a:lnTo>
                  <a:lnTo>
                    <a:pt x="19358" y="11760"/>
                  </a:lnTo>
                  <a:lnTo>
                    <a:pt x="19370" y="11785"/>
                  </a:lnTo>
                  <a:lnTo>
                    <a:pt x="19386" y="11800"/>
                  </a:lnTo>
                  <a:lnTo>
                    <a:pt x="19409" y="11810"/>
                  </a:lnTo>
                  <a:lnTo>
                    <a:pt x="19409" y="12830"/>
                  </a:lnTo>
                  <a:lnTo>
                    <a:pt x="19393" y="12830"/>
                  </a:lnTo>
                  <a:lnTo>
                    <a:pt x="19378" y="12840"/>
                  </a:lnTo>
                  <a:lnTo>
                    <a:pt x="19362" y="12850"/>
                  </a:lnTo>
                  <a:lnTo>
                    <a:pt x="19351" y="12865"/>
                  </a:lnTo>
                  <a:lnTo>
                    <a:pt x="19343" y="12880"/>
                  </a:lnTo>
                  <a:lnTo>
                    <a:pt x="19335" y="12900"/>
                  </a:lnTo>
                  <a:lnTo>
                    <a:pt x="19332" y="12920"/>
                  </a:lnTo>
                  <a:lnTo>
                    <a:pt x="19327" y="12940"/>
                  </a:lnTo>
                  <a:lnTo>
                    <a:pt x="19332" y="12965"/>
                  </a:lnTo>
                  <a:lnTo>
                    <a:pt x="19335" y="12985"/>
                  </a:lnTo>
                  <a:lnTo>
                    <a:pt x="18671" y="13480"/>
                  </a:lnTo>
                  <a:lnTo>
                    <a:pt x="18659" y="13465"/>
                  </a:lnTo>
                  <a:lnTo>
                    <a:pt x="18644" y="13450"/>
                  </a:lnTo>
                  <a:lnTo>
                    <a:pt x="18628" y="13445"/>
                  </a:lnTo>
                  <a:lnTo>
                    <a:pt x="18613" y="13440"/>
                  </a:lnTo>
                  <a:lnTo>
                    <a:pt x="18593" y="13445"/>
                  </a:lnTo>
                  <a:lnTo>
                    <a:pt x="18578" y="13450"/>
                  </a:lnTo>
                  <a:lnTo>
                    <a:pt x="18562" y="13465"/>
                  </a:lnTo>
                  <a:lnTo>
                    <a:pt x="18551" y="13480"/>
                  </a:lnTo>
                  <a:lnTo>
                    <a:pt x="17874" y="12975"/>
                  </a:lnTo>
                  <a:lnTo>
                    <a:pt x="17878" y="12960"/>
                  </a:lnTo>
                  <a:lnTo>
                    <a:pt x="17878" y="12925"/>
                  </a:lnTo>
                  <a:lnTo>
                    <a:pt x="17874" y="12905"/>
                  </a:lnTo>
                  <a:lnTo>
                    <a:pt x="17867" y="12890"/>
                  </a:lnTo>
                  <a:lnTo>
                    <a:pt x="17859" y="12875"/>
                  </a:lnTo>
                  <a:lnTo>
                    <a:pt x="17851" y="12865"/>
                  </a:lnTo>
                  <a:lnTo>
                    <a:pt x="17840" y="12855"/>
                  </a:lnTo>
                  <a:lnTo>
                    <a:pt x="17828" y="12850"/>
                  </a:lnTo>
                  <a:lnTo>
                    <a:pt x="17813" y="12845"/>
                  </a:lnTo>
                  <a:lnTo>
                    <a:pt x="17813" y="11835"/>
                  </a:lnTo>
                  <a:lnTo>
                    <a:pt x="17828" y="11835"/>
                  </a:lnTo>
                  <a:lnTo>
                    <a:pt x="17843" y="11825"/>
                  </a:lnTo>
                  <a:lnTo>
                    <a:pt x="17867" y="11805"/>
                  </a:lnTo>
                  <a:lnTo>
                    <a:pt x="17878" y="11785"/>
                  </a:lnTo>
                  <a:lnTo>
                    <a:pt x="17886" y="11770"/>
                  </a:lnTo>
                  <a:lnTo>
                    <a:pt x="17890" y="11750"/>
                  </a:lnTo>
                  <a:lnTo>
                    <a:pt x="17890" y="11705"/>
                  </a:lnTo>
                  <a:lnTo>
                    <a:pt x="17882" y="11685"/>
                  </a:lnTo>
                  <a:lnTo>
                    <a:pt x="18547" y="11190"/>
                  </a:lnTo>
                  <a:lnTo>
                    <a:pt x="18559" y="11210"/>
                  </a:lnTo>
                  <a:lnTo>
                    <a:pt x="18574" y="11225"/>
                  </a:lnTo>
                  <a:lnTo>
                    <a:pt x="18593" y="11235"/>
                  </a:lnTo>
                  <a:lnTo>
                    <a:pt x="18632" y="11235"/>
                  </a:lnTo>
                  <a:lnTo>
                    <a:pt x="18647" y="11225"/>
                  </a:lnTo>
                  <a:lnTo>
                    <a:pt x="18663" y="11210"/>
                  </a:lnTo>
                  <a:lnTo>
                    <a:pt x="18678" y="11190"/>
                  </a:lnTo>
                  <a:close/>
                  <a:moveTo>
                    <a:pt x="7270" y="11190"/>
                  </a:moveTo>
                  <a:lnTo>
                    <a:pt x="7281" y="11215"/>
                  </a:lnTo>
                  <a:lnTo>
                    <a:pt x="7297" y="11230"/>
                  </a:lnTo>
                  <a:lnTo>
                    <a:pt x="7316" y="11240"/>
                  </a:lnTo>
                  <a:lnTo>
                    <a:pt x="7339" y="11245"/>
                  </a:lnTo>
                  <a:lnTo>
                    <a:pt x="7359" y="11240"/>
                  </a:lnTo>
                  <a:lnTo>
                    <a:pt x="7378" y="11230"/>
                  </a:lnTo>
                  <a:lnTo>
                    <a:pt x="7393" y="11215"/>
                  </a:lnTo>
                  <a:lnTo>
                    <a:pt x="7409" y="11195"/>
                  </a:lnTo>
                  <a:lnTo>
                    <a:pt x="8073" y="11690"/>
                  </a:lnTo>
                  <a:lnTo>
                    <a:pt x="8070" y="11710"/>
                  </a:lnTo>
                  <a:lnTo>
                    <a:pt x="8066" y="11730"/>
                  </a:lnTo>
                  <a:lnTo>
                    <a:pt x="8070" y="11745"/>
                  </a:lnTo>
                  <a:lnTo>
                    <a:pt x="8073" y="11765"/>
                  </a:lnTo>
                  <a:lnTo>
                    <a:pt x="8077" y="11780"/>
                  </a:lnTo>
                  <a:lnTo>
                    <a:pt x="8085" y="11795"/>
                  </a:lnTo>
                  <a:lnTo>
                    <a:pt x="8096" y="11805"/>
                  </a:lnTo>
                  <a:lnTo>
                    <a:pt x="8108" y="11815"/>
                  </a:lnTo>
                  <a:lnTo>
                    <a:pt x="8120" y="11825"/>
                  </a:lnTo>
                  <a:lnTo>
                    <a:pt x="8135" y="11825"/>
                  </a:lnTo>
                  <a:lnTo>
                    <a:pt x="8135" y="12845"/>
                  </a:lnTo>
                  <a:lnTo>
                    <a:pt x="8120" y="12850"/>
                  </a:lnTo>
                  <a:lnTo>
                    <a:pt x="8108" y="12855"/>
                  </a:lnTo>
                  <a:lnTo>
                    <a:pt x="8089" y="12875"/>
                  </a:lnTo>
                  <a:lnTo>
                    <a:pt x="8073" y="12905"/>
                  </a:lnTo>
                  <a:lnTo>
                    <a:pt x="8070" y="12925"/>
                  </a:lnTo>
                  <a:lnTo>
                    <a:pt x="8070" y="12955"/>
                  </a:lnTo>
                  <a:lnTo>
                    <a:pt x="8073" y="12975"/>
                  </a:lnTo>
                  <a:lnTo>
                    <a:pt x="7393" y="13485"/>
                  </a:lnTo>
                  <a:lnTo>
                    <a:pt x="7370" y="13455"/>
                  </a:lnTo>
                  <a:lnTo>
                    <a:pt x="7354" y="13450"/>
                  </a:lnTo>
                  <a:lnTo>
                    <a:pt x="7324" y="13450"/>
                  </a:lnTo>
                  <a:lnTo>
                    <a:pt x="7308" y="13460"/>
                  </a:lnTo>
                  <a:lnTo>
                    <a:pt x="7293" y="13470"/>
                  </a:lnTo>
                  <a:lnTo>
                    <a:pt x="7285" y="13485"/>
                  </a:lnTo>
                  <a:lnTo>
                    <a:pt x="6609" y="12980"/>
                  </a:lnTo>
                  <a:lnTo>
                    <a:pt x="6617" y="12960"/>
                  </a:lnTo>
                  <a:lnTo>
                    <a:pt x="6617" y="12920"/>
                  </a:lnTo>
                  <a:lnTo>
                    <a:pt x="6609" y="12900"/>
                  </a:lnTo>
                  <a:lnTo>
                    <a:pt x="6605" y="12885"/>
                  </a:lnTo>
                  <a:lnTo>
                    <a:pt x="6593" y="12865"/>
                  </a:lnTo>
                  <a:lnTo>
                    <a:pt x="6570" y="12845"/>
                  </a:lnTo>
                  <a:lnTo>
                    <a:pt x="6555" y="12835"/>
                  </a:lnTo>
                  <a:lnTo>
                    <a:pt x="6539" y="12835"/>
                  </a:lnTo>
                  <a:lnTo>
                    <a:pt x="6539" y="11840"/>
                  </a:lnTo>
                  <a:lnTo>
                    <a:pt x="6555" y="11840"/>
                  </a:lnTo>
                  <a:lnTo>
                    <a:pt x="6570" y="11830"/>
                  </a:lnTo>
                  <a:lnTo>
                    <a:pt x="6586" y="11820"/>
                  </a:lnTo>
                  <a:lnTo>
                    <a:pt x="6609" y="11790"/>
                  </a:lnTo>
                  <a:lnTo>
                    <a:pt x="6612" y="11770"/>
                  </a:lnTo>
                  <a:lnTo>
                    <a:pt x="6620" y="11750"/>
                  </a:lnTo>
                  <a:lnTo>
                    <a:pt x="6620" y="11705"/>
                  </a:lnTo>
                  <a:lnTo>
                    <a:pt x="6612" y="11680"/>
                  </a:lnTo>
                  <a:lnTo>
                    <a:pt x="7270" y="11190"/>
                  </a:lnTo>
                  <a:close/>
                  <a:moveTo>
                    <a:pt x="823" y="11190"/>
                  </a:moveTo>
                  <a:lnTo>
                    <a:pt x="838" y="11210"/>
                  </a:lnTo>
                  <a:lnTo>
                    <a:pt x="854" y="11230"/>
                  </a:lnTo>
                  <a:lnTo>
                    <a:pt x="873" y="11240"/>
                  </a:lnTo>
                  <a:lnTo>
                    <a:pt x="916" y="11240"/>
                  </a:lnTo>
                  <a:lnTo>
                    <a:pt x="931" y="11230"/>
                  </a:lnTo>
                  <a:lnTo>
                    <a:pt x="951" y="11215"/>
                  </a:lnTo>
                  <a:lnTo>
                    <a:pt x="962" y="11195"/>
                  </a:lnTo>
                  <a:lnTo>
                    <a:pt x="1631" y="11690"/>
                  </a:lnTo>
                  <a:lnTo>
                    <a:pt x="1627" y="11710"/>
                  </a:lnTo>
                  <a:lnTo>
                    <a:pt x="1623" y="11730"/>
                  </a:lnTo>
                  <a:lnTo>
                    <a:pt x="1627" y="11745"/>
                  </a:lnTo>
                  <a:lnTo>
                    <a:pt x="1631" y="11765"/>
                  </a:lnTo>
                  <a:lnTo>
                    <a:pt x="1635" y="11780"/>
                  </a:lnTo>
                  <a:lnTo>
                    <a:pt x="1643" y="11795"/>
                  </a:lnTo>
                  <a:lnTo>
                    <a:pt x="1654" y="11805"/>
                  </a:lnTo>
                  <a:lnTo>
                    <a:pt x="1666" y="11815"/>
                  </a:lnTo>
                  <a:lnTo>
                    <a:pt x="1677" y="11820"/>
                  </a:lnTo>
                  <a:lnTo>
                    <a:pt x="1689" y="11825"/>
                  </a:lnTo>
                  <a:lnTo>
                    <a:pt x="1689" y="12850"/>
                  </a:lnTo>
                  <a:lnTo>
                    <a:pt x="1666" y="12860"/>
                  </a:lnTo>
                  <a:lnTo>
                    <a:pt x="1646" y="12880"/>
                  </a:lnTo>
                  <a:lnTo>
                    <a:pt x="1639" y="12890"/>
                  </a:lnTo>
                  <a:lnTo>
                    <a:pt x="1631" y="12905"/>
                  </a:lnTo>
                  <a:lnTo>
                    <a:pt x="1627" y="12925"/>
                  </a:lnTo>
                  <a:lnTo>
                    <a:pt x="1627" y="12955"/>
                  </a:lnTo>
                  <a:lnTo>
                    <a:pt x="1631" y="12975"/>
                  </a:lnTo>
                  <a:lnTo>
                    <a:pt x="939" y="13490"/>
                  </a:lnTo>
                  <a:lnTo>
                    <a:pt x="931" y="13475"/>
                  </a:lnTo>
                  <a:lnTo>
                    <a:pt x="920" y="13470"/>
                  </a:lnTo>
                  <a:lnTo>
                    <a:pt x="908" y="13460"/>
                  </a:lnTo>
                  <a:lnTo>
                    <a:pt x="881" y="13460"/>
                  </a:lnTo>
                  <a:lnTo>
                    <a:pt x="866" y="13470"/>
                  </a:lnTo>
                  <a:lnTo>
                    <a:pt x="854" y="13480"/>
                  </a:lnTo>
                  <a:lnTo>
                    <a:pt x="846" y="13490"/>
                  </a:lnTo>
                  <a:lnTo>
                    <a:pt x="170" y="12985"/>
                  </a:lnTo>
                  <a:lnTo>
                    <a:pt x="174" y="12965"/>
                  </a:lnTo>
                  <a:lnTo>
                    <a:pt x="178" y="12940"/>
                  </a:lnTo>
                  <a:lnTo>
                    <a:pt x="174" y="12920"/>
                  </a:lnTo>
                  <a:lnTo>
                    <a:pt x="170" y="12900"/>
                  </a:lnTo>
                  <a:lnTo>
                    <a:pt x="162" y="12880"/>
                  </a:lnTo>
                  <a:lnTo>
                    <a:pt x="151" y="12865"/>
                  </a:lnTo>
                  <a:lnTo>
                    <a:pt x="139" y="12850"/>
                  </a:lnTo>
                  <a:lnTo>
                    <a:pt x="127" y="12840"/>
                  </a:lnTo>
                  <a:lnTo>
                    <a:pt x="112" y="12830"/>
                  </a:lnTo>
                  <a:lnTo>
                    <a:pt x="96" y="12830"/>
                  </a:lnTo>
                  <a:lnTo>
                    <a:pt x="96" y="11810"/>
                  </a:lnTo>
                  <a:lnTo>
                    <a:pt x="116" y="11800"/>
                  </a:lnTo>
                  <a:lnTo>
                    <a:pt x="135" y="11785"/>
                  </a:lnTo>
                  <a:lnTo>
                    <a:pt x="147" y="11760"/>
                  </a:lnTo>
                  <a:lnTo>
                    <a:pt x="151" y="11730"/>
                  </a:lnTo>
                  <a:lnTo>
                    <a:pt x="151" y="11715"/>
                  </a:lnTo>
                  <a:lnTo>
                    <a:pt x="147" y="11700"/>
                  </a:lnTo>
                  <a:lnTo>
                    <a:pt x="823" y="11190"/>
                  </a:lnTo>
                  <a:close/>
                  <a:moveTo>
                    <a:pt x="8885" y="11185"/>
                  </a:moveTo>
                  <a:lnTo>
                    <a:pt x="8897" y="11205"/>
                  </a:lnTo>
                  <a:lnTo>
                    <a:pt x="8912" y="11220"/>
                  </a:lnTo>
                  <a:lnTo>
                    <a:pt x="8932" y="11230"/>
                  </a:lnTo>
                  <a:lnTo>
                    <a:pt x="8966" y="11230"/>
                  </a:lnTo>
                  <a:lnTo>
                    <a:pt x="8986" y="11220"/>
                  </a:lnTo>
                  <a:lnTo>
                    <a:pt x="9009" y="11190"/>
                  </a:lnTo>
                  <a:lnTo>
                    <a:pt x="9674" y="11685"/>
                  </a:lnTo>
                  <a:lnTo>
                    <a:pt x="9669" y="11705"/>
                  </a:lnTo>
                  <a:lnTo>
                    <a:pt x="9669" y="11750"/>
                  </a:lnTo>
                  <a:lnTo>
                    <a:pt x="9674" y="11770"/>
                  </a:lnTo>
                  <a:lnTo>
                    <a:pt x="9681" y="11785"/>
                  </a:lnTo>
                  <a:lnTo>
                    <a:pt x="9689" y="11805"/>
                  </a:lnTo>
                  <a:lnTo>
                    <a:pt x="9700" y="11815"/>
                  </a:lnTo>
                  <a:lnTo>
                    <a:pt x="9716" y="11830"/>
                  </a:lnTo>
                  <a:lnTo>
                    <a:pt x="9728" y="11835"/>
                  </a:lnTo>
                  <a:lnTo>
                    <a:pt x="9743" y="11840"/>
                  </a:lnTo>
                  <a:lnTo>
                    <a:pt x="9743" y="12860"/>
                  </a:lnTo>
                  <a:lnTo>
                    <a:pt x="9724" y="12870"/>
                  </a:lnTo>
                  <a:lnTo>
                    <a:pt x="9704" y="12885"/>
                  </a:lnTo>
                  <a:lnTo>
                    <a:pt x="9693" y="12910"/>
                  </a:lnTo>
                  <a:lnTo>
                    <a:pt x="9689" y="12940"/>
                  </a:lnTo>
                  <a:lnTo>
                    <a:pt x="9693" y="12965"/>
                  </a:lnTo>
                  <a:lnTo>
                    <a:pt x="8997" y="13485"/>
                  </a:lnTo>
                  <a:lnTo>
                    <a:pt x="8986" y="13475"/>
                  </a:lnTo>
                  <a:lnTo>
                    <a:pt x="8974" y="13465"/>
                  </a:lnTo>
                  <a:lnTo>
                    <a:pt x="8962" y="13460"/>
                  </a:lnTo>
                  <a:lnTo>
                    <a:pt x="8951" y="13455"/>
                  </a:lnTo>
                  <a:lnTo>
                    <a:pt x="8935" y="13460"/>
                  </a:lnTo>
                  <a:lnTo>
                    <a:pt x="8920" y="13465"/>
                  </a:lnTo>
                  <a:lnTo>
                    <a:pt x="8908" y="13475"/>
                  </a:lnTo>
                  <a:lnTo>
                    <a:pt x="8901" y="13490"/>
                  </a:lnTo>
                  <a:lnTo>
                    <a:pt x="8213" y="12975"/>
                  </a:lnTo>
                  <a:lnTo>
                    <a:pt x="8216" y="12960"/>
                  </a:lnTo>
                  <a:lnTo>
                    <a:pt x="8220" y="12940"/>
                  </a:lnTo>
                  <a:lnTo>
                    <a:pt x="8216" y="12920"/>
                  </a:lnTo>
                  <a:lnTo>
                    <a:pt x="8213" y="12905"/>
                  </a:lnTo>
                  <a:lnTo>
                    <a:pt x="8209" y="12890"/>
                  </a:lnTo>
                  <a:lnTo>
                    <a:pt x="8189" y="12865"/>
                  </a:lnTo>
                  <a:lnTo>
                    <a:pt x="8178" y="12855"/>
                  </a:lnTo>
                  <a:lnTo>
                    <a:pt x="8162" y="12850"/>
                  </a:lnTo>
                  <a:lnTo>
                    <a:pt x="8151" y="12845"/>
                  </a:lnTo>
                  <a:lnTo>
                    <a:pt x="8151" y="11830"/>
                  </a:lnTo>
                  <a:lnTo>
                    <a:pt x="8162" y="11825"/>
                  </a:lnTo>
                  <a:lnTo>
                    <a:pt x="8178" y="11820"/>
                  </a:lnTo>
                  <a:lnTo>
                    <a:pt x="8189" y="11810"/>
                  </a:lnTo>
                  <a:lnTo>
                    <a:pt x="8201" y="11795"/>
                  </a:lnTo>
                  <a:lnTo>
                    <a:pt x="8209" y="11785"/>
                  </a:lnTo>
                  <a:lnTo>
                    <a:pt x="8216" y="11765"/>
                  </a:lnTo>
                  <a:lnTo>
                    <a:pt x="8220" y="11750"/>
                  </a:lnTo>
                  <a:lnTo>
                    <a:pt x="8220" y="11710"/>
                  </a:lnTo>
                  <a:lnTo>
                    <a:pt x="8213" y="11690"/>
                  </a:lnTo>
                  <a:lnTo>
                    <a:pt x="8885" y="11185"/>
                  </a:lnTo>
                  <a:close/>
                  <a:moveTo>
                    <a:pt x="3246" y="12990"/>
                  </a:moveTo>
                  <a:lnTo>
                    <a:pt x="3258" y="13010"/>
                  </a:lnTo>
                  <a:lnTo>
                    <a:pt x="3273" y="13025"/>
                  </a:lnTo>
                  <a:lnTo>
                    <a:pt x="3293" y="13035"/>
                  </a:lnTo>
                  <a:lnTo>
                    <a:pt x="3312" y="13040"/>
                  </a:lnTo>
                  <a:lnTo>
                    <a:pt x="3332" y="13035"/>
                  </a:lnTo>
                  <a:lnTo>
                    <a:pt x="3347" y="13025"/>
                  </a:lnTo>
                  <a:lnTo>
                    <a:pt x="3362" y="13010"/>
                  </a:lnTo>
                  <a:lnTo>
                    <a:pt x="3374" y="12995"/>
                  </a:lnTo>
                  <a:lnTo>
                    <a:pt x="4043" y="13495"/>
                  </a:lnTo>
                  <a:lnTo>
                    <a:pt x="4035" y="13510"/>
                  </a:lnTo>
                  <a:lnTo>
                    <a:pt x="4035" y="13555"/>
                  </a:lnTo>
                  <a:lnTo>
                    <a:pt x="4039" y="13570"/>
                  </a:lnTo>
                  <a:lnTo>
                    <a:pt x="4046" y="13590"/>
                  </a:lnTo>
                  <a:lnTo>
                    <a:pt x="4054" y="13605"/>
                  </a:lnTo>
                  <a:lnTo>
                    <a:pt x="4077" y="13625"/>
                  </a:lnTo>
                  <a:lnTo>
                    <a:pt x="4093" y="13635"/>
                  </a:lnTo>
                  <a:lnTo>
                    <a:pt x="4108" y="13640"/>
                  </a:lnTo>
                  <a:lnTo>
                    <a:pt x="4108" y="14665"/>
                  </a:lnTo>
                  <a:lnTo>
                    <a:pt x="4085" y="14675"/>
                  </a:lnTo>
                  <a:lnTo>
                    <a:pt x="4069" y="14690"/>
                  </a:lnTo>
                  <a:lnTo>
                    <a:pt x="4058" y="14715"/>
                  </a:lnTo>
                  <a:lnTo>
                    <a:pt x="4054" y="14745"/>
                  </a:lnTo>
                  <a:lnTo>
                    <a:pt x="4058" y="14770"/>
                  </a:lnTo>
                  <a:lnTo>
                    <a:pt x="3386" y="15275"/>
                  </a:lnTo>
                  <a:lnTo>
                    <a:pt x="3355" y="15235"/>
                  </a:lnTo>
                  <a:lnTo>
                    <a:pt x="3335" y="15225"/>
                  </a:lnTo>
                  <a:lnTo>
                    <a:pt x="3312" y="15225"/>
                  </a:lnTo>
                  <a:lnTo>
                    <a:pt x="3289" y="15230"/>
                  </a:lnTo>
                  <a:lnTo>
                    <a:pt x="3270" y="15240"/>
                  </a:lnTo>
                  <a:lnTo>
                    <a:pt x="3250" y="15255"/>
                  </a:lnTo>
                  <a:lnTo>
                    <a:pt x="3239" y="15275"/>
                  </a:lnTo>
                  <a:lnTo>
                    <a:pt x="2566" y="14775"/>
                  </a:lnTo>
                  <a:lnTo>
                    <a:pt x="2570" y="14745"/>
                  </a:lnTo>
                  <a:lnTo>
                    <a:pt x="2570" y="14730"/>
                  </a:lnTo>
                  <a:lnTo>
                    <a:pt x="2566" y="14715"/>
                  </a:lnTo>
                  <a:lnTo>
                    <a:pt x="2555" y="14690"/>
                  </a:lnTo>
                  <a:lnTo>
                    <a:pt x="2535" y="14670"/>
                  </a:lnTo>
                  <a:lnTo>
                    <a:pt x="2512" y="14660"/>
                  </a:lnTo>
                  <a:lnTo>
                    <a:pt x="2512" y="13620"/>
                  </a:lnTo>
                  <a:lnTo>
                    <a:pt x="2524" y="13620"/>
                  </a:lnTo>
                  <a:lnTo>
                    <a:pt x="2535" y="13610"/>
                  </a:lnTo>
                  <a:lnTo>
                    <a:pt x="2555" y="13590"/>
                  </a:lnTo>
                  <a:lnTo>
                    <a:pt x="2570" y="13565"/>
                  </a:lnTo>
                  <a:lnTo>
                    <a:pt x="2570" y="13550"/>
                  </a:lnTo>
                  <a:lnTo>
                    <a:pt x="2574" y="13535"/>
                  </a:lnTo>
                  <a:lnTo>
                    <a:pt x="2570" y="13515"/>
                  </a:lnTo>
                  <a:lnTo>
                    <a:pt x="2566" y="13500"/>
                  </a:lnTo>
                  <a:lnTo>
                    <a:pt x="3246" y="12990"/>
                  </a:lnTo>
                  <a:close/>
                  <a:moveTo>
                    <a:pt x="4873" y="12980"/>
                  </a:moveTo>
                  <a:lnTo>
                    <a:pt x="4885" y="12995"/>
                  </a:lnTo>
                  <a:lnTo>
                    <a:pt x="4897" y="13005"/>
                  </a:lnTo>
                  <a:lnTo>
                    <a:pt x="4908" y="13010"/>
                  </a:lnTo>
                  <a:lnTo>
                    <a:pt x="4924" y="13015"/>
                  </a:lnTo>
                  <a:lnTo>
                    <a:pt x="4935" y="13010"/>
                  </a:lnTo>
                  <a:lnTo>
                    <a:pt x="4951" y="13005"/>
                  </a:lnTo>
                  <a:lnTo>
                    <a:pt x="4962" y="12995"/>
                  </a:lnTo>
                  <a:lnTo>
                    <a:pt x="4970" y="12985"/>
                  </a:lnTo>
                  <a:lnTo>
                    <a:pt x="5673" y="13510"/>
                  </a:lnTo>
                  <a:lnTo>
                    <a:pt x="5670" y="13535"/>
                  </a:lnTo>
                  <a:lnTo>
                    <a:pt x="5673" y="13560"/>
                  </a:lnTo>
                  <a:lnTo>
                    <a:pt x="5685" y="13580"/>
                  </a:lnTo>
                  <a:lnTo>
                    <a:pt x="5697" y="13600"/>
                  </a:lnTo>
                  <a:lnTo>
                    <a:pt x="5716" y="13605"/>
                  </a:lnTo>
                  <a:lnTo>
                    <a:pt x="5716" y="14660"/>
                  </a:lnTo>
                  <a:lnTo>
                    <a:pt x="5697" y="14670"/>
                  </a:lnTo>
                  <a:lnTo>
                    <a:pt x="5677" y="14690"/>
                  </a:lnTo>
                  <a:lnTo>
                    <a:pt x="5666" y="14715"/>
                  </a:lnTo>
                  <a:lnTo>
                    <a:pt x="5662" y="14745"/>
                  </a:lnTo>
                  <a:lnTo>
                    <a:pt x="5666" y="14770"/>
                  </a:lnTo>
                  <a:lnTo>
                    <a:pt x="4985" y="15280"/>
                  </a:lnTo>
                  <a:lnTo>
                    <a:pt x="4974" y="15260"/>
                  </a:lnTo>
                  <a:lnTo>
                    <a:pt x="4959" y="15245"/>
                  </a:lnTo>
                  <a:lnTo>
                    <a:pt x="4943" y="15240"/>
                  </a:lnTo>
                  <a:lnTo>
                    <a:pt x="4924" y="15235"/>
                  </a:lnTo>
                  <a:lnTo>
                    <a:pt x="4904" y="15240"/>
                  </a:lnTo>
                  <a:lnTo>
                    <a:pt x="4885" y="15250"/>
                  </a:lnTo>
                  <a:lnTo>
                    <a:pt x="4870" y="15265"/>
                  </a:lnTo>
                  <a:lnTo>
                    <a:pt x="4858" y="15280"/>
                  </a:lnTo>
                  <a:lnTo>
                    <a:pt x="4178" y="14775"/>
                  </a:lnTo>
                  <a:lnTo>
                    <a:pt x="4182" y="14760"/>
                  </a:lnTo>
                  <a:lnTo>
                    <a:pt x="4182" y="14730"/>
                  </a:lnTo>
                  <a:lnTo>
                    <a:pt x="4178" y="14715"/>
                  </a:lnTo>
                  <a:lnTo>
                    <a:pt x="4166" y="14690"/>
                  </a:lnTo>
                  <a:lnTo>
                    <a:pt x="4147" y="14670"/>
                  </a:lnTo>
                  <a:lnTo>
                    <a:pt x="4124" y="14660"/>
                  </a:lnTo>
                  <a:lnTo>
                    <a:pt x="4124" y="13640"/>
                  </a:lnTo>
                  <a:lnTo>
                    <a:pt x="4139" y="13635"/>
                  </a:lnTo>
                  <a:lnTo>
                    <a:pt x="4155" y="13630"/>
                  </a:lnTo>
                  <a:lnTo>
                    <a:pt x="4166" y="13620"/>
                  </a:lnTo>
                  <a:lnTo>
                    <a:pt x="4178" y="13605"/>
                  </a:lnTo>
                  <a:lnTo>
                    <a:pt x="4189" y="13590"/>
                  </a:lnTo>
                  <a:lnTo>
                    <a:pt x="4193" y="13575"/>
                  </a:lnTo>
                  <a:lnTo>
                    <a:pt x="4201" y="13555"/>
                  </a:lnTo>
                  <a:lnTo>
                    <a:pt x="4201" y="13510"/>
                  </a:lnTo>
                  <a:lnTo>
                    <a:pt x="4193" y="13490"/>
                  </a:lnTo>
                  <a:lnTo>
                    <a:pt x="4873" y="12980"/>
                  </a:lnTo>
                  <a:close/>
                  <a:moveTo>
                    <a:pt x="8081" y="12990"/>
                  </a:moveTo>
                  <a:lnTo>
                    <a:pt x="8093" y="13010"/>
                  </a:lnTo>
                  <a:lnTo>
                    <a:pt x="8108" y="13025"/>
                  </a:lnTo>
                  <a:lnTo>
                    <a:pt x="8124" y="13035"/>
                  </a:lnTo>
                  <a:lnTo>
                    <a:pt x="8143" y="13040"/>
                  </a:lnTo>
                  <a:lnTo>
                    <a:pt x="8162" y="13035"/>
                  </a:lnTo>
                  <a:lnTo>
                    <a:pt x="8178" y="13025"/>
                  </a:lnTo>
                  <a:lnTo>
                    <a:pt x="8193" y="13010"/>
                  </a:lnTo>
                  <a:lnTo>
                    <a:pt x="8205" y="12995"/>
                  </a:lnTo>
                  <a:lnTo>
                    <a:pt x="8893" y="13510"/>
                  </a:lnTo>
                  <a:lnTo>
                    <a:pt x="8889" y="13535"/>
                  </a:lnTo>
                  <a:lnTo>
                    <a:pt x="8893" y="13560"/>
                  </a:lnTo>
                  <a:lnTo>
                    <a:pt x="8904" y="13580"/>
                  </a:lnTo>
                  <a:lnTo>
                    <a:pt x="8920" y="13600"/>
                  </a:lnTo>
                  <a:lnTo>
                    <a:pt x="8939" y="13610"/>
                  </a:lnTo>
                  <a:lnTo>
                    <a:pt x="8939" y="14650"/>
                  </a:lnTo>
                  <a:lnTo>
                    <a:pt x="8927" y="14655"/>
                  </a:lnTo>
                  <a:lnTo>
                    <a:pt x="8916" y="14665"/>
                  </a:lnTo>
                  <a:lnTo>
                    <a:pt x="8893" y="14685"/>
                  </a:lnTo>
                  <a:lnTo>
                    <a:pt x="8881" y="14710"/>
                  </a:lnTo>
                  <a:lnTo>
                    <a:pt x="8877" y="14725"/>
                  </a:lnTo>
                  <a:lnTo>
                    <a:pt x="8877" y="14760"/>
                  </a:lnTo>
                  <a:lnTo>
                    <a:pt x="8881" y="14775"/>
                  </a:lnTo>
                  <a:lnTo>
                    <a:pt x="8197" y="15285"/>
                  </a:lnTo>
                  <a:lnTo>
                    <a:pt x="8189" y="15270"/>
                  </a:lnTo>
                  <a:lnTo>
                    <a:pt x="8174" y="15260"/>
                  </a:lnTo>
                  <a:lnTo>
                    <a:pt x="8158" y="15255"/>
                  </a:lnTo>
                  <a:lnTo>
                    <a:pt x="8143" y="15250"/>
                  </a:lnTo>
                  <a:lnTo>
                    <a:pt x="8127" y="15255"/>
                  </a:lnTo>
                  <a:lnTo>
                    <a:pt x="8112" y="15260"/>
                  </a:lnTo>
                  <a:lnTo>
                    <a:pt x="8089" y="15290"/>
                  </a:lnTo>
                  <a:lnTo>
                    <a:pt x="7409" y="14780"/>
                  </a:lnTo>
                  <a:lnTo>
                    <a:pt x="7413" y="14765"/>
                  </a:lnTo>
                  <a:lnTo>
                    <a:pt x="7413" y="14725"/>
                  </a:lnTo>
                  <a:lnTo>
                    <a:pt x="7409" y="14710"/>
                  </a:lnTo>
                  <a:lnTo>
                    <a:pt x="7401" y="14690"/>
                  </a:lnTo>
                  <a:lnTo>
                    <a:pt x="7382" y="14665"/>
                  </a:lnTo>
                  <a:lnTo>
                    <a:pt x="7370" y="14655"/>
                  </a:lnTo>
                  <a:lnTo>
                    <a:pt x="7359" y="14650"/>
                  </a:lnTo>
                  <a:lnTo>
                    <a:pt x="7343" y="14650"/>
                  </a:lnTo>
                  <a:lnTo>
                    <a:pt x="7343" y="13615"/>
                  </a:lnTo>
                  <a:lnTo>
                    <a:pt x="7354" y="13615"/>
                  </a:lnTo>
                  <a:lnTo>
                    <a:pt x="7366" y="13610"/>
                  </a:lnTo>
                  <a:lnTo>
                    <a:pt x="7385" y="13590"/>
                  </a:lnTo>
                  <a:lnTo>
                    <a:pt x="7401" y="13565"/>
                  </a:lnTo>
                  <a:lnTo>
                    <a:pt x="7405" y="13550"/>
                  </a:lnTo>
                  <a:lnTo>
                    <a:pt x="7405" y="13515"/>
                  </a:lnTo>
                  <a:lnTo>
                    <a:pt x="7401" y="13500"/>
                  </a:lnTo>
                  <a:lnTo>
                    <a:pt x="8081" y="12990"/>
                  </a:lnTo>
                  <a:close/>
                  <a:moveTo>
                    <a:pt x="9700" y="12985"/>
                  </a:moveTo>
                  <a:lnTo>
                    <a:pt x="9708" y="13000"/>
                  </a:lnTo>
                  <a:lnTo>
                    <a:pt x="9724" y="13015"/>
                  </a:lnTo>
                  <a:lnTo>
                    <a:pt x="9739" y="13020"/>
                  </a:lnTo>
                  <a:lnTo>
                    <a:pt x="9754" y="13025"/>
                  </a:lnTo>
                  <a:lnTo>
                    <a:pt x="9770" y="13020"/>
                  </a:lnTo>
                  <a:lnTo>
                    <a:pt x="9785" y="13015"/>
                  </a:lnTo>
                  <a:lnTo>
                    <a:pt x="9797" y="13005"/>
                  </a:lnTo>
                  <a:lnTo>
                    <a:pt x="9809" y="12990"/>
                  </a:lnTo>
                  <a:lnTo>
                    <a:pt x="10473" y="13485"/>
                  </a:lnTo>
                  <a:lnTo>
                    <a:pt x="10470" y="13510"/>
                  </a:lnTo>
                  <a:lnTo>
                    <a:pt x="10470" y="13555"/>
                  </a:lnTo>
                  <a:lnTo>
                    <a:pt x="10473" y="13575"/>
                  </a:lnTo>
                  <a:lnTo>
                    <a:pt x="10481" y="13595"/>
                  </a:lnTo>
                  <a:lnTo>
                    <a:pt x="10516" y="13640"/>
                  </a:lnTo>
                  <a:lnTo>
                    <a:pt x="10531" y="13645"/>
                  </a:lnTo>
                  <a:lnTo>
                    <a:pt x="10551" y="13650"/>
                  </a:lnTo>
                  <a:lnTo>
                    <a:pt x="10551" y="14650"/>
                  </a:lnTo>
                  <a:lnTo>
                    <a:pt x="10535" y="14650"/>
                  </a:lnTo>
                  <a:lnTo>
                    <a:pt x="10524" y="14660"/>
                  </a:lnTo>
                  <a:lnTo>
                    <a:pt x="10512" y="14670"/>
                  </a:lnTo>
                  <a:lnTo>
                    <a:pt x="10493" y="14695"/>
                  </a:lnTo>
                  <a:lnTo>
                    <a:pt x="10489" y="14710"/>
                  </a:lnTo>
                  <a:lnTo>
                    <a:pt x="10485" y="14725"/>
                  </a:lnTo>
                  <a:lnTo>
                    <a:pt x="10485" y="14760"/>
                  </a:lnTo>
                  <a:lnTo>
                    <a:pt x="10489" y="14780"/>
                  </a:lnTo>
                  <a:lnTo>
                    <a:pt x="9809" y="15285"/>
                  </a:lnTo>
                  <a:lnTo>
                    <a:pt x="9797" y="15270"/>
                  </a:lnTo>
                  <a:lnTo>
                    <a:pt x="9785" y="15260"/>
                  </a:lnTo>
                  <a:lnTo>
                    <a:pt x="9770" y="15250"/>
                  </a:lnTo>
                  <a:lnTo>
                    <a:pt x="9735" y="15250"/>
                  </a:lnTo>
                  <a:lnTo>
                    <a:pt x="9720" y="15260"/>
                  </a:lnTo>
                  <a:lnTo>
                    <a:pt x="9708" y="15270"/>
                  </a:lnTo>
                  <a:lnTo>
                    <a:pt x="9697" y="15290"/>
                  </a:lnTo>
                  <a:lnTo>
                    <a:pt x="9017" y="14780"/>
                  </a:lnTo>
                  <a:lnTo>
                    <a:pt x="9020" y="14765"/>
                  </a:lnTo>
                  <a:lnTo>
                    <a:pt x="9020" y="14725"/>
                  </a:lnTo>
                  <a:lnTo>
                    <a:pt x="9017" y="14710"/>
                  </a:lnTo>
                  <a:lnTo>
                    <a:pt x="9001" y="14680"/>
                  </a:lnTo>
                  <a:lnTo>
                    <a:pt x="8993" y="14670"/>
                  </a:lnTo>
                  <a:lnTo>
                    <a:pt x="8982" y="14660"/>
                  </a:lnTo>
                  <a:lnTo>
                    <a:pt x="8966" y="14655"/>
                  </a:lnTo>
                  <a:lnTo>
                    <a:pt x="8955" y="14650"/>
                  </a:lnTo>
                  <a:lnTo>
                    <a:pt x="8955" y="13610"/>
                  </a:lnTo>
                  <a:lnTo>
                    <a:pt x="8974" y="13600"/>
                  </a:lnTo>
                  <a:lnTo>
                    <a:pt x="8993" y="13585"/>
                  </a:lnTo>
                  <a:lnTo>
                    <a:pt x="9005" y="13560"/>
                  </a:lnTo>
                  <a:lnTo>
                    <a:pt x="9009" y="13535"/>
                  </a:lnTo>
                  <a:lnTo>
                    <a:pt x="9005" y="13505"/>
                  </a:lnTo>
                  <a:lnTo>
                    <a:pt x="9700" y="12985"/>
                  </a:lnTo>
                  <a:close/>
                  <a:moveTo>
                    <a:pt x="2558" y="14790"/>
                  </a:moveTo>
                  <a:lnTo>
                    <a:pt x="3231" y="15295"/>
                  </a:lnTo>
                  <a:lnTo>
                    <a:pt x="3227" y="15315"/>
                  </a:lnTo>
                  <a:lnTo>
                    <a:pt x="3223" y="15340"/>
                  </a:lnTo>
                  <a:lnTo>
                    <a:pt x="3227" y="15360"/>
                  </a:lnTo>
                  <a:lnTo>
                    <a:pt x="3231" y="15380"/>
                  </a:lnTo>
                  <a:lnTo>
                    <a:pt x="3239" y="15395"/>
                  </a:lnTo>
                  <a:lnTo>
                    <a:pt x="3246" y="15415"/>
                  </a:lnTo>
                  <a:lnTo>
                    <a:pt x="3258" y="15425"/>
                  </a:lnTo>
                  <a:lnTo>
                    <a:pt x="3270" y="15440"/>
                  </a:lnTo>
                  <a:lnTo>
                    <a:pt x="3285" y="15445"/>
                  </a:lnTo>
                  <a:lnTo>
                    <a:pt x="3301" y="15450"/>
                  </a:lnTo>
                  <a:lnTo>
                    <a:pt x="3301" y="16450"/>
                  </a:lnTo>
                  <a:lnTo>
                    <a:pt x="3289" y="16450"/>
                  </a:lnTo>
                  <a:lnTo>
                    <a:pt x="3273" y="16460"/>
                  </a:lnTo>
                  <a:lnTo>
                    <a:pt x="3262" y="16470"/>
                  </a:lnTo>
                  <a:lnTo>
                    <a:pt x="3250" y="16480"/>
                  </a:lnTo>
                  <a:lnTo>
                    <a:pt x="3243" y="16495"/>
                  </a:lnTo>
                  <a:lnTo>
                    <a:pt x="3239" y="16510"/>
                  </a:lnTo>
                  <a:lnTo>
                    <a:pt x="3235" y="16530"/>
                  </a:lnTo>
                  <a:lnTo>
                    <a:pt x="3231" y="16550"/>
                  </a:lnTo>
                  <a:lnTo>
                    <a:pt x="3235" y="16570"/>
                  </a:lnTo>
                  <a:lnTo>
                    <a:pt x="3239" y="16585"/>
                  </a:lnTo>
                  <a:lnTo>
                    <a:pt x="2578" y="17075"/>
                  </a:lnTo>
                  <a:lnTo>
                    <a:pt x="2566" y="17055"/>
                  </a:lnTo>
                  <a:lnTo>
                    <a:pt x="2547" y="17040"/>
                  </a:lnTo>
                  <a:lnTo>
                    <a:pt x="2527" y="17030"/>
                  </a:lnTo>
                  <a:lnTo>
                    <a:pt x="2504" y="17025"/>
                  </a:lnTo>
                  <a:lnTo>
                    <a:pt x="2481" y="17030"/>
                  </a:lnTo>
                  <a:lnTo>
                    <a:pt x="2458" y="17040"/>
                  </a:lnTo>
                  <a:lnTo>
                    <a:pt x="2442" y="17055"/>
                  </a:lnTo>
                  <a:lnTo>
                    <a:pt x="2427" y="17075"/>
                  </a:lnTo>
                  <a:lnTo>
                    <a:pt x="1754" y="16575"/>
                  </a:lnTo>
                  <a:lnTo>
                    <a:pt x="1759" y="16550"/>
                  </a:lnTo>
                  <a:lnTo>
                    <a:pt x="1754" y="16520"/>
                  </a:lnTo>
                  <a:lnTo>
                    <a:pt x="1743" y="16500"/>
                  </a:lnTo>
                  <a:lnTo>
                    <a:pt x="1728" y="16480"/>
                  </a:lnTo>
                  <a:lnTo>
                    <a:pt x="1705" y="16475"/>
                  </a:lnTo>
                  <a:lnTo>
                    <a:pt x="1705" y="15440"/>
                  </a:lnTo>
                  <a:lnTo>
                    <a:pt x="1720" y="15440"/>
                  </a:lnTo>
                  <a:lnTo>
                    <a:pt x="1735" y="15430"/>
                  </a:lnTo>
                  <a:lnTo>
                    <a:pt x="1747" y="15420"/>
                  </a:lnTo>
                  <a:lnTo>
                    <a:pt x="1759" y="15410"/>
                  </a:lnTo>
                  <a:lnTo>
                    <a:pt x="1766" y="15395"/>
                  </a:lnTo>
                  <a:lnTo>
                    <a:pt x="1774" y="15375"/>
                  </a:lnTo>
                  <a:lnTo>
                    <a:pt x="1778" y="15360"/>
                  </a:lnTo>
                  <a:lnTo>
                    <a:pt x="1778" y="15315"/>
                  </a:lnTo>
                  <a:lnTo>
                    <a:pt x="1774" y="15295"/>
                  </a:lnTo>
                  <a:lnTo>
                    <a:pt x="2450" y="14790"/>
                  </a:lnTo>
                  <a:lnTo>
                    <a:pt x="2458" y="14805"/>
                  </a:lnTo>
                  <a:lnTo>
                    <a:pt x="2473" y="14820"/>
                  </a:lnTo>
                  <a:lnTo>
                    <a:pt x="2489" y="14825"/>
                  </a:lnTo>
                  <a:lnTo>
                    <a:pt x="2504" y="14830"/>
                  </a:lnTo>
                  <a:lnTo>
                    <a:pt x="2520" y="14825"/>
                  </a:lnTo>
                  <a:lnTo>
                    <a:pt x="2535" y="14820"/>
                  </a:lnTo>
                  <a:lnTo>
                    <a:pt x="2547" y="14810"/>
                  </a:lnTo>
                  <a:lnTo>
                    <a:pt x="2558" y="14790"/>
                  </a:lnTo>
                  <a:close/>
                  <a:moveTo>
                    <a:pt x="7273" y="14795"/>
                  </a:moveTo>
                  <a:lnTo>
                    <a:pt x="7285" y="14815"/>
                  </a:lnTo>
                  <a:lnTo>
                    <a:pt x="7300" y="14830"/>
                  </a:lnTo>
                  <a:lnTo>
                    <a:pt x="7320" y="14840"/>
                  </a:lnTo>
                  <a:lnTo>
                    <a:pt x="7359" y="14840"/>
                  </a:lnTo>
                  <a:lnTo>
                    <a:pt x="7374" y="14830"/>
                  </a:lnTo>
                  <a:lnTo>
                    <a:pt x="7389" y="14815"/>
                  </a:lnTo>
                  <a:lnTo>
                    <a:pt x="7401" y="14800"/>
                  </a:lnTo>
                  <a:lnTo>
                    <a:pt x="8081" y="15310"/>
                  </a:lnTo>
                  <a:lnTo>
                    <a:pt x="8077" y="15340"/>
                  </a:lnTo>
                  <a:lnTo>
                    <a:pt x="8081" y="15370"/>
                  </a:lnTo>
                  <a:lnTo>
                    <a:pt x="8093" y="15395"/>
                  </a:lnTo>
                  <a:lnTo>
                    <a:pt x="8112" y="15415"/>
                  </a:lnTo>
                  <a:lnTo>
                    <a:pt x="8135" y="15425"/>
                  </a:lnTo>
                  <a:lnTo>
                    <a:pt x="8135" y="16475"/>
                  </a:lnTo>
                  <a:lnTo>
                    <a:pt x="8116" y="16485"/>
                  </a:lnTo>
                  <a:lnTo>
                    <a:pt x="8101" y="16500"/>
                  </a:lnTo>
                  <a:lnTo>
                    <a:pt x="8089" y="16525"/>
                  </a:lnTo>
                  <a:lnTo>
                    <a:pt x="8085" y="16550"/>
                  </a:lnTo>
                  <a:lnTo>
                    <a:pt x="8089" y="16570"/>
                  </a:lnTo>
                  <a:lnTo>
                    <a:pt x="7413" y="17075"/>
                  </a:lnTo>
                  <a:lnTo>
                    <a:pt x="7397" y="17055"/>
                  </a:lnTo>
                  <a:lnTo>
                    <a:pt x="7382" y="17040"/>
                  </a:lnTo>
                  <a:lnTo>
                    <a:pt x="7362" y="17030"/>
                  </a:lnTo>
                  <a:lnTo>
                    <a:pt x="7339" y="17025"/>
                  </a:lnTo>
                  <a:lnTo>
                    <a:pt x="7316" y="17030"/>
                  </a:lnTo>
                  <a:lnTo>
                    <a:pt x="7297" y="17040"/>
                  </a:lnTo>
                  <a:lnTo>
                    <a:pt x="7277" y="17055"/>
                  </a:lnTo>
                  <a:lnTo>
                    <a:pt x="7262" y="17080"/>
                  </a:lnTo>
                  <a:lnTo>
                    <a:pt x="6609" y="16590"/>
                  </a:lnTo>
                  <a:lnTo>
                    <a:pt x="6612" y="16570"/>
                  </a:lnTo>
                  <a:lnTo>
                    <a:pt x="6617" y="16550"/>
                  </a:lnTo>
                  <a:lnTo>
                    <a:pt x="6612" y="16530"/>
                  </a:lnTo>
                  <a:lnTo>
                    <a:pt x="6609" y="16510"/>
                  </a:lnTo>
                  <a:lnTo>
                    <a:pt x="6601" y="16490"/>
                  </a:lnTo>
                  <a:lnTo>
                    <a:pt x="6593" y="16475"/>
                  </a:lnTo>
                  <a:lnTo>
                    <a:pt x="6570" y="16455"/>
                  </a:lnTo>
                  <a:lnTo>
                    <a:pt x="6555" y="16445"/>
                  </a:lnTo>
                  <a:lnTo>
                    <a:pt x="6539" y="16445"/>
                  </a:lnTo>
                  <a:lnTo>
                    <a:pt x="6539" y="15430"/>
                  </a:lnTo>
                  <a:lnTo>
                    <a:pt x="6551" y="15430"/>
                  </a:lnTo>
                  <a:lnTo>
                    <a:pt x="6566" y="15420"/>
                  </a:lnTo>
                  <a:lnTo>
                    <a:pt x="6578" y="15415"/>
                  </a:lnTo>
                  <a:lnTo>
                    <a:pt x="6586" y="15400"/>
                  </a:lnTo>
                  <a:lnTo>
                    <a:pt x="6593" y="15390"/>
                  </a:lnTo>
                  <a:lnTo>
                    <a:pt x="6601" y="15375"/>
                  </a:lnTo>
                  <a:lnTo>
                    <a:pt x="6605" y="15355"/>
                  </a:lnTo>
                  <a:lnTo>
                    <a:pt x="6605" y="15320"/>
                  </a:lnTo>
                  <a:lnTo>
                    <a:pt x="6601" y="15300"/>
                  </a:lnTo>
                  <a:lnTo>
                    <a:pt x="7273" y="14795"/>
                  </a:lnTo>
                  <a:close/>
                  <a:moveTo>
                    <a:pt x="8889" y="14795"/>
                  </a:moveTo>
                  <a:lnTo>
                    <a:pt x="8901" y="14815"/>
                  </a:lnTo>
                  <a:lnTo>
                    <a:pt x="8912" y="14825"/>
                  </a:lnTo>
                  <a:lnTo>
                    <a:pt x="8932" y="14835"/>
                  </a:lnTo>
                  <a:lnTo>
                    <a:pt x="8951" y="14840"/>
                  </a:lnTo>
                  <a:lnTo>
                    <a:pt x="8966" y="14835"/>
                  </a:lnTo>
                  <a:lnTo>
                    <a:pt x="8986" y="14830"/>
                  </a:lnTo>
                  <a:lnTo>
                    <a:pt x="9009" y="14800"/>
                  </a:lnTo>
                  <a:lnTo>
                    <a:pt x="9689" y="15305"/>
                  </a:lnTo>
                  <a:lnTo>
                    <a:pt x="9689" y="15320"/>
                  </a:lnTo>
                  <a:lnTo>
                    <a:pt x="9685" y="15340"/>
                  </a:lnTo>
                  <a:lnTo>
                    <a:pt x="9689" y="15355"/>
                  </a:lnTo>
                  <a:lnTo>
                    <a:pt x="9689" y="15370"/>
                  </a:lnTo>
                  <a:lnTo>
                    <a:pt x="9704" y="15395"/>
                  </a:lnTo>
                  <a:lnTo>
                    <a:pt x="9720" y="15415"/>
                  </a:lnTo>
                  <a:lnTo>
                    <a:pt x="9743" y="15425"/>
                  </a:lnTo>
                  <a:lnTo>
                    <a:pt x="9743" y="16440"/>
                  </a:lnTo>
                  <a:lnTo>
                    <a:pt x="9728" y="16445"/>
                  </a:lnTo>
                  <a:lnTo>
                    <a:pt x="9716" y="16455"/>
                  </a:lnTo>
                  <a:lnTo>
                    <a:pt x="9700" y="16465"/>
                  </a:lnTo>
                  <a:lnTo>
                    <a:pt x="9681" y="16490"/>
                  </a:lnTo>
                  <a:lnTo>
                    <a:pt x="9677" y="16510"/>
                  </a:lnTo>
                  <a:lnTo>
                    <a:pt x="9669" y="16530"/>
                  </a:lnTo>
                  <a:lnTo>
                    <a:pt x="9669" y="16570"/>
                  </a:lnTo>
                  <a:lnTo>
                    <a:pt x="9677" y="16590"/>
                  </a:lnTo>
                  <a:lnTo>
                    <a:pt x="9024" y="17075"/>
                  </a:lnTo>
                  <a:lnTo>
                    <a:pt x="9009" y="17055"/>
                  </a:lnTo>
                  <a:lnTo>
                    <a:pt x="8993" y="17040"/>
                  </a:lnTo>
                  <a:lnTo>
                    <a:pt x="8970" y="17030"/>
                  </a:lnTo>
                  <a:lnTo>
                    <a:pt x="8951" y="17025"/>
                  </a:lnTo>
                  <a:lnTo>
                    <a:pt x="8927" y="17030"/>
                  </a:lnTo>
                  <a:lnTo>
                    <a:pt x="8904" y="17040"/>
                  </a:lnTo>
                  <a:lnTo>
                    <a:pt x="8885" y="17055"/>
                  </a:lnTo>
                  <a:lnTo>
                    <a:pt x="8873" y="17080"/>
                  </a:lnTo>
                  <a:lnTo>
                    <a:pt x="8197" y="16575"/>
                  </a:lnTo>
                  <a:lnTo>
                    <a:pt x="8201" y="16550"/>
                  </a:lnTo>
                  <a:lnTo>
                    <a:pt x="8197" y="16520"/>
                  </a:lnTo>
                  <a:lnTo>
                    <a:pt x="8185" y="16500"/>
                  </a:lnTo>
                  <a:lnTo>
                    <a:pt x="8170" y="16485"/>
                  </a:lnTo>
                  <a:lnTo>
                    <a:pt x="8151" y="16475"/>
                  </a:lnTo>
                  <a:lnTo>
                    <a:pt x="8151" y="15425"/>
                  </a:lnTo>
                  <a:lnTo>
                    <a:pt x="8162" y="15420"/>
                  </a:lnTo>
                  <a:lnTo>
                    <a:pt x="8174" y="15415"/>
                  </a:lnTo>
                  <a:lnTo>
                    <a:pt x="8193" y="15395"/>
                  </a:lnTo>
                  <a:lnTo>
                    <a:pt x="8205" y="15370"/>
                  </a:lnTo>
                  <a:lnTo>
                    <a:pt x="8209" y="15355"/>
                  </a:lnTo>
                  <a:lnTo>
                    <a:pt x="8213" y="15340"/>
                  </a:lnTo>
                  <a:lnTo>
                    <a:pt x="8209" y="15320"/>
                  </a:lnTo>
                  <a:lnTo>
                    <a:pt x="8205" y="15305"/>
                  </a:lnTo>
                  <a:lnTo>
                    <a:pt x="8889" y="14795"/>
                  </a:lnTo>
                  <a:close/>
                  <a:moveTo>
                    <a:pt x="12100" y="14800"/>
                  </a:moveTo>
                  <a:lnTo>
                    <a:pt x="12112" y="14820"/>
                  </a:lnTo>
                  <a:lnTo>
                    <a:pt x="12131" y="14835"/>
                  </a:lnTo>
                  <a:lnTo>
                    <a:pt x="12151" y="14845"/>
                  </a:lnTo>
                  <a:lnTo>
                    <a:pt x="12170" y="14850"/>
                  </a:lnTo>
                  <a:lnTo>
                    <a:pt x="12189" y="14845"/>
                  </a:lnTo>
                  <a:lnTo>
                    <a:pt x="12209" y="14835"/>
                  </a:lnTo>
                  <a:lnTo>
                    <a:pt x="12224" y="14820"/>
                  </a:lnTo>
                  <a:lnTo>
                    <a:pt x="12236" y="14805"/>
                  </a:lnTo>
                  <a:lnTo>
                    <a:pt x="12912" y="15305"/>
                  </a:lnTo>
                  <a:lnTo>
                    <a:pt x="12908" y="15320"/>
                  </a:lnTo>
                  <a:lnTo>
                    <a:pt x="12908" y="15340"/>
                  </a:lnTo>
                  <a:lnTo>
                    <a:pt x="12912" y="15370"/>
                  </a:lnTo>
                  <a:lnTo>
                    <a:pt x="12924" y="15395"/>
                  </a:lnTo>
                  <a:lnTo>
                    <a:pt x="12943" y="15415"/>
                  </a:lnTo>
                  <a:lnTo>
                    <a:pt x="12966" y="15425"/>
                  </a:lnTo>
                  <a:lnTo>
                    <a:pt x="12966" y="16455"/>
                  </a:lnTo>
                  <a:lnTo>
                    <a:pt x="12951" y="16460"/>
                  </a:lnTo>
                  <a:lnTo>
                    <a:pt x="12939" y="16465"/>
                  </a:lnTo>
                  <a:lnTo>
                    <a:pt x="12920" y="16485"/>
                  </a:lnTo>
                  <a:lnTo>
                    <a:pt x="12904" y="16515"/>
                  </a:lnTo>
                  <a:lnTo>
                    <a:pt x="12900" y="16530"/>
                  </a:lnTo>
                  <a:lnTo>
                    <a:pt x="12900" y="16565"/>
                  </a:lnTo>
                  <a:lnTo>
                    <a:pt x="12904" y="16585"/>
                  </a:lnTo>
                  <a:lnTo>
                    <a:pt x="12240" y="17080"/>
                  </a:lnTo>
                  <a:lnTo>
                    <a:pt x="12224" y="17060"/>
                  </a:lnTo>
                  <a:lnTo>
                    <a:pt x="12209" y="17045"/>
                  </a:lnTo>
                  <a:lnTo>
                    <a:pt x="12189" y="17040"/>
                  </a:lnTo>
                  <a:lnTo>
                    <a:pt x="12170" y="17035"/>
                  </a:lnTo>
                  <a:lnTo>
                    <a:pt x="12151" y="17040"/>
                  </a:lnTo>
                  <a:lnTo>
                    <a:pt x="12131" y="17050"/>
                  </a:lnTo>
                  <a:lnTo>
                    <a:pt x="12112" y="17065"/>
                  </a:lnTo>
                  <a:lnTo>
                    <a:pt x="12100" y="17085"/>
                  </a:lnTo>
                  <a:lnTo>
                    <a:pt x="11432" y="16585"/>
                  </a:lnTo>
                  <a:lnTo>
                    <a:pt x="11436" y="16565"/>
                  </a:lnTo>
                  <a:lnTo>
                    <a:pt x="11436" y="16530"/>
                  </a:lnTo>
                  <a:lnTo>
                    <a:pt x="11432" y="16515"/>
                  </a:lnTo>
                  <a:lnTo>
                    <a:pt x="11424" y="16500"/>
                  </a:lnTo>
                  <a:lnTo>
                    <a:pt x="11416" y="16485"/>
                  </a:lnTo>
                  <a:lnTo>
                    <a:pt x="11409" y="16475"/>
                  </a:lnTo>
                  <a:lnTo>
                    <a:pt x="11397" y="16465"/>
                  </a:lnTo>
                  <a:lnTo>
                    <a:pt x="11386" y="16460"/>
                  </a:lnTo>
                  <a:lnTo>
                    <a:pt x="11370" y="16460"/>
                  </a:lnTo>
                  <a:lnTo>
                    <a:pt x="11370" y="15425"/>
                  </a:lnTo>
                  <a:lnTo>
                    <a:pt x="11382" y="15420"/>
                  </a:lnTo>
                  <a:lnTo>
                    <a:pt x="11393" y="15415"/>
                  </a:lnTo>
                  <a:lnTo>
                    <a:pt x="11413" y="15395"/>
                  </a:lnTo>
                  <a:lnTo>
                    <a:pt x="11428" y="15370"/>
                  </a:lnTo>
                  <a:lnTo>
                    <a:pt x="11432" y="15355"/>
                  </a:lnTo>
                  <a:lnTo>
                    <a:pt x="11432" y="15320"/>
                  </a:lnTo>
                  <a:lnTo>
                    <a:pt x="11428" y="15305"/>
                  </a:lnTo>
                  <a:lnTo>
                    <a:pt x="12100" y="14800"/>
                  </a:lnTo>
                  <a:close/>
                  <a:moveTo>
                    <a:pt x="4062" y="14790"/>
                  </a:moveTo>
                  <a:lnTo>
                    <a:pt x="4074" y="14805"/>
                  </a:lnTo>
                  <a:lnTo>
                    <a:pt x="4085" y="14815"/>
                  </a:lnTo>
                  <a:lnTo>
                    <a:pt x="4100" y="14825"/>
                  </a:lnTo>
                  <a:lnTo>
                    <a:pt x="4120" y="14830"/>
                  </a:lnTo>
                  <a:lnTo>
                    <a:pt x="4135" y="14825"/>
                  </a:lnTo>
                  <a:lnTo>
                    <a:pt x="4147" y="14820"/>
                  </a:lnTo>
                  <a:lnTo>
                    <a:pt x="4162" y="14805"/>
                  </a:lnTo>
                  <a:lnTo>
                    <a:pt x="4170" y="14795"/>
                  </a:lnTo>
                  <a:lnTo>
                    <a:pt x="4850" y="15300"/>
                  </a:lnTo>
                  <a:lnTo>
                    <a:pt x="4846" y="15320"/>
                  </a:lnTo>
                  <a:lnTo>
                    <a:pt x="4842" y="15340"/>
                  </a:lnTo>
                  <a:lnTo>
                    <a:pt x="4846" y="15355"/>
                  </a:lnTo>
                  <a:lnTo>
                    <a:pt x="4850" y="15375"/>
                  </a:lnTo>
                  <a:lnTo>
                    <a:pt x="4854" y="15390"/>
                  </a:lnTo>
                  <a:lnTo>
                    <a:pt x="4873" y="15415"/>
                  </a:lnTo>
                  <a:lnTo>
                    <a:pt x="4885" y="15425"/>
                  </a:lnTo>
                  <a:lnTo>
                    <a:pt x="4897" y="15435"/>
                  </a:lnTo>
                  <a:lnTo>
                    <a:pt x="4912" y="15440"/>
                  </a:lnTo>
                  <a:lnTo>
                    <a:pt x="4912" y="16470"/>
                  </a:lnTo>
                  <a:lnTo>
                    <a:pt x="4893" y="16480"/>
                  </a:lnTo>
                  <a:lnTo>
                    <a:pt x="4877" y="16500"/>
                  </a:lnTo>
                  <a:lnTo>
                    <a:pt x="4866" y="16520"/>
                  </a:lnTo>
                  <a:lnTo>
                    <a:pt x="4862" y="16550"/>
                  </a:lnTo>
                  <a:lnTo>
                    <a:pt x="4866" y="16575"/>
                  </a:lnTo>
                  <a:lnTo>
                    <a:pt x="4174" y="17090"/>
                  </a:lnTo>
                  <a:lnTo>
                    <a:pt x="4151" y="17060"/>
                  </a:lnTo>
                  <a:lnTo>
                    <a:pt x="4135" y="17055"/>
                  </a:lnTo>
                  <a:lnTo>
                    <a:pt x="4120" y="17050"/>
                  </a:lnTo>
                  <a:lnTo>
                    <a:pt x="4100" y="17055"/>
                  </a:lnTo>
                  <a:lnTo>
                    <a:pt x="4085" y="17065"/>
                  </a:lnTo>
                  <a:lnTo>
                    <a:pt x="4069" y="17075"/>
                  </a:lnTo>
                  <a:lnTo>
                    <a:pt x="4058" y="17095"/>
                  </a:lnTo>
                  <a:lnTo>
                    <a:pt x="3386" y="16590"/>
                  </a:lnTo>
                  <a:lnTo>
                    <a:pt x="3389" y="16570"/>
                  </a:lnTo>
                  <a:lnTo>
                    <a:pt x="3393" y="16550"/>
                  </a:lnTo>
                  <a:lnTo>
                    <a:pt x="3389" y="16530"/>
                  </a:lnTo>
                  <a:lnTo>
                    <a:pt x="3386" y="16510"/>
                  </a:lnTo>
                  <a:lnTo>
                    <a:pt x="3370" y="16480"/>
                  </a:lnTo>
                  <a:lnTo>
                    <a:pt x="3358" y="16465"/>
                  </a:lnTo>
                  <a:lnTo>
                    <a:pt x="3347" y="16455"/>
                  </a:lnTo>
                  <a:lnTo>
                    <a:pt x="3332" y="16450"/>
                  </a:lnTo>
                  <a:lnTo>
                    <a:pt x="3316" y="16445"/>
                  </a:lnTo>
                  <a:lnTo>
                    <a:pt x="3316" y="15450"/>
                  </a:lnTo>
                  <a:lnTo>
                    <a:pt x="3335" y="15450"/>
                  </a:lnTo>
                  <a:lnTo>
                    <a:pt x="3351" y="15440"/>
                  </a:lnTo>
                  <a:lnTo>
                    <a:pt x="3362" y="15430"/>
                  </a:lnTo>
                  <a:lnTo>
                    <a:pt x="3386" y="15400"/>
                  </a:lnTo>
                  <a:lnTo>
                    <a:pt x="3393" y="15380"/>
                  </a:lnTo>
                  <a:lnTo>
                    <a:pt x="3397" y="15360"/>
                  </a:lnTo>
                  <a:lnTo>
                    <a:pt x="3401" y="15340"/>
                  </a:lnTo>
                  <a:lnTo>
                    <a:pt x="3393" y="15290"/>
                  </a:lnTo>
                  <a:lnTo>
                    <a:pt x="4062" y="14790"/>
                  </a:lnTo>
                  <a:close/>
                  <a:moveTo>
                    <a:pt x="5673" y="14790"/>
                  </a:moveTo>
                  <a:lnTo>
                    <a:pt x="5681" y="14805"/>
                  </a:lnTo>
                  <a:lnTo>
                    <a:pt x="5697" y="14820"/>
                  </a:lnTo>
                  <a:lnTo>
                    <a:pt x="5712" y="14825"/>
                  </a:lnTo>
                  <a:lnTo>
                    <a:pt x="5727" y="14830"/>
                  </a:lnTo>
                  <a:lnTo>
                    <a:pt x="5743" y="14830"/>
                  </a:lnTo>
                  <a:lnTo>
                    <a:pt x="5758" y="14820"/>
                  </a:lnTo>
                  <a:lnTo>
                    <a:pt x="5774" y="14810"/>
                  </a:lnTo>
                  <a:lnTo>
                    <a:pt x="5782" y="14795"/>
                  </a:lnTo>
                  <a:lnTo>
                    <a:pt x="6466" y="15305"/>
                  </a:lnTo>
                  <a:lnTo>
                    <a:pt x="6462" y="15320"/>
                  </a:lnTo>
                  <a:lnTo>
                    <a:pt x="6462" y="15355"/>
                  </a:lnTo>
                  <a:lnTo>
                    <a:pt x="6466" y="15370"/>
                  </a:lnTo>
                  <a:lnTo>
                    <a:pt x="6477" y="15400"/>
                  </a:lnTo>
                  <a:lnTo>
                    <a:pt x="6497" y="15420"/>
                  </a:lnTo>
                  <a:lnTo>
                    <a:pt x="6508" y="15425"/>
                  </a:lnTo>
                  <a:lnTo>
                    <a:pt x="6524" y="15430"/>
                  </a:lnTo>
                  <a:lnTo>
                    <a:pt x="6524" y="16445"/>
                  </a:lnTo>
                  <a:lnTo>
                    <a:pt x="6508" y="16450"/>
                  </a:lnTo>
                  <a:lnTo>
                    <a:pt x="6493" y="16455"/>
                  </a:lnTo>
                  <a:lnTo>
                    <a:pt x="6481" y="16465"/>
                  </a:lnTo>
                  <a:lnTo>
                    <a:pt x="6474" y="16480"/>
                  </a:lnTo>
                  <a:lnTo>
                    <a:pt x="6462" y="16495"/>
                  </a:lnTo>
                  <a:lnTo>
                    <a:pt x="6458" y="16510"/>
                  </a:lnTo>
                  <a:lnTo>
                    <a:pt x="6454" y="16530"/>
                  </a:lnTo>
                  <a:lnTo>
                    <a:pt x="6450" y="16550"/>
                  </a:lnTo>
                  <a:lnTo>
                    <a:pt x="6454" y="16570"/>
                  </a:lnTo>
                  <a:lnTo>
                    <a:pt x="6458" y="16585"/>
                  </a:lnTo>
                  <a:lnTo>
                    <a:pt x="5782" y="17090"/>
                  </a:lnTo>
                  <a:lnTo>
                    <a:pt x="5770" y="17080"/>
                  </a:lnTo>
                  <a:lnTo>
                    <a:pt x="5758" y="17065"/>
                  </a:lnTo>
                  <a:lnTo>
                    <a:pt x="5743" y="17060"/>
                  </a:lnTo>
                  <a:lnTo>
                    <a:pt x="5727" y="17055"/>
                  </a:lnTo>
                  <a:lnTo>
                    <a:pt x="5712" y="17060"/>
                  </a:lnTo>
                  <a:lnTo>
                    <a:pt x="5697" y="17070"/>
                  </a:lnTo>
                  <a:lnTo>
                    <a:pt x="5685" y="17080"/>
                  </a:lnTo>
                  <a:lnTo>
                    <a:pt x="5673" y="17095"/>
                  </a:lnTo>
                  <a:lnTo>
                    <a:pt x="4982" y="16580"/>
                  </a:lnTo>
                  <a:lnTo>
                    <a:pt x="4985" y="16550"/>
                  </a:lnTo>
                  <a:lnTo>
                    <a:pt x="4982" y="16520"/>
                  </a:lnTo>
                  <a:lnTo>
                    <a:pt x="4966" y="16495"/>
                  </a:lnTo>
                  <a:lnTo>
                    <a:pt x="4951" y="16480"/>
                  </a:lnTo>
                  <a:lnTo>
                    <a:pt x="4928" y="16470"/>
                  </a:lnTo>
                  <a:lnTo>
                    <a:pt x="4928" y="15440"/>
                  </a:lnTo>
                  <a:lnTo>
                    <a:pt x="4943" y="15435"/>
                  </a:lnTo>
                  <a:lnTo>
                    <a:pt x="4955" y="15430"/>
                  </a:lnTo>
                  <a:lnTo>
                    <a:pt x="4970" y="15420"/>
                  </a:lnTo>
                  <a:lnTo>
                    <a:pt x="4982" y="15410"/>
                  </a:lnTo>
                  <a:lnTo>
                    <a:pt x="4990" y="15395"/>
                  </a:lnTo>
                  <a:lnTo>
                    <a:pt x="4997" y="15375"/>
                  </a:lnTo>
                  <a:lnTo>
                    <a:pt x="5001" y="15355"/>
                  </a:lnTo>
                  <a:lnTo>
                    <a:pt x="5001" y="15315"/>
                  </a:lnTo>
                  <a:lnTo>
                    <a:pt x="4993" y="15295"/>
                  </a:lnTo>
                  <a:lnTo>
                    <a:pt x="5673" y="14790"/>
                  </a:lnTo>
                  <a:close/>
                  <a:moveTo>
                    <a:pt x="13731" y="14785"/>
                  </a:moveTo>
                  <a:lnTo>
                    <a:pt x="13739" y="14800"/>
                  </a:lnTo>
                  <a:lnTo>
                    <a:pt x="13751" y="14810"/>
                  </a:lnTo>
                  <a:lnTo>
                    <a:pt x="13766" y="14820"/>
                  </a:lnTo>
                  <a:lnTo>
                    <a:pt x="13793" y="14820"/>
                  </a:lnTo>
                  <a:lnTo>
                    <a:pt x="13809" y="14810"/>
                  </a:lnTo>
                  <a:lnTo>
                    <a:pt x="13820" y="14800"/>
                  </a:lnTo>
                  <a:lnTo>
                    <a:pt x="13828" y="14790"/>
                  </a:lnTo>
                  <a:lnTo>
                    <a:pt x="14520" y="15305"/>
                  </a:lnTo>
                  <a:lnTo>
                    <a:pt x="14516" y="15320"/>
                  </a:lnTo>
                  <a:lnTo>
                    <a:pt x="14512" y="15340"/>
                  </a:lnTo>
                  <a:lnTo>
                    <a:pt x="14520" y="15370"/>
                  </a:lnTo>
                  <a:lnTo>
                    <a:pt x="14531" y="15400"/>
                  </a:lnTo>
                  <a:lnTo>
                    <a:pt x="14551" y="15420"/>
                  </a:lnTo>
                  <a:lnTo>
                    <a:pt x="14562" y="15425"/>
                  </a:lnTo>
                  <a:lnTo>
                    <a:pt x="14578" y="15430"/>
                  </a:lnTo>
                  <a:lnTo>
                    <a:pt x="14578" y="16460"/>
                  </a:lnTo>
                  <a:lnTo>
                    <a:pt x="14562" y="16460"/>
                  </a:lnTo>
                  <a:lnTo>
                    <a:pt x="14551" y="16470"/>
                  </a:lnTo>
                  <a:lnTo>
                    <a:pt x="14531" y="16490"/>
                  </a:lnTo>
                  <a:lnTo>
                    <a:pt x="14520" y="16515"/>
                  </a:lnTo>
                  <a:lnTo>
                    <a:pt x="14516" y="16530"/>
                  </a:lnTo>
                  <a:lnTo>
                    <a:pt x="14516" y="16565"/>
                  </a:lnTo>
                  <a:lnTo>
                    <a:pt x="14520" y="16580"/>
                  </a:lnTo>
                  <a:lnTo>
                    <a:pt x="13828" y="17095"/>
                  </a:lnTo>
                  <a:lnTo>
                    <a:pt x="13820" y="17085"/>
                  </a:lnTo>
                  <a:lnTo>
                    <a:pt x="13809" y="17075"/>
                  </a:lnTo>
                  <a:lnTo>
                    <a:pt x="13793" y="17065"/>
                  </a:lnTo>
                  <a:lnTo>
                    <a:pt x="13766" y="17065"/>
                  </a:lnTo>
                  <a:lnTo>
                    <a:pt x="13751" y="17075"/>
                  </a:lnTo>
                  <a:lnTo>
                    <a:pt x="13739" y="17085"/>
                  </a:lnTo>
                  <a:lnTo>
                    <a:pt x="13731" y="17100"/>
                  </a:lnTo>
                  <a:lnTo>
                    <a:pt x="13044" y="16585"/>
                  </a:lnTo>
                  <a:lnTo>
                    <a:pt x="13047" y="16570"/>
                  </a:lnTo>
                  <a:lnTo>
                    <a:pt x="13047" y="16530"/>
                  </a:lnTo>
                  <a:lnTo>
                    <a:pt x="13044" y="16515"/>
                  </a:lnTo>
                  <a:lnTo>
                    <a:pt x="13028" y="16485"/>
                  </a:lnTo>
                  <a:lnTo>
                    <a:pt x="13020" y="16475"/>
                  </a:lnTo>
                  <a:lnTo>
                    <a:pt x="13009" y="16465"/>
                  </a:lnTo>
                  <a:lnTo>
                    <a:pt x="12993" y="16460"/>
                  </a:lnTo>
                  <a:lnTo>
                    <a:pt x="12982" y="16455"/>
                  </a:lnTo>
                  <a:lnTo>
                    <a:pt x="12982" y="15425"/>
                  </a:lnTo>
                  <a:lnTo>
                    <a:pt x="12993" y="15420"/>
                  </a:lnTo>
                  <a:lnTo>
                    <a:pt x="13005" y="15415"/>
                  </a:lnTo>
                  <a:lnTo>
                    <a:pt x="13024" y="15395"/>
                  </a:lnTo>
                  <a:lnTo>
                    <a:pt x="13036" y="15370"/>
                  </a:lnTo>
                  <a:lnTo>
                    <a:pt x="13040" y="15355"/>
                  </a:lnTo>
                  <a:lnTo>
                    <a:pt x="13044" y="15340"/>
                  </a:lnTo>
                  <a:lnTo>
                    <a:pt x="13040" y="15320"/>
                  </a:lnTo>
                  <a:lnTo>
                    <a:pt x="13036" y="15305"/>
                  </a:lnTo>
                  <a:lnTo>
                    <a:pt x="13731" y="14785"/>
                  </a:lnTo>
                  <a:close/>
                  <a:moveTo>
                    <a:pt x="6466" y="16605"/>
                  </a:moveTo>
                  <a:lnTo>
                    <a:pt x="6477" y="16625"/>
                  </a:lnTo>
                  <a:lnTo>
                    <a:pt x="6493" y="16640"/>
                  </a:lnTo>
                  <a:lnTo>
                    <a:pt x="6512" y="16650"/>
                  </a:lnTo>
                  <a:lnTo>
                    <a:pt x="6535" y="16655"/>
                  </a:lnTo>
                  <a:lnTo>
                    <a:pt x="6574" y="16645"/>
                  </a:lnTo>
                  <a:lnTo>
                    <a:pt x="6589" y="16630"/>
                  </a:lnTo>
                  <a:lnTo>
                    <a:pt x="6601" y="16610"/>
                  </a:lnTo>
                  <a:lnTo>
                    <a:pt x="7254" y="17095"/>
                  </a:lnTo>
                  <a:lnTo>
                    <a:pt x="7250" y="17120"/>
                  </a:lnTo>
                  <a:lnTo>
                    <a:pt x="7250" y="17165"/>
                  </a:lnTo>
                  <a:lnTo>
                    <a:pt x="7254" y="17185"/>
                  </a:lnTo>
                  <a:lnTo>
                    <a:pt x="7262" y="17200"/>
                  </a:lnTo>
                  <a:lnTo>
                    <a:pt x="7273" y="17220"/>
                  </a:lnTo>
                  <a:lnTo>
                    <a:pt x="7285" y="17235"/>
                  </a:lnTo>
                  <a:lnTo>
                    <a:pt x="7297" y="17245"/>
                  </a:lnTo>
                  <a:lnTo>
                    <a:pt x="7312" y="17250"/>
                  </a:lnTo>
                  <a:lnTo>
                    <a:pt x="7328" y="17255"/>
                  </a:lnTo>
                  <a:lnTo>
                    <a:pt x="7328" y="18275"/>
                  </a:lnTo>
                  <a:lnTo>
                    <a:pt x="7308" y="18285"/>
                  </a:lnTo>
                  <a:lnTo>
                    <a:pt x="7293" y="18305"/>
                  </a:lnTo>
                  <a:lnTo>
                    <a:pt x="7281" y="18325"/>
                  </a:lnTo>
                  <a:lnTo>
                    <a:pt x="7277" y="18355"/>
                  </a:lnTo>
                  <a:lnTo>
                    <a:pt x="7281" y="18380"/>
                  </a:lnTo>
                  <a:lnTo>
                    <a:pt x="6597" y="18890"/>
                  </a:lnTo>
                  <a:lnTo>
                    <a:pt x="6586" y="18870"/>
                  </a:lnTo>
                  <a:lnTo>
                    <a:pt x="6570" y="18855"/>
                  </a:lnTo>
                  <a:lnTo>
                    <a:pt x="6555" y="18845"/>
                  </a:lnTo>
                  <a:lnTo>
                    <a:pt x="6512" y="18845"/>
                  </a:lnTo>
                  <a:lnTo>
                    <a:pt x="6497" y="18855"/>
                  </a:lnTo>
                  <a:lnTo>
                    <a:pt x="6481" y="18870"/>
                  </a:lnTo>
                  <a:lnTo>
                    <a:pt x="6466" y="18890"/>
                  </a:lnTo>
                  <a:lnTo>
                    <a:pt x="5797" y="18390"/>
                  </a:lnTo>
                  <a:lnTo>
                    <a:pt x="5801" y="18375"/>
                  </a:lnTo>
                  <a:lnTo>
                    <a:pt x="5801" y="18335"/>
                  </a:lnTo>
                  <a:lnTo>
                    <a:pt x="5797" y="18320"/>
                  </a:lnTo>
                  <a:lnTo>
                    <a:pt x="5789" y="18300"/>
                  </a:lnTo>
                  <a:lnTo>
                    <a:pt x="5782" y="18290"/>
                  </a:lnTo>
                  <a:lnTo>
                    <a:pt x="5770" y="18275"/>
                  </a:lnTo>
                  <a:lnTo>
                    <a:pt x="5758" y="18270"/>
                  </a:lnTo>
                  <a:lnTo>
                    <a:pt x="5747" y="18260"/>
                  </a:lnTo>
                  <a:lnTo>
                    <a:pt x="5732" y="18260"/>
                  </a:lnTo>
                  <a:lnTo>
                    <a:pt x="5732" y="17225"/>
                  </a:lnTo>
                  <a:lnTo>
                    <a:pt x="5747" y="17225"/>
                  </a:lnTo>
                  <a:lnTo>
                    <a:pt x="5755" y="17215"/>
                  </a:lnTo>
                  <a:lnTo>
                    <a:pt x="5774" y="17200"/>
                  </a:lnTo>
                  <a:lnTo>
                    <a:pt x="5789" y="17175"/>
                  </a:lnTo>
                  <a:lnTo>
                    <a:pt x="5793" y="17160"/>
                  </a:lnTo>
                  <a:lnTo>
                    <a:pt x="5793" y="17125"/>
                  </a:lnTo>
                  <a:lnTo>
                    <a:pt x="5789" y="17110"/>
                  </a:lnTo>
                  <a:lnTo>
                    <a:pt x="6466" y="16605"/>
                  </a:lnTo>
                  <a:close/>
                  <a:moveTo>
                    <a:pt x="1747" y="16590"/>
                  </a:moveTo>
                  <a:lnTo>
                    <a:pt x="2419" y="17095"/>
                  </a:lnTo>
                  <a:lnTo>
                    <a:pt x="2416" y="17115"/>
                  </a:lnTo>
                  <a:lnTo>
                    <a:pt x="2412" y="17140"/>
                  </a:lnTo>
                  <a:lnTo>
                    <a:pt x="2416" y="17165"/>
                  </a:lnTo>
                  <a:lnTo>
                    <a:pt x="2419" y="17185"/>
                  </a:lnTo>
                  <a:lnTo>
                    <a:pt x="2427" y="17205"/>
                  </a:lnTo>
                  <a:lnTo>
                    <a:pt x="2450" y="17235"/>
                  </a:lnTo>
                  <a:lnTo>
                    <a:pt x="2462" y="17245"/>
                  </a:lnTo>
                  <a:lnTo>
                    <a:pt x="2477" y="17255"/>
                  </a:lnTo>
                  <a:lnTo>
                    <a:pt x="2496" y="17260"/>
                  </a:lnTo>
                  <a:lnTo>
                    <a:pt x="2496" y="18280"/>
                  </a:lnTo>
                  <a:lnTo>
                    <a:pt x="2477" y="18290"/>
                  </a:lnTo>
                  <a:lnTo>
                    <a:pt x="2462" y="18305"/>
                  </a:lnTo>
                  <a:lnTo>
                    <a:pt x="2450" y="18330"/>
                  </a:lnTo>
                  <a:lnTo>
                    <a:pt x="2447" y="18355"/>
                  </a:lnTo>
                  <a:lnTo>
                    <a:pt x="2450" y="18375"/>
                  </a:lnTo>
                  <a:lnTo>
                    <a:pt x="1759" y="18895"/>
                  </a:lnTo>
                  <a:lnTo>
                    <a:pt x="1747" y="18880"/>
                  </a:lnTo>
                  <a:lnTo>
                    <a:pt x="1731" y="18865"/>
                  </a:lnTo>
                  <a:lnTo>
                    <a:pt x="1716" y="18860"/>
                  </a:lnTo>
                  <a:lnTo>
                    <a:pt x="1697" y="18855"/>
                  </a:lnTo>
                  <a:lnTo>
                    <a:pt x="1681" y="18860"/>
                  </a:lnTo>
                  <a:lnTo>
                    <a:pt x="1666" y="18865"/>
                  </a:lnTo>
                  <a:lnTo>
                    <a:pt x="1650" y="18880"/>
                  </a:lnTo>
                  <a:lnTo>
                    <a:pt x="1639" y="18895"/>
                  </a:lnTo>
                  <a:lnTo>
                    <a:pt x="974" y="18395"/>
                  </a:lnTo>
                  <a:lnTo>
                    <a:pt x="978" y="18375"/>
                  </a:lnTo>
                  <a:lnTo>
                    <a:pt x="978" y="18330"/>
                  </a:lnTo>
                  <a:lnTo>
                    <a:pt x="974" y="18315"/>
                  </a:lnTo>
                  <a:lnTo>
                    <a:pt x="966" y="18295"/>
                  </a:lnTo>
                  <a:lnTo>
                    <a:pt x="955" y="18280"/>
                  </a:lnTo>
                  <a:lnTo>
                    <a:pt x="943" y="18265"/>
                  </a:lnTo>
                  <a:lnTo>
                    <a:pt x="931" y="18255"/>
                  </a:lnTo>
                  <a:lnTo>
                    <a:pt x="916" y="18245"/>
                  </a:lnTo>
                  <a:lnTo>
                    <a:pt x="900" y="18245"/>
                  </a:lnTo>
                  <a:lnTo>
                    <a:pt x="900" y="17235"/>
                  </a:lnTo>
                  <a:lnTo>
                    <a:pt x="916" y="17235"/>
                  </a:lnTo>
                  <a:lnTo>
                    <a:pt x="928" y="17225"/>
                  </a:lnTo>
                  <a:lnTo>
                    <a:pt x="939" y="17220"/>
                  </a:lnTo>
                  <a:lnTo>
                    <a:pt x="955" y="17190"/>
                  </a:lnTo>
                  <a:lnTo>
                    <a:pt x="962" y="17175"/>
                  </a:lnTo>
                  <a:lnTo>
                    <a:pt x="966" y="17160"/>
                  </a:lnTo>
                  <a:lnTo>
                    <a:pt x="966" y="17125"/>
                  </a:lnTo>
                  <a:lnTo>
                    <a:pt x="962" y="17105"/>
                  </a:lnTo>
                  <a:lnTo>
                    <a:pt x="1650" y="16590"/>
                  </a:lnTo>
                  <a:lnTo>
                    <a:pt x="1658" y="16605"/>
                  </a:lnTo>
                  <a:lnTo>
                    <a:pt x="1670" y="16615"/>
                  </a:lnTo>
                  <a:lnTo>
                    <a:pt x="1685" y="16625"/>
                  </a:lnTo>
                  <a:lnTo>
                    <a:pt x="1712" y="16625"/>
                  </a:lnTo>
                  <a:lnTo>
                    <a:pt x="1728" y="16615"/>
                  </a:lnTo>
                  <a:lnTo>
                    <a:pt x="1739" y="16605"/>
                  </a:lnTo>
                  <a:lnTo>
                    <a:pt x="1747" y="16590"/>
                  </a:lnTo>
                  <a:close/>
                  <a:moveTo>
                    <a:pt x="9681" y="16605"/>
                  </a:moveTo>
                  <a:lnTo>
                    <a:pt x="9697" y="16630"/>
                  </a:lnTo>
                  <a:lnTo>
                    <a:pt x="9712" y="16645"/>
                  </a:lnTo>
                  <a:lnTo>
                    <a:pt x="9731" y="16655"/>
                  </a:lnTo>
                  <a:lnTo>
                    <a:pt x="9754" y="16660"/>
                  </a:lnTo>
                  <a:lnTo>
                    <a:pt x="9774" y="16655"/>
                  </a:lnTo>
                  <a:lnTo>
                    <a:pt x="9793" y="16645"/>
                  </a:lnTo>
                  <a:lnTo>
                    <a:pt x="9813" y="16630"/>
                  </a:lnTo>
                  <a:lnTo>
                    <a:pt x="9824" y="16610"/>
                  </a:lnTo>
                  <a:lnTo>
                    <a:pt x="10489" y="17105"/>
                  </a:lnTo>
                  <a:lnTo>
                    <a:pt x="10485" y="17125"/>
                  </a:lnTo>
                  <a:lnTo>
                    <a:pt x="10481" y="17140"/>
                  </a:lnTo>
                  <a:lnTo>
                    <a:pt x="10485" y="17160"/>
                  </a:lnTo>
                  <a:lnTo>
                    <a:pt x="10489" y="17175"/>
                  </a:lnTo>
                  <a:lnTo>
                    <a:pt x="10493" y="17195"/>
                  </a:lnTo>
                  <a:lnTo>
                    <a:pt x="10512" y="17220"/>
                  </a:lnTo>
                  <a:lnTo>
                    <a:pt x="10524" y="17230"/>
                  </a:lnTo>
                  <a:lnTo>
                    <a:pt x="10535" y="17235"/>
                  </a:lnTo>
                  <a:lnTo>
                    <a:pt x="10551" y="17240"/>
                  </a:lnTo>
                  <a:lnTo>
                    <a:pt x="10551" y="18265"/>
                  </a:lnTo>
                  <a:lnTo>
                    <a:pt x="10528" y="18275"/>
                  </a:lnTo>
                  <a:lnTo>
                    <a:pt x="10508" y="18295"/>
                  </a:lnTo>
                  <a:lnTo>
                    <a:pt x="10493" y="18320"/>
                  </a:lnTo>
                  <a:lnTo>
                    <a:pt x="10493" y="18335"/>
                  </a:lnTo>
                  <a:lnTo>
                    <a:pt x="10489" y="18355"/>
                  </a:lnTo>
                  <a:lnTo>
                    <a:pt x="10493" y="18385"/>
                  </a:lnTo>
                  <a:lnTo>
                    <a:pt x="9813" y="18895"/>
                  </a:lnTo>
                  <a:lnTo>
                    <a:pt x="9801" y="18880"/>
                  </a:lnTo>
                  <a:lnTo>
                    <a:pt x="9785" y="18865"/>
                  </a:lnTo>
                  <a:lnTo>
                    <a:pt x="9770" y="18855"/>
                  </a:lnTo>
                  <a:lnTo>
                    <a:pt x="9754" y="18855"/>
                  </a:lnTo>
                  <a:lnTo>
                    <a:pt x="9735" y="18860"/>
                  </a:lnTo>
                  <a:lnTo>
                    <a:pt x="9720" y="18865"/>
                  </a:lnTo>
                  <a:lnTo>
                    <a:pt x="9704" y="18880"/>
                  </a:lnTo>
                  <a:lnTo>
                    <a:pt x="9697" y="18895"/>
                  </a:lnTo>
                  <a:lnTo>
                    <a:pt x="9012" y="18390"/>
                  </a:lnTo>
                  <a:lnTo>
                    <a:pt x="9017" y="18370"/>
                  </a:lnTo>
                  <a:lnTo>
                    <a:pt x="9020" y="18355"/>
                  </a:lnTo>
                  <a:lnTo>
                    <a:pt x="9017" y="18335"/>
                  </a:lnTo>
                  <a:lnTo>
                    <a:pt x="9012" y="18320"/>
                  </a:lnTo>
                  <a:lnTo>
                    <a:pt x="9009" y="18305"/>
                  </a:lnTo>
                  <a:lnTo>
                    <a:pt x="9001" y="18290"/>
                  </a:lnTo>
                  <a:lnTo>
                    <a:pt x="8989" y="18280"/>
                  </a:lnTo>
                  <a:lnTo>
                    <a:pt x="8978" y="18270"/>
                  </a:lnTo>
                  <a:lnTo>
                    <a:pt x="8966" y="18265"/>
                  </a:lnTo>
                  <a:lnTo>
                    <a:pt x="8955" y="18265"/>
                  </a:lnTo>
                  <a:lnTo>
                    <a:pt x="8955" y="17260"/>
                  </a:lnTo>
                  <a:lnTo>
                    <a:pt x="8970" y="17255"/>
                  </a:lnTo>
                  <a:lnTo>
                    <a:pt x="8989" y="17250"/>
                  </a:lnTo>
                  <a:lnTo>
                    <a:pt x="9001" y="17235"/>
                  </a:lnTo>
                  <a:lnTo>
                    <a:pt x="9017" y="17225"/>
                  </a:lnTo>
                  <a:lnTo>
                    <a:pt x="9024" y="17205"/>
                  </a:lnTo>
                  <a:lnTo>
                    <a:pt x="9032" y="17185"/>
                  </a:lnTo>
                  <a:lnTo>
                    <a:pt x="9040" y="17165"/>
                  </a:lnTo>
                  <a:lnTo>
                    <a:pt x="9040" y="17115"/>
                  </a:lnTo>
                  <a:lnTo>
                    <a:pt x="9032" y="17095"/>
                  </a:lnTo>
                  <a:lnTo>
                    <a:pt x="9681" y="16605"/>
                  </a:lnTo>
                  <a:close/>
                  <a:moveTo>
                    <a:pt x="11424" y="16600"/>
                  </a:moveTo>
                  <a:lnTo>
                    <a:pt x="12093" y="17100"/>
                  </a:lnTo>
                  <a:lnTo>
                    <a:pt x="12089" y="17120"/>
                  </a:lnTo>
                  <a:lnTo>
                    <a:pt x="12089" y="17160"/>
                  </a:lnTo>
                  <a:lnTo>
                    <a:pt x="12093" y="17180"/>
                  </a:lnTo>
                  <a:lnTo>
                    <a:pt x="12100" y="17195"/>
                  </a:lnTo>
                  <a:lnTo>
                    <a:pt x="12108" y="17215"/>
                  </a:lnTo>
                  <a:lnTo>
                    <a:pt x="12131" y="17235"/>
                  </a:lnTo>
                  <a:lnTo>
                    <a:pt x="12147" y="17245"/>
                  </a:lnTo>
                  <a:lnTo>
                    <a:pt x="12158" y="17245"/>
                  </a:lnTo>
                  <a:lnTo>
                    <a:pt x="12158" y="18265"/>
                  </a:lnTo>
                  <a:lnTo>
                    <a:pt x="12135" y="18275"/>
                  </a:lnTo>
                  <a:lnTo>
                    <a:pt x="12116" y="18295"/>
                  </a:lnTo>
                  <a:lnTo>
                    <a:pt x="12104" y="18320"/>
                  </a:lnTo>
                  <a:lnTo>
                    <a:pt x="12100" y="18335"/>
                  </a:lnTo>
                  <a:lnTo>
                    <a:pt x="12100" y="18370"/>
                  </a:lnTo>
                  <a:lnTo>
                    <a:pt x="12104" y="18385"/>
                  </a:lnTo>
                  <a:lnTo>
                    <a:pt x="11424" y="18895"/>
                  </a:lnTo>
                  <a:lnTo>
                    <a:pt x="11413" y="18880"/>
                  </a:lnTo>
                  <a:lnTo>
                    <a:pt x="11397" y="18865"/>
                  </a:lnTo>
                  <a:lnTo>
                    <a:pt x="11382" y="18855"/>
                  </a:lnTo>
                  <a:lnTo>
                    <a:pt x="11347" y="18855"/>
                  </a:lnTo>
                  <a:lnTo>
                    <a:pt x="11332" y="18865"/>
                  </a:lnTo>
                  <a:lnTo>
                    <a:pt x="11316" y="18880"/>
                  </a:lnTo>
                  <a:lnTo>
                    <a:pt x="11304" y="18895"/>
                  </a:lnTo>
                  <a:lnTo>
                    <a:pt x="10624" y="18385"/>
                  </a:lnTo>
                  <a:lnTo>
                    <a:pt x="10628" y="18370"/>
                  </a:lnTo>
                  <a:lnTo>
                    <a:pt x="10628" y="18335"/>
                  </a:lnTo>
                  <a:lnTo>
                    <a:pt x="10624" y="18320"/>
                  </a:lnTo>
                  <a:lnTo>
                    <a:pt x="10616" y="18305"/>
                  </a:lnTo>
                  <a:lnTo>
                    <a:pt x="10609" y="18295"/>
                  </a:lnTo>
                  <a:lnTo>
                    <a:pt x="10601" y="18280"/>
                  </a:lnTo>
                  <a:lnTo>
                    <a:pt x="10590" y="18275"/>
                  </a:lnTo>
                  <a:lnTo>
                    <a:pt x="10578" y="18265"/>
                  </a:lnTo>
                  <a:lnTo>
                    <a:pt x="10566" y="18265"/>
                  </a:lnTo>
                  <a:lnTo>
                    <a:pt x="10566" y="17240"/>
                  </a:lnTo>
                  <a:lnTo>
                    <a:pt x="10578" y="17240"/>
                  </a:lnTo>
                  <a:lnTo>
                    <a:pt x="10593" y="17230"/>
                  </a:lnTo>
                  <a:lnTo>
                    <a:pt x="10616" y="17210"/>
                  </a:lnTo>
                  <a:lnTo>
                    <a:pt x="10632" y="17180"/>
                  </a:lnTo>
                  <a:lnTo>
                    <a:pt x="10636" y="17160"/>
                  </a:lnTo>
                  <a:lnTo>
                    <a:pt x="10636" y="17120"/>
                  </a:lnTo>
                  <a:lnTo>
                    <a:pt x="10632" y="17100"/>
                  </a:lnTo>
                  <a:lnTo>
                    <a:pt x="11304" y="16600"/>
                  </a:lnTo>
                  <a:lnTo>
                    <a:pt x="11316" y="16615"/>
                  </a:lnTo>
                  <a:lnTo>
                    <a:pt x="11332" y="16630"/>
                  </a:lnTo>
                  <a:lnTo>
                    <a:pt x="11347" y="16640"/>
                  </a:lnTo>
                  <a:lnTo>
                    <a:pt x="11382" y="16640"/>
                  </a:lnTo>
                  <a:lnTo>
                    <a:pt x="11397" y="16630"/>
                  </a:lnTo>
                  <a:lnTo>
                    <a:pt x="11413" y="16620"/>
                  </a:lnTo>
                  <a:lnTo>
                    <a:pt x="11424" y="16600"/>
                  </a:lnTo>
                  <a:close/>
                  <a:moveTo>
                    <a:pt x="4870" y="16590"/>
                  </a:moveTo>
                  <a:lnTo>
                    <a:pt x="4893" y="16620"/>
                  </a:lnTo>
                  <a:lnTo>
                    <a:pt x="4908" y="16625"/>
                  </a:lnTo>
                  <a:lnTo>
                    <a:pt x="4924" y="16630"/>
                  </a:lnTo>
                  <a:lnTo>
                    <a:pt x="4939" y="16625"/>
                  </a:lnTo>
                  <a:lnTo>
                    <a:pt x="4951" y="16620"/>
                  </a:lnTo>
                  <a:lnTo>
                    <a:pt x="4962" y="16610"/>
                  </a:lnTo>
                  <a:lnTo>
                    <a:pt x="4974" y="16595"/>
                  </a:lnTo>
                  <a:lnTo>
                    <a:pt x="5666" y="17115"/>
                  </a:lnTo>
                  <a:lnTo>
                    <a:pt x="5662" y="17140"/>
                  </a:lnTo>
                  <a:lnTo>
                    <a:pt x="5666" y="17170"/>
                  </a:lnTo>
                  <a:lnTo>
                    <a:pt x="5677" y="17195"/>
                  </a:lnTo>
                  <a:lnTo>
                    <a:pt x="5697" y="17215"/>
                  </a:lnTo>
                  <a:lnTo>
                    <a:pt x="5716" y="17225"/>
                  </a:lnTo>
                  <a:lnTo>
                    <a:pt x="5716" y="18260"/>
                  </a:lnTo>
                  <a:lnTo>
                    <a:pt x="5704" y="18265"/>
                  </a:lnTo>
                  <a:lnTo>
                    <a:pt x="5693" y="18270"/>
                  </a:lnTo>
                  <a:lnTo>
                    <a:pt x="5673" y="18290"/>
                  </a:lnTo>
                  <a:lnTo>
                    <a:pt x="5658" y="18320"/>
                  </a:lnTo>
                  <a:lnTo>
                    <a:pt x="5654" y="18335"/>
                  </a:lnTo>
                  <a:lnTo>
                    <a:pt x="5654" y="18370"/>
                  </a:lnTo>
                  <a:lnTo>
                    <a:pt x="5658" y="18385"/>
                  </a:lnTo>
                  <a:lnTo>
                    <a:pt x="4974" y="18900"/>
                  </a:lnTo>
                  <a:lnTo>
                    <a:pt x="4962" y="18885"/>
                  </a:lnTo>
                  <a:lnTo>
                    <a:pt x="4951" y="18875"/>
                  </a:lnTo>
                  <a:lnTo>
                    <a:pt x="4939" y="18870"/>
                  </a:lnTo>
                  <a:lnTo>
                    <a:pt x="4924" y="18865"/>
                  </a:lnTo>
                  <a:lnTo>
                    <a:pt x="4908" y="18870"/>
                  </a:lnTo>
                  <a:lnTo>
                    <a:pt x="4893" y="18875"/>
                  </a:lnTo>
                  <a:lnTo>
                    <a:pt x="4881" y="18885"/>
                  </a:lnTo>
                  <a:lnTo>
                    <a:pt x="4870" y="18900"/>
                  </a:lnTo>
                  <a:lnTo>
                    <a:pt x="4201" y="18400"/>
                  </a:lnTo>
                  <a:lnTo>
                    <a:pt x="4205" y="18380"/>
                  </a:lnTo>
                  <a:lnTo>
                    <a:pt x="4209" y="18355"/>
                  </a:lnTo>
                  <a:lnTo>
                    <a:pt x="4205" y="18330"/>
                  </a:lnTo>
                  <a:lnTo>
                    <a:pt x="4201" y="18310"/>
                  </a:lnTo>
                  <a:lnTo>
                    <a:pt x="4193" y="18290"/>
                  </a:lnTo>
                  <a:lnTo>
                    <a:pt x="4170" y="18260"/>
                  </a:lnTo>
                  <a:lnTo>
                    <a:pt x="4155" y="18250"/>
                  </a:lnTo>
                  <a:lnTo>
                    <a:pt x="4139" y="18240"/>
                  </a:lnTo>
                  <a:lnTo>
                    <a:pt x="4124" y="18235"/>
                  </a:lnTo>
                  <a:lnTo>
                    <a:pt x="4124" y="17230"/>
                  </a:lnTo>
                  <a:lnTo>
                    <a:pt x="4135" y="17230"/>
                  </a:lnTo>
                  <a:lnTo>
                    <a:pt x="4147" y="17225"/>
                  </a:lnTo>
                  <a:lnTo>
                    <a:pt x="4158" y="17215"/>
                  </a:lnTo>
                  <a:lnTo>
                    <a:pt x="4170" y="17205"/>
                  </a:lnTo>
                  <a:lnTo>
                    <a:pt x="4178" y="17190"/>
                  </a:lnTo>
                  <a:lnTo>
                    <a:pt x="4182" y="17175"/>
                  </a:lnTo>
                  <a:lnTo>
                    <a:pt x="4186" y="17160"/>
                  </a:lnTo>
                  <a:lnTo>
                    <a:pt x="4189" y="17140"/>
                  </a:lnTo>
                  <a:lnTo>
                    <a:pt x="4186" y="17125"/>
                  </a:lnTo>
                  <a:lnTo>
                    <a:pt x="4182" y="17105"/>
                  </a:lnTo>
                  <a:lnTo>
                    <a:pt x="4870" y="16590"/>
                  </a:lnTo>
                  <a:close/>
                  <a:moveTo>
                    <a:pt x="3378" y="16605"/>
                  </a:moveTo>
                  <a:lnTo>
                    <a:pt x="4054" y="17110"/>
                  </a:lnTo>
                  <a:lnTo>
                    <a:pt x="4046" y="17140"/>
                  </a:lnTo>
                  <a:lnTo>
                    <a:pt x="4050" y="17160"/>
                  </a:lnTo>
                  <a:lnTo>
                    <a:pt x="4054" y="17175"/>
                  </a:lnTo>
                  <a:lnTo>
                    <a:pt x="4066" y="17200"/>
                  </a:lnTo>
                  <a:lnTo>
                    <a:pt x="4085" y="17220"/>
                  </a:lnTo>
                  <a:lnTo>
                    <a:pt x="4108" y="17230"/>
                  </a:lnTo>
                  <a:lnTo>
                    <a:pt x="4108" y="18240"/>
                  </a:lnTo>
                  <a:lnTo>
                    <a:pt x="4089" y="18245"/>
                  </a:lnTo>
                  <a:lnTo>
                    <a:pt x="4077" y="18250"/>
                  </a:lnTo>
                  <a:lnTo>
                    <a:pt x="4062" y="18260"/>
                  </a:lnTo>
                  <a:lnTo>
                    <a:pt x="4050" y="18275"/>
                  </a:lnTo>
                  <a:lnTo>
                    <a:pt x="4043" y="18295"/>
                  </a:lnTo>
                  <a:lnTo>
                    <a:pt x="4035" y="18310"/>
                  </a:lnTo>
                  <a:lnTo>
                    <a:pt x="4031" y="18330"/>
                  </a:lnTo>
                  <a:lnTo>
                    <a:pt x="4027" y="18355"/>
                  </a:lnTo>
                  <a:lnTo>
                    <a:pt x="4031" y="18375"/>
                  </a:lnTo>
                  <a:lnTo>
                    <a:pt x="4035" y="18395"/>
                  </a:lnTo>
                  <a:lnTo>
                    <a:pt x="3355" y="18905"/>
                  </a:lnTo>
                  <a:lnTo>
                    <a:pt x="3347" y="18890"/>
                  </a:lnTo>
                  <a:lnTo>
                    <a:pt x="3335" y="18880"/>
                  </a:lnTo>
                  <a:lnTo>
                    <a:pt x="3324" y="18875"/>
                  </a:lnTo>
                  <a:lnTo>
                    <a:pt x="3297" y="18875"/>
                  </a:lnTo>
                  <a:lnTo>
                    <a:pt x="3273" y="18895"/>
                  </a:lnTo>
                  <a:lnTo>
                    <a:pt x="3266" y="18905"/>
                  </a:lnTo>
                  <a:lnTo>
                    <a:pt x="2558" y="18375"/>
                  </a:lnTo>
                  <a:lnTo>
                    <a:pt x="2558" y="18355"/>
                  </a:lnTo>
                  <a:lnTo>
                    <a:pt x="2555" y="18330"/>
                  </a:lnTo>
                  <a:lnTo>
                    <a:pt x="2547" y="18305"/>
                  </a:lnTo>
                  <a:lnTo>
                    <a:pt x="2531" y="18290"/>
                  </a:lnTo>
                  <a:lnTo>
                    <a:pt x="2512" y="18280"/>
                  </a:lnTo>
                  <a:lnTo>
                    <a:pt x="2512" y="17260"/>
                  </a:lnTo>
                  <a:lnTo>
                    <a:pt x="2527" y="17255"/>
                  </a:lnTo>
                  <a:lnTo>
                    <a:pt x="2543" y="17245"/>
                  </a:lnTo>
                  <a:lnTo>
                    <a:pt x="2558" y="17235"/>
                  </a:lnTo>
                  <a:lnTo>
                    <a:pt x="2570" y="17220"/>
                  </a:lnTo>
                  <a:lnTo>
                    <a:pt x="2582" y="17205"/>
                  </a:lnTo>
                  <a:lnTo>
                    <a:pt x="2589" y="17185"/>
                  </a:lnTo>
                  <a:lnTo>
                    <a:pt x="2593" y="17165"/>
                  </a:lnTo>
                  <a:lnTo>
                    <a:pt x="2593" y="17115"/>
                  </a:lnTo>
                  <a:lnTo>
                    <a:pt x="2585" y="17095"/>
                  </a:lnTo>
                  <a:lnTo>
                    <a:pt x="3243" y="16605"/>
                  </a:lnTo>
                  <a:lnTo>
                    <a:pt x="3258" y="16625"/>
                  </a:lnTo>
                  <a:lnTo>
                    <a:pt x="3273" y="16640"/>
                  </a:lnTo>
                  <a:lnTo>
                    <a:pt x="3293" y="16650"/>
                  </a:lnTo>
                  <a:lnTo>
                    <a:pt x="3312" y="16655"/>
                  </a:lnTo>
                  <a:lnTo>
                    <a:pt x="3332" y="16650"/>
                  </a:lnTo>
                  <a:lnTo>
                    <a:pt x="3351" y="16640"/>
                  </a:lnTo>
                  <a:lnTo>
                    <a:pt x="3366" y="16625"/>
                  </a:lnTo>
                  <a:lnTo>
                    <a:pt x="3378" y="16605"/>
                  </a:lnTo>
                  <a:close/>
                  <a:moveTo>
                    <a:pt x="5666" y="18405"/>
                  </a:moveTo>
                  <a:lnTo>
                    <a:pt x="5677" y="18420"/>
                  </a:lnTo>
                  <a:lnTo>
                    <a:pt x="5693" y="18435"/>
                  </a:lnTo>
                  <a:lnTo>
                    <a:pt x="5708" y="18445"/>
                  </a:lnTo>
                  <a:lnTo>
                    <a:pt x="5727" y="18450"/>
                  </a:lnTo>
                  <a:lnTo>
                    <a:pt x="5747" y="18445"/>
                  </a:lnTo>
                  <a:lnTo>
                    <a:pt x="5762" y="18440"/>
                  </a:lnTo>
                  <a:lnTo>
                    <a:pt x="5778" y="18425"/>
                  </a:lnTo>
                  <a:lnTo>
                    <a:pt x="5789" y="18410"/>
                  </a:lnTo>
                  <a:lnTo>
                    <a:pt x="6462" y="18910"/>
                  </a:lnTo>
                  <a:lnTo>
                    <a:pt x="6454" y="18925"/>
                  </a:lnTo>
                  <a:lnTo>
                    <a:pt x="6454" y="18965"/>
                  </a:lnTo>
                  <a:lnTo>
                    <a:pt x="6458" y="18985"/>
                  </a:lnTo>
                  <a:lnTo>
                    <a:pt x="6466" y="19000"/>
                  </a:lnTo>
                  <a:lnTo>
                    <a:pt x="6474" y="19015"/>
                  </a:lnTo>
                  <a:lnTo>
                    <a:pt x="6485" y="19025"/>
                  </a:lnTo>
                  <a:lnTo>
                    <a:pt x="6508" y="19045"/>
                  </a:lnTo>
                  <a:lnTo>
                    <a:pt x="6524" y="19045"/>
                  </a:lnTo>
                  <a:lnTo>
                    <a:pt x="6524" y="20050"/>
                  </a:lnTo>
                  <a:lnTo>
                    <a:pt x="6508" y="20055"/>
                  </a:lnTo>
                  <a:lnTo>
                    <a:pt x="6493" y="20065"/>
                  </a:lnTo>
                  <a:lnTo>
                    <a:pt x="6481" y="20075"/>
                  </a:lnTo>
                  <a:lnTo>
                    <a:pt x="6469" y="20085"/>
                  </a:lnTo>
                  <a:lnTo>
                    <a:pt x="6462" y="20100"/>
                  </a:lnTo>
                  <a:lnTo>
                    <a:pt x="6454" y="20120"/>
                  </a:lnTo>
                  <a:lnTo>
                    <a:pt x="6450" y="20140"/>
                  </a:lnTo>
                  <a:lnTo>
                    <a:pt x="6450" y="20180"/>
                  </a:lnTo>
                  <a:lnTo>
                    <a:pt x="6454" y="20200"/>
                  </a:lnTo>
                  <a:lnTo>
                    <a:pt x="5801" y="20685"/>
                  </a:lnTo>
                  <a:lnTo>
                    <a:pt x="5789" y="20665"/>
                  </a:lnTo>
                  <a:lnTo>
                    <a:pt x="5770" y="20650"/>
                  </a:lnTo>
                  <a:lnTo>
                    <a:pt x="5751" y="20640"/>
                  </a:lnTo>
                  <a:lnTo>
                    <a:pt x="5727" y="20635"/>
                  </a:lnTo>
                  <a:lnTo>
                    <a:pt x="5704" y="20640"/>
                  </a:lnTo>
                  <a:lnTo>
                    <a:pt x="5685" y="20650"/>
                  </a:lnTo>
                  <a:lnTo>
                    <a:pt x="5666" y="20665"/>
                  </a:lnTo>
                  <a:lnTo>
                    <a:pt x="5650" y="20690"/>
                  </a:lnTo>
                  <a:lnTo>
                    <a:pt x="4985" y="20190"/>
                  </a:lnTo>
                  <a:lnTo>
                    <a:pt x="4990" y="20175"/>
                  </a:lnTo>
                  <a:lnTo>
                    <a:pt x="4993" y="20160"/>
                  </a:lnTo>
                  <a:lnTo>
                    <a:pt x="4990" y="20140"/>
                  </a:lnTo>
                  <a:lnTo>
                    <a:pt x="4985" y="20125"/>
                  </a:lnTo>
                  <a:lnTo>
                    <a:pt x="4982" y="20110"/>
                  </a:lnTo>
                  <a:lnTo>
                    <a:pt x="4974" y="20095"/>
                  </a:lnTo>
                  <a:lnTo>
                    <a:pt x="4962" y="20085"/>
                  </a:lnTo>
                  <a:lnTo>
                    <a:pt x="4955" y="20080"/>
                  </a:lnTo>
                  <a:lnTo>
                    <a:pt x="4939" y="20070"/>
                  </a:lnTo>
                  <a:lnTo>
                    <a:pt x="4928" y="20070"/>
                  </a:lnTo>
                  <a:lnTo>
                    <a:pt x="4928" y="19025"/>
                  </a:lnTo>
                  <a:lnTo>
                    <a:pt x="4951" y="19020"/>
                  </a:lnTo>
                  <a:lnTo>
                    <a:pt x="4970" y="19000"/>
                  </a:lnTo>
                  <a:lnTo>
                    <a:pt x="4982" y="18975"/>
                  </a:lnTo>
                  <a:lnTo>
                    <a:pt x="4985" y="18960"/>
                  </a:lnTo>
                  <a:lnTo>
                    <a:pt x="4985" y="18930"/>
                  </a:lnTo>
                  <a:lnTo>
                    <a:pt x="4982" y="18915"/>
                  </a:lnTo>
                  <a:lnTo>
                    <a:pt x="5666" y="18405"/>
                  </a:lnTo>
                  <a:close/>
                  <a:moveTo>
                    <a:pt x="7289" y="18395"/>
                  </a:moveTo>
                  <a:lnTo>
                    <a:pt x="7297" y="18410"/>
                  </a:lnTo>
                  <a:lnTo>
                    <a:pt x="7308" y="18420"/>
                  </a:lnTo>
                  <a:lnTo>
                    <a:pt x="7324" y="18430"/>
                  </a:lnTo>
                  <a:lnTo>
                    <a:pt x="7354" y="18430"/>
                  </a:lnTo>
                  <a:lnTo>
                    <a:pt x="7366" y="18425"/>
                  </a:lnTo>
                  <a:lnTo>
                    <a:pt x="7378" y="18415"/>
                  </a:lnTo>
                  <a:lnTo>
                    <a:pt x="7389" y="18400"/>
                  </a:lnTo>
                  <a:lnTo>
                    <a:pt x="8058" y="18900"/>
                  </a:lnTo>
                  <a:lnTo>
                    <a:pt x="8054" y="18925"/>
                  </a:lnTo>
                  <a:lnTo>
                    <a:pt x="8054" y="18970"/>
                  </a:lnTo>
                  <a:lnTo>
                    <a:pt x="8058" y="18990"/>
                  </a:lnTo>
                  <a:lnTo>
                    <a:pt x="8066" y="19010"/>
                  </a:lnTo>
                  <a:lnTo>
                    <a:pt x="8077" y="19025"/>
                  </a:lnTo>
                  <a:lnTo>
                    <a:pt x="8089" y="19040"/>
                  </a:lnTo>
                  <a:lnTo>
                    <a:pt x="8101" y="19050"/>
                  </a:lnTo>
                  <a:lnTo>
                    <a:pt x="8116" y="19060"/>
                  </a:lnTo>
                  <a:lnTo>
                    <a:pt x="8135" y="19065"/>
                  </a:lnTo>
                  <a:lnTo>
                    <a:pt x="8135" y="20050"/>
                  </a:lnTo>
                  <a:lnTo>
                    <a:pt x="8120" y="20055"/>
                  </a:lnTo>
                  <a:lnTo>
                    <a:pt x="8104" y="20065"/>
                  </a:lnTo>
                  <a:lnTo>
                    <a:pt x="8081" y="20085"/>
                  </a:lnTo>
                  <a:lnTo>
                    <a:pt x="8073" y="20100"/>
                  </a:lnTo>
                  <a:lnTo>
                    <a:pt x="8066" y="20120"/>
                  </a:lnTo>
                  <a:lnTo>
                    <a:pt x="8062" y="20140"/>
                  </a:lnTo>
                  <a:lnTo>
                    <a:pt x="8062" y="20180"/>
                  </a:lnTo>
                  <a:lnTo>
                    <a:pt x="8066" y="20200"/>
                  </a:lnTo>
                  <a:lnTo>
                    <a:pt x="7401" y="20695"/>
                  </a:lnTo>
                  <a:lnTo>
                    <a:pt x="7389" y="20680"/>
                  </a:lnTo>
                  <a:lnTo>
                    <a:pt x="7374" y="20665"/>
                  </a:lnTo>
                  <a:lnTo>
                    <a:pt x="7359" y="20655"/>
                  </a:lnTo>
                  <a:lnTo>
                    <a:pt x="7320" y="20655"/>
                  </a:lnTo>
                  <a:lnTo>
                    <a:pt x="7300" y="20665"/>
                  </a:lnTo>
                  <a:lnTo>
                    <a:pt x="7289" y="20680"/>
                  </a:lnTo>
                  <a:lnTo>
                    <a:pt x="7277" y="20700"/>
                  </a:lnTo>
                  <a:lnTo>
                    <a:pt x="6609" y="20200"/>
                  </a:lnTo>
                  <a:lnTo>
                    <a:pt x="6617" y="20180"/>
                  </a:lnTo>
                  <a:lnTo>
                    <a:pt x="6617" y="20135"/>
                  </a:lnTo>
                  <a:lnTo>
                    <a:pt x="6612" y="20115"/>
                  </a:lnTo>
                  <a:lnTo>
                    <a:pt x="6605" y="20100"/>
                  </a:lnTo>
                  <a:lnTo>
                    <a:pt x="6593" y="20085"/>
                  </a:lnTo>
                  <a:lnTo>
                    <a:pt x="6582" y="20070"/>
                  </a:lnTo>
                  <a:lnTo>
                    <a:pt x="6570" y="20060"/>
                  </a:lnTo>
                  <a:lnTo>
                    <a:pt x="6555" y="20055"/>
                  </a:lnTo>
                  <a:lnTo>
                    <a:pt x="6539" y="20050"/>
                  </a:lnTo>
                  <a:lnTo>
                    <a:pt x="6539" y="19050"/>
                  </a:lnTo>
                  <a:lnTo>
                    <a:pt x="6555" y="19045"/>
                  </a:lnTo>
                  <a:lnTo>
                    <a:pt x="6566" y="19040"/>
                  </a:lnTo>
                  <a:lnTo>
                    <a:pt x="6582" y="19030"/>
                  </a:lnTo>
                  <a:lnTo>
                    <a:pt x="6589" y="19015"/>
                  </a:lnTo>
                  <a:lnTo>
                    <a:pt x="6601" y="19000"/>
                  </a:lnTo>
                  <a:lnTo>
                    <a:pt x="6609" y="18985"/>
                  </a:lnTo>
                  <a:lnTo>
                    <a:pt x="6612" y="18965"/>
                  </a:lnTo>
                  <a:lnTo>
                    <a:pt x="6612" y="18925"/>
                  </a:lnTo>
                  <a:lnTo>
                    <a:pt x="6605" y="18905"/>
                  </a:lnTo>
                  <a:lnTo>
                    <a:pt x="7289" y="18395"/>
                  </a:lnTo>
                  <a:close/>
                  <a:moveTo>
                    <a:pt x="4043" y="18415"/>
                  </a:moveTo>
                  <a:lnTo>
                    <a:pt x="4054" y="18435"/>
                  </a:lnTo>
                  <a:lnTo>
                    <a:pt x="4074" y="18455"/>
                  </a:lnTo>
                  <a:lnTo>
                    <a:pt x="4093" y="18465"/>
                  </a:lnTo>
                  <a:lnTo>
                    <a:pt x="4120" y="18470"/>
                  </a:lnTo>
                  <a:lnTo>
                    <a:pt x="4139" y="18465"/>
                  </a:lnTo>
                  <a:lnTo>
                    <a:pt x="4162" y="18455"/>
                  </a:lnTo>
                  <a:lnTo>
                    <a:pt x="4178" y="18440"/>
                  </a:lnTo>
                  <a:lnTo>
                    <a:pt x="4193" y="18420"/>
                  </a:lnTo>
                  <a:lnTo>
                    <a:pt x="4866" y="18920"/>
                  </a:lnTo>
                  <a:lnTo>
                    <a:pt x="4862" y="18945"/>
                  </a:lnTo>
                  <a:lnTo>
                    <a:pt x="4866" y="18975"/>
                  </a:lnTo>
                  <a:lnTo>
                    <a:pt x="4877" y="19000"/>
                  </a:lnTo>
                  <a:lnTo>
                    <a:pt x="4893" y="19015"/>
                  </a:lnTo>
                  <a:lnTo>
                    <a:pt x="4912" y="19025"/>
                  </a:lnTo>
                  <a:lnTo>
                    <a:pt x="4912" y="20070"/>
                  </a:lnTo>
                  <a:lnTo>
                    <a:pt x="4889" y="20080"/>
                  </a:lnTo>
                  <a:lnTo>
                    <a:pt x="4870" y="20100"/>
                  </a:lnTo>
                  <a:lnTo>
                    <a:pt x="4858" y="20125"/>
                  </a:lnTo>
                  <a:lnTo>
                    <a:pt x="4854" y="20160"/>
                  </a:lnTo>
                  <a:lnTo>
                    <a:pt x="4858" y="20190"/>
                  </a:lnTo>
                  <a:lnTo>
                    <a:pt x="4174" y="20700"/>
                  </a:lnTo>
                  <a:lnTo>
                    <a:pt x="4151" y="20670"/>
                  </a:lnTo>
                  <a:lnTo>
                    <a:pt x="4135" y="20665"/>
                  </a:lnTo>
                  <a:lnTo>
                    <a:pt x="4120" y="20660"/>
                  </a:lnTo>
                  <a:lnTo>
                    <a:pt x="4100" y="20665"/>
                  </a:lnTo>
                  <a:lnTo>
                    <a:pt x="4085" y="20675"/>
                  </a:lnTo>
                  <a:lnTo>
                    <a:pt x="4069" y="20685"/>
                  </a:lnTo>
                  <a:lnTo>
                    <a:pt x="4062" y="20705"/>
                  </a:lnTo>
                  <a:lnTo>
                    <a:pt x="3389" y="20205"/>
                  </a:lnTo>
                  <a:lnTo>
                    <a:pt x="3397" y="20180"/>
                  </a:lnTo>
                  <a:lnTo>
                    <a:pt x="3397" y="20135"/>
                  </a:lnTo>
                  <a:lnTo>
                    <a:pt x="3393" y="20115"/>
                  </a:lnTo>
                  <a:lnTo>
                    <a:pt x="3386" y="20095"/>
                  </a:lnTo>
                  <a:lnTo>
                    <a:pt x="3374" y="20080"/>
                  </a:lnTo>
                  <a:lnTo>
                    <a:pt x="3362" y="20065"/>
                  </a:lnTo>
                  <a:lnTo>
                    <a:pt x="3347" y="20055"/>
                  </a:lnTo>
                  <a:lnTo>
                    <a:pt x="3332" y="20050"/>
                  </a:lnTo>
                  <a:lnTo>
                    <a:pt x="3316" y="20045"/>
                  </a:lnTo>
                  <a:lnTo>
                    <a:pt x="3316" y="19020"/>
                  </a:lnTo>
                  <a:lnTo>
                    <a:pt x="3335" y="19010"/>
                  </a:lnTo>
                  <a:lnTo>
                    <a:pt x="3355" y="18995"/>
                  </a:lnTo>
                  <a:lnTo>
                    <a:pt x="3362" y="18975"/>
                  </a:lnTo>
                  <a:lnTo>
                    <a:pt x="3366" y="18945"/>
                  </a:lnTo>
                  <a:lnTo>
                    <a:pt x="3362" y="18920"/>
                  </a:lnTo>
                  <a:lnTo>
                    <a:pt x="4043" y="18415"/>
                  </a:lnTo>
                  <a:close/>
                  <a:moveTo>
                    <a:pt x="10501" y="18400"/>
                  </a:moveTo>
                  <a:lnTo>
                    <a:pt x="10512" y="18420"/>
                  </a:lnTo>
                  <a:lnTo>
                    <a:pt x="10528" y="18430"/>
                  </a:lnTo>
                  <a:lnTo>
                    <a:pt x="10543" y="18440"/>
                  </a:lnTo>
                  <a:lnTo>
                    <a:pt x="10559" y="18445"/>
                  </a:lnTo>
                  <a:lnTo>
                    <a:pt x="10578" y="18440"/>
                  </a:lnTo>
                  <a:lnTo>
                    <a:pt x="10593" y="18435"/>
                  </a:lnTo>
                  <a:lnTo>
                    <a:pt x="10616" y="18405"/>
                  </a:lnTo>
                  <a:lnTo>
                    <a:pt x="11297" y="18915"/>
                  </a:lnTo>
                  <a:lnTo>
                    <a:pt x="11297" y="18930"/>
                  </a:lnTo>
                  <a:lnTo>
                    <a:pt x="11293" y="18945"/>
                  </a:lnTo>
                  <a:lnTo>
                    <a:pt x="11297" y="18965"/>
                  </a:lnTo>
                  <a:lnTo>
                    <a:pt x="11297" y="18980"/>
                  </a:lnTo>
                  <a:lnTo>
                    <a:pt x="11312" y="19005"/>
                  </a:lnTo>
                  <a:lnTo>
                    <a:pt x="11332" y="19025"/>
                  </a:lnTo>
                  <a:lnTo>
                    <a:pt x="11343" y="19035"/>
                  </a:lnTo>
                  <a:lnTo>
                    <a:pt x="11355" y="19035"/>
                  </a:lnTo>
                  <a:lnTo>
                    <a:pt x="11355" y="20070"/>
                  </a:lnTo>
                  <a:lnTo>
                    <a:pt x="11332" y="20080"/>
                  </a:lnTo>
                  <a:lnTo>
                    <a:pt x="11312" y="20100"/>
                  </a:lnTo>
                  <a:lnTo>
                    <a:pt x="11301" y="20125"/>
                  </a:lnTo>
                  <a:lnTo>
                    <a:pt x="11297" y="20160"/>
                  </a:lnTo>
                  <a:lnTo>
                    <a:pt x="11301" y="20190"/>
                  </a:lnTo>
                  <a:lnTo>
                    <a:pt x="10613" y="20700"/>
                  </a:lnTo>
                  <a:lnTo>
                    <a:pt x="10601" y="20690"/>
                  </a:lnTo>
                  <a:lnTo>
                    <a:pt x="10590" y="20675"/>
                  </a:lnTo>
                  <a:lnTo>
                    <a:pt x="10574" y="20670"/>
                  </a:lnTo>
                  <a:lnTo>
                    <a:pt x="10559" y="20665"/>
                  </a:lnTo>
                  <a:lnTo>
                    <a:pt x="10543" y="20670"/>
                  </a:lnTo>
                  <a:lnTo>
                    <a:pt x="10528" y="20675"/>
                  </a:lnTo>
                  <a:lnTo>
                    <a:pt x="10516" y="20690"/>
                  </a:lnTo>
                  <a:lnTo>
                    <a:pt x="10504" y="20705"/>
                  </a:lnTo>
                  <a:lnTo>
                    <a:pt x="9832" y="20200"/>
                  </a:lnTo>
                  <a:lnTo>
                    <a:pt x="9836" y="20180"/>
                  </a:lnTo>
                  <a:lnTo>
                    <a:pt x="9836" y="20135"/>
                  </a:lnTo>
                  <a:lnTo>
                    <a:pt x="9832" y="20120"/>
                  </a:lnTo>
                  <a:lnTo>
                    <a:pt x="9824" y="20100"/>
                  </a:lnTo>
                  <a:lnTo>
                    <a:pt x="9816" y="20085"/>
                  </a:lnTo>
                  <a:lnTo>
                    <a:pt x="9805" y="20070"/>
                  </a:lnTo>
                  <a:lnTo>
                    <a:pt x="9789" y="20060"/>
                  </a:lnTo>
                  <a:lnTo>
                    <a:pt x="9774" y="20055"/>
                  </a:lnTo>
                  <a:lnTo>
                    <a:pt x="9759" y="20050"/>
                  </a:lnTo>
                  <a:lnTo>
                    <a:pt x="9759" y="19035"/>
                  </a:lnTo>
                  <a:lnTo>
                    <a:pt x="9774" y="19035"/>
                  </a:lnTo>
                  <a:lnTo>
                    <a:pt x="9785" y="19030"/>
                  </a:lnTo>
                  <a:lnTo>
                    <a:pt x="9797" y="19020"/>
                  </a:lnTo>
                  <a:lnTo>
                    <a:pt x="9805" y="19010"/>
                  </a:lnTo>
                  <a:lnTo>
                    <a:pt x="9820" y="18980"/>
                  </a:lnTo>
                  <a:lnTo>
                    <a:pt x="9824" y="18965"/>
                  </a:lnTo>
                  <a:lnTo>
                    <a:pt x="9824" y="18930"/>
                  </a:lnTo>
                  <a:lnTo>
                    <a:pt x="9820" y="18910"/>
                  </a:lnTo>
                  <a:lnTo>
                    <a:pt x="10501" y="18400"/>
                  </a:lnTo>
                  <a:close/>
                  <a:moveTo>
                    <a:pt x="12158" y="0"/>
                  </a:moveTo>
                  <a:lnTo>
                    <a:pt x="12158" y="225"/>
                  </a:lnTo>
                  <a:lnTo>
                    <a:pt x="12139" y="235"/>
                  </a:lnTo>
                  <a:lnTo>
                    <a:pt x="12120" y="255"/>
                  </a:lnTo>
                  <a:lnTo>
                    <a:pt x="12108" y="280"/>
                  </a:lnTo>
                  <a:lnTo>
                    <a:pt x="12104" y="310"/>
                  </a:lnTo>
                  <a:lnTo>
                    <a:pt x="12108" y="335"/>
                  </a:lnTo>
                  <a:lnTo>
                    <a:pt x="11409" y="855"/>
                  </a:lnTo>
                  <a:lnTo>
                    <a:pt x="11401" y="845"/>
                  </a:lnTo>
                  <a:lnTo>
                    <a:pt x="11389" y="835"/>
                  </a:lnTo>
                  <a:lnTo>
                    <a:pt x="11378" y="830"/>
                  </a:lnTo>
                  <a:lnTo>
                    <a:pt x="11366" y="825"/>
                  </a:lnTo>
                  <a:lnTo>
                    <a:pt x="11355" y="830"/>
                  </a:lnTo>
                  <a:lnTo>
                    <a:pt x="11343" y="835"/>
                  </a:lnTo>
                  <a:lnTo>
                    <a:pt x="11324" y="850"/>
                  </a:lnTo>
                  <a:lnTo>
                    <a:pt x="11312" y="875"/>
                  </a:lnTo>
                  <a:lnTo>
                    <a:pt x="11308" y="885"/>
                  </a:lnTo>
                  <a:lnTo>
                    <a:pt x="11304" y="900"/>
                  </a:lnTo>
                  <a:lnTo>
                    <a:pt x="11308" y="930"/>
                  </a:lnTo>
                  <a:lnTo>
                    <a:pt x="11320" y="950"/>
                  </a:lnTo>
                  <a:lnTo>
                    <a:pt x="11335" y="970"/>
                  </a:lnTo>
                  <a:lnTo>
                    <a:pt x="11355" y="975"/>
                  </a:lnTo>
                  <a:lnTo>
                    <a:pt x="11355" y="2015"/>
                  </a:lnTo>
                  <a:lnTo>
                    <a:pt x="11339" y="2015"/>
                  </a:lnTo>
                  <a:lnTo>
                    <a:pt x="11304" y="2045"/>
                  </a:lnTo>
                  <a:lnTo>
                    <a:pt x="11289" y="2075"/>
                  </a:lnTo>
                  <a:lnTo>
                    <a:pt x="11285" y="2095"/>
                  </a:lnTo>
                  <a:lnTo>
                    <a:pt x="11285" y="2135"/>
                  </a:lnTo>
                  <a:lnTo>
                    <a:pt x="11293" y="2155"/>
                  </a:lnTo>
                  <a:lnTo>
                    <a:pt x="11297" y="2170"/>
                  </a:lnTo>
                  <a:lnTo>
                    <a:pt x="11308" y="2190"/>
                  </a:lnTo>
                  <a:lnTo>
                    <a:pt x="11320" y="2200"/>
                  </a:lnTo>
                  <a:lnTo>
                    <a:pt x="11335" y="2210"/>
                  </a:lnTo>
                  <a:lnTo>
                    <a:pt x="11347" y="2215"/>
                  </a:lnTo>
                  <a:lnTo>
                    <a:pt x="11366" y="2220"/>
                  </a:lnTo>
                  <a:lnTo>
                    <a:pt x="11386" y="2215"/>
                  </a:lnTo>
                  <a:lnTo>
                    <a:pt x="11405" y="2205"/>
                  </a:lnTo>
                  <a:lnTo>
                    <a:pt x="11420" y="2190"/>
                  </a:lnTo>
                  <a:lnTo>
                    <a:pt x="11432" y="2170"/>
                  </a:lnTo>
                  <a:lnTo>
                    <a:pt x="12116" y="2680"/>
                  </a:lnTo>
                  <a:lnTo>
                    <a:pt x="12112" y="2705"/>
                  </a:lnTo>
                  <a:lnTo>
                    <a:pt x="12112" y="2720"/>
                  </a:lnTo>
                  <a:lnTo>
                    <a:pt x="12116" y="2735"/>
                  </a:lnTo>
                  <a:lnTo>
                    <a:pt x="12128" y="2760"/>
                  </a:lnTo>
                  <a:lnTo>
                    <a:pt x="12147" y="2775"/>
                  </a:lnTo>
                  <a:lnTo>
                    <a:pt x="12158" y="2780"/>
                  </a:lnTo>
                  <a:lnTo>
                    <a:pt x="12182" y="2780"/>
                  </a:lnTo>
                  <a:lnTo>
                    <a:pt x="12193" y="2775"/>
                  </a:lnTo>
                  <a:lnTo>
                    <a:pt x="12212" y="2760"/>
                  </a:lnTo>
                  <a:lnTo>
                    <a:pt x="12224" y="2735"/>
                  </a:lnTo>
                  <a:lnTo>
                    <a:pt x="12228" y="2720"/>
                  </a:lnTo>
                  <a:lnTo>
                    <a:pt x="12228" y="2690"/>
                  </a:lnTo>
                  <a:lnTo>
                    <a:pt x="12224" y="2675"/>
                  </a:lnTo>
                  <a:lnTo>
                    <a:pt x="12904" y="2170"/>
                  </a:lnTo>
                  <a:lnTo>
                    <a:pt x="12920" y="2190"/>
                  </a:lnTo>
                  <a:lnTo>
                    <a:pt x="12935" y="2205"/>
                  </a:lnTo>
                  <a:lnTo>
                    <a:pt x="12954" y="2215"/>
                  </a:lnTo>
                  <a:lnTo>
                    <a:pt x="12974" y="2220"/>
                  </a:lnTo>
                  <a:lnTo>
                    <a:pt x="12997" y="2215"/>
                  </a:lnTo>
                  <a:lnTo>
                    <a:pt x="13016" y="2205"/>
                  </a:lnTo>
                  <a:lnTo>
                    <a:pt x="13032" y="2190"/>
                  </a:lnTo>
                  <a:lnTo>
                    <a:pt x="13044" y="2170"/>
                  </a:lnTo>
                  <a:lnTo>
                    <a:pt x="13712" y="2670"/>
                  </a:lnTo>
                  <a:lnTo>
                    <a:pt x="13708" y="2690"/>
                  </a:lnTo>
                  <a:lnTo>
                    <a:pt x="13708" y="2725"/>
                  </a:lnTo>
                  <a:lnTo>
                    <a:pt x="13712" y="2740"/>
                  </a:lnTo>
                  <a:lnTo>
                    <a:pt x="13720" y="2755"/>
                  </a:lnTo>
                  <a:lnTo>
                    <a:pt x="13727" y="2770"/>
                  </a:lnTo>
                  <a:lnTo>
                    <a:pt x="13747" y="2790"/>
                  </a:lnTo>
                  <a:lnTo>
                    <a:pt x="13758" y="2795"/>
                  </a:lnTo>
                  <a:lnTo>
                    <a:pt x="13770" y="2800"/>
                  </a:lnTo>
                  <a:lnTo>
                    <a:pt x="13770" y="3845"/>
                  </a:lnTo>
                  <a:lnTo>
                    <a:pt x="13751" y="3850"/>
                  </a:lnTo>
                  <a:lnTo>
                    <a:pt x="13735" y="3870"/>
                  </a:lnTo>
                  <a:lnTo>
                    <a:pt x="13724" y="3890"/>
                  </a:lnTo>
                  <a:lnTo>
                    <a:pt x="13720" y="3920"/>
                  </a:lnTo>
                  <a:lnTo>
                    <a:pt x="13724" y="3935"/>
                  </a:lnTo>
                  <a:lnTo>
                    <a:pt x="13724" y="3950"/>
                  </a:lnTo>
                  <a:lnTo>
                    <a:pt x="13739" y="3975"/>
                  </a:lnTo>
                  <a:lnTo>
                    <a:pt x="13758" y="3990"/>
                  </a:lnTo>
                  <a:lnTo>
                    <a:pt x="13770" y="3995"/>
                  </a:lnTo>
                  <a:lnTo>
                    <a:pt x="13797" y="3995"/>
                  </a:lnTo>
                  <a:lnTo>
                    <a:pt x="13820" y="3975"/>
                  </a:lnTo>
                  <a:lnTo>
                    <a:pt x="13832" y="3960"/>
                  </a:lnTo>
                  <a:lnTo>
                    <a:pt x="14520" y="4475"/>
                  </a:lnTo>
                  <a:lnTo>
                    <a:pt x="14516" y="4495"/>
                  </a:lnTo>
                  <a:lnTo>
                    <a:pt x="14516" y="4530"/>
                  </a:lnTo>
                  <a:lnTo>
                    <a:pt x="14520" y="4545"/>
                  </a:lnTo>
                  <a:lnTo>
                    <a:pt x="14531" y="4570"/>
                  </a:lnTo>
                  <a:lnTo>
                    <a:pt x="14551" y="4590"/>
                  </a:lnTo>
                  <a:lnTo>
                    <a:pt x="14562" y="4600"/>
                  </a:lnTo>
                  <a:lnTo>
                    <a:pt x="14578" y="4600"/>
                  </a:lnTo>
                  <a:lnTo>
                    <a:pt x="14578" y="5645"/>
                  </a:lnTo>
                  <a:lnTo>
                    <a:pt x="14555" y="5655"/>
                  </a:lnTo>
                  <a:lnTo>
                    <a:pt x="14539" y="5670"/>
                  </a:lnTo>
                  <a:lnTo>
                    <a:pt x="14528" y="5695"/>
                  </a:lnTo>
                  <a:lnTo>
                    <a:pt x="14524" y="5725"/>
                  </a:lnTo>
                  <a:lnTo>
                    <a:pt x="14528" y="5745"/>
                  </a:lnTo>
                  <a:lnTo>
                    <a:pt x="13847" y="6255"/>
                  </a:lnTo>
                  <a:lnTo>
                    <a:pt x="13836" y="6235"/>
                  </a:lnTo>
                  <a:lnTo>
                    <a:pt x="13820" y="6220"/>
                  </a:lnTo>
                  <a:lnTo>
                    <a:pt x="13801" y="6210"/>
                  </a:lnTo>
                  <a:lnTo>
                    <a:pt x="13782" y="6205"/>
                  </a:lnTo>
                  <a:lnTo>
                    <a:pt x="13758" y="6210"/>
                  </a:lnTo>
                  <a:lnTo>
                    <a:pt x="13739" y="6220"/>
                  </a:lnTo>
                  <a:lnTo>
                    <a:pt x="13724" y="6235"/>
                  </a:lnTo>
                  <a:lnTo>
                    <a:pt x="13712" y="6255"/>
                  </a:lnTo>
                  <a:lnTo>
                    <a:pt x="13055" y="5765"/>
                  </a:lnTo>
                  <a:lnTo>
                    <a:pt x="13059" y="5745"/>
                  </a:lnTo>
                  <a:lnTo>
                    <a:pt x="13059" y="5700"/>
                  </a:lnTo>
                  <a:lnTo>
                    <a:pt x="13055" y="5685"/>
                  </a:lnTo>
                  <a:lnTo>
                    <a:pt x="13047" y="5665"/>
                  </a:lnTo>
                  <a:lnTo>
                    <a:pt x="13024" y="5635"/>
                  </a:lnTo>
                  <a:lnTo>
                    <a:pt x="13013" y="5625"/>
                  </a:lnTo>
                  <a:lnTo>
                    <a:pt x="12997" y="5620"/>
                  </a:lnTo>
                  <a:lnTo>
                    <a:pt x="12982" y="5615"/>
                  </a:lnTo>
                  <a:lnTo>
                    <a:pt x="12982" y="4595"/>
                  </a:lnTo>
                  <a:lnTo>
                    <a:pt x="13005" y="4585"/>
                  </a:lnTo>
                  <a:lnTo>
                    <a:pt x="13024" y="4570"/>
                  </a:lnTo>
                  <a:lnTo>
                    <a:pt x="13036" y="4545"/>
                  </a:lnTo>
                  <a:lnTo>
                    <a:pt x="13040" y="4525"/>
                  </a:lnTo>
                  <a:lnTo>
                    <a:pt x="13040" y="4495"/>
                  </a:lnTo>
                  <a:lnTo>
                    <a:pt x="13036" y="4480"/>
                  </a:lnTo>
                  <a:lnTo>
                    <a:pt x="13028" y="4465"/>
                  </a:lnTo>
                  <a:lnTo>
                    <a:pt x="13020" y="4450"/>
                  </a:lnTo>
                  <a:lnTo>
                    <a:pt x="13013" y="4440"/>
                  </a:lnTo>
                  <a:lnTo>
                    <a:pt x="12989" y="4430"/>
                  </a:lnTo>
                  <a:lnTo>
                    <a:pt x="12974" y="4425"/>
                  </a:lnTo>
                  <a:lnTo>
                    <a:pt x="12959" y="4430"/>
                  </a:lnTo>
                  <a:lnTo>
                    <a:pt x="12943" y="4435"/>
                  </a:lnTo>
                  <a:lnTo>
                    <a:pt x="12931" y="4445"/>
                  </a:lnTo>
                  <a:lnTo>
                    <a:pt x="12924" y="4460"/>
                  </a:lnTo>
                  <a:lnTo>
                    <a:pt x="12247" y="3955"/>
                  </a:lnTo>
                  <a:lnTo>
                    <a:pt x="12251" y="3940"/>
                  </a:lnTo>
                  <a:lnTo>
                    <a:pt x="12251" y="3895"/>
                  </a:lnTo>
                  <a:lnTo>
                    <a:pt x="12243" y="3875"/>
                  </a:lnTo>
                  <a:lnTo>
                    <a:pt x="12240" y="3860"/>
                  </a:lnTo>
                  <a:lnTo>
                    <a:pt x="12217" y="3830"/>
                  </a:lnTo>
                  <a:lnTo>
                    <a:pt x="12201" y="3820"/>
                  </a:lnTo>
                  <a:lnTo>
                    <a:pt x="12186" y="3815"/>
                  </a:lnTo>
                  <a:lnTo>
                    <a:pt x="12155" y="3815"/>
                  </a:lnTo>
                  <a:lnTo>
                    <a:pt x="12139" y="3820"/>
                  </a:lnTo>
                  <a:lnTo>
                    <a:pt x="12124" y="3830"/>
                  </a:lnTo>
                  <a:lnTo>
                    <a:pt x="12112" y="3845"/>
                  </a:lnTo>
                  <a:lnTo>
                    <a:pt x="12100" y="3860"/>
                  </a:lnTo>
                  <a:lnTo>
                    <a:pt x="12093" y="3875"/>
                  </a:lnTo>
                  <a:lnTo>
                    <a:pt x="12089" y="3895"/>
                  </a:lnTo>
                  <a:lnTo>
                    <a:pt x="12089" y="3935"/>
                  </a:lnTo>
                  <a:lnTo>
                    <a:pt x="12093" y="3955"/>
                  </a:lnTo>
                  <a:lnTo>
                    <a:pt x="11416" y="4460"/>
                  </a:lnTo>
                  <a:lnTo>
                    <a:pt x="11393" y="4440"/>
                  </a:lnTo>
                  <a:lnTo>
                    <a:pt x="11378" y="4430"/>
                  </a:lnTo>
                  <a:lnTo>
                    <a:pt x="11351" y="4430"/>
                  </a:lnTo>
                  <a:lnTo>
                    <a:pt x="11339" y="4435"/>
                  </a:lnTo>
                  <a:lnTo>
                    <a:pt x="11327" y="4445"/>
                  </a:lnTo>
                  <a:lnTo>
                    <a:pt x="11312" y="4465"/>
                  </a:lnTo>
                  <a:lnTo>
                    <a:pt x="11308" y="4480"/>
                  </a:lnTo>
                  <a:lnTo>
                    <a:pt x="11304" y="4495"/>
                  </a:lnTo>
                  <a:lnTo>
                    <a:pt x="11301" y="4510"/>
                  </a:lnTo>
                  <a:lnTo>
                    <a:pt x="11304" y="4540"/>
                  </a:lnTo>
                  <a:lnTo>
                    <a:pt x="11316" y="4565"/>
                  </a:lnTo>
                  <a:lnTo>
                    <a:pt x="11335" y="4580"/>
                  </a:lnTo>
                  <a:lnTo>
                    <a:pt x="11355" y="4590"/>
                  </a:lnTo>
                  <a:lnTo>
                    <a:pt x="11355" y="5615"/>
                  </a:lnTo>
                  <a:lnTo>
                    <a:pt x="11339" y="5620"/>
                  </a:lnTo>
                  <a:lnTo>
                    <a:pt x="11324" y="5625"/>
                  </a:lnTo>
                  <a:lnTo>
                    <a:pt x="11312" y="5635"/>
                  </a:lnTo>
                  <a:lnTo>
                    <a:pt x="11301" y="5650"/>
                  </a:lnTo>
                  <a:lnTo>
                    <a:pt x="11293" y="5665"/>
                  </a:lnTo>
                  <a:lnTo>
                    <a:pt x="11285" y="5685"/>
                  </a:lnTo>
                  <a:lnTo>
                    <a:pt x="11281" y="5705"/>
                  </a:lnTo>
                  <a:lnTo>
                    <a:pt x="11277" y="5725"/>
                  </a:lnTo>
                  <a:lnTo>
                    <a:pt x="11281" y="5745"/>
                  </a:lnTo>
                  <a:lnTo>
                    <a:pt x="11285" y="5760"/>
                  </a:lnTo>
                  <a:lnTo>
                    <a:pt x="10613" y="6265"/>
                  </a:lnTo>
                  <a:lnTo>
                    <a:pt x="10601" y="6250"/>
                  </a:lnTo>
                  <a:lnTo>
                    <a:pt x="10590" y="6240"/>
                  </a:lnTo>
                  <a:lnTo>
                    <a:pt x="10574" y="6230"/>
                  </a:lnTo>
                  <a:lnTo>
                    <a:pt x="10547" y="6230"/>
                  </a:lnTo>
                  <a:lnTo>
                    <a:pt x="10535" y="6235"/>
                  </a:lnTo>
                  <a:lnTo>
                    <a:pt x="10512" y="6255"/>
                  </a:lnTo>
                  <a:lnTo>
                    <a:pt x="10504" y="6265"/>
                  </a:lnTo>
                  <a:lnTo>
                    <a:pt x="10497" y="6280"/>
                  </a:lnTo>
                  <a:lnTo>
                    <a:pt x="10493" y="6300"/>
                  </a:lnTo>
                  <a:lnTo>
                    <a:pt x="10493" y="6315"/>
                  </a:lnTo>
                  <a:lnTo>
                    <a:pt x="10497" y="6345"/>
                  </a:lnTo>
                  <a:lnTo>
                    <a:pt x="10508" y="6370"/>
                  </a:lnTo>
                  <a:lnTo>
                    <a:pt x="10528" y="6390"/>
                  </a:lnTo>
                  <a:lnTo>
                    <a:pt x="10551" y="6400"/>
                  </a:lnTo>
                  <a:lnTo>
                    <a:pt x="10551" y="7425"/>
                  </a:lnTo>
                  <a:lnTo>
                    <a:pt x="10535" y="7430"/>
                  </a:lnTo>
                  <a:lnTo>
                    <a:pt x="10524" y="7435"/>
                  </a:lnTo>
                  <a:lnTo>
                    <a:pt x="10512" y="7445"/>
                  </a:lnTo>
                  <a:lnTo>
                    <a:pt x="10501" y="7460"/>
                  </a:lnTo>
                  <a:lnTo>
                    <a:pt x="10485" y="7490"/>
                  </a:lnTo>
                  <a:lnTo>
                    <a:pt x="10481" y="7510"/>
                  </a:lnTo>
                  <a:lnTo>
                    <a:pt x="10481" y="7550"/>
                  </a:lnTo>
                  <a:lnTo>
                    <a:pt x="10485" y="7565"/>
                  </a:lnTo>
                  <a:lnTo>
                    <a:pt x="10493" y="7585"/>
                  </a:lnTo>
                  <a:lnTo>
                    <a:pt x="10504" y="7600"/>
                  </a:lnTo>
                  <a:lnTo>
                    <a:pt x="10516" y="7610"/>
                  </a:lnTo>
                  <a:lnTo>
                    <a:pt x="10528" y="7620"/>
                  </a:lnTo>
                  <a:lnTo>
                    <a:pt x="10543" y="7630"/>
                  </a:lnTo>
                  <a:lnTo>
                    <a:pt x="10559" y="7630"/>
                  </a:lnTo>
                  <a:lnTo>
                    <a:pt x="10578" y="7625"/>
                  </a:lnTo>
                  <a:lnTo>
                    <a:pt x="10597" y="7615"/>
                  </a:lnTo>
                  <a:lnTo>
                    <a:pt x="10613" y="7600"/>
                  </a:lnTo>
                  <a:lnTo>
                    <a:pt x="10624" y="7585"/>
                  </a:lnTo>
                  <a:lnTo>
                    <a:pt x="11301" y="8085"/>
                  </a:lnTo>
                  <a:lnTo>
                    <a:pt x="11297" y="8105"/>
                  </a:lnTo>
                  <a:lnTo>
                    <a:pt x="11293" y="8120"/>
                  </a:lnTo>
                  <a:lnTo>
                    <a:pt x="11297" y="8140"/>
                  </a:lnTo>
                  <a:lnTo>
                    <a:pt x="11301" y="8155"/>
                  </a:lnTo>
                  <a:lnTo>
                    <a:pt x="11308" y="8170"/>
                  </a:lnTo>
                  <a:lnTo>
                    <a:pt x="11316" y="8185"/>
                  </a:lnTo>
                  <a:lnTo>
                    <a:pt x="11324" y="8195"/>
                  </a:lnTo>
                  <a:lnTo>
                    <a:pt x="11339" y="8205"/>
                  </a:lnTo>
                  <a:lnTo>
                    <a:pt x="11351" y="8210"/>
                  </a:lnTo>
                  <a:lnTo>
                    <a:pt x="11378" y="8210"/>
                  </a:lnTo>
                  <a:lnTo>
                    <a:pt x="11393" y="8205"/>
                  </a:lnTo>
                  <a:lnTo>
                    <a:pt x="11405" y="8195"/>
                  </a:lnTo>
                  <a:lnTo>
                    <a:pt x="11424" y="8170"/>
                  </a:lnTo>
                  <a:lnTo>
                    <a:pt x="11432" y="8140"/>
                  </a:lnTo>
                  <a:lnTo>
                    <a:pt x="11436" y="8120"/>
                  </a:lnTo>
                  <a:lnTo>
                    <a:pt x="11432" y="8100"/>
                  </a:lnTo>
                  <a:lnTo>
                    <a:pt x="11428" y="8085"/>
                  </a:lnTo>
                  <a:lnTo>
                    <a:pt x="12112" y="7575"/>
                  </a:lnTo>
                  <a:lnTo>
                    <a:pt x="12120" y="7590"/>
                  </a:lnTo>
                  <a:lnTo>
                    <a:pt x="12135" y="7605"/>
                  </a:lnTo>
                  <a:lnTo>
                    <a:pt x="12151" y="7615"/>
                  </a:lnTo>
                  <a:lnTo>
                    <a:pt x="12170" y="7620"/>
                  </a:lnTo>
                  <a:lnTo>
                    <a:pt x="12189" y="7615"/>
                  </a:lnTo>
                  <a:lnTo>
                    <a:pt x="12205" y="7605"/>
                  </a:lnTo>
                  <a:lnTo>
                    <a:pt x="12217" y="7595"/>
                  </a:lnTo>
                  <a:lnTo>
                    <a:pt x="12228" y="7575"/>
                  </a:lnTo>
                  <a:lnTo>
                    <a:pt x="12920" y="8095"/>
                  </a:lnTo>
                  <a:lnTo>
                    <a:pt x="12916" y="8120"/>
                  </a:lnTo>
                  <a:lnTo>
                    <a:pt x="12916" y="8135"/>
                  </a:lnTo>
                  <a:lnTo>
                    <a:pt x="12920" y="8150"/>
                  </a:lnTo>
                  <a:lnTo>
                    <a:pt x="12931" y="8175"/>
                  </a:lnTo>
                  <a:lnTo>
                    <a:pt x="12951" y="8190"/>
                  </a:lnTo>
                  <a:lnTo>
                    <a:pt x="12962" y="8195"/>
                  </a:lnTo>
                  <a:lnTo>
                    <a:pt x="12974" y="8200"/>
                  </a:lnTo>
                  <a:lnTo>
                    <a:pt x="12985" y="8195"/>
                  </a:lnTo>
                  <a:lnTo>
                    <a:pt x="12997" y="8190"/>
                  </a:lnTo>
                  <a:lnTo>
                    <a:pt x="13016" y="8175"/>
                  </a:lnTo>
                  <a:lnTo>
                    <a:pt x="13032" y="8150"/>
                  </a:lnTo>
                  <a:lnTo>
                    <a:pt x="13036" y="8135"/>
                  </a:lnTo>
                  <a:lnTo>
                    <a:pt x="13036" y="8105"/>
                  </a:lnTo>
                  <a:lnTo>
                    <a:pt x="13032" y="8090"/>
                  </a:lnTo>
                  <a:lnTo>
                    <a:pt x="13720" y="7575"/>
                  </a:lnTo>
                  <a:lnTo>
                    <a:pt x="13731" y="7590"/>
                  </a:lnTo>
                  <a:lnTo>
                    <a:pt x="13747" y="7605"/>
                  </a:lnTo>
                  <a:lnTo>
                    <a:pt x="13762" y="7615"/>
                  </a:lnTo>
                  <a:lnTo>
                    <a:pt x="13797" y="7615"/>
                  </a:lnTo>
                  <a:lnTo>
                    <a:pt x="13813" y="7605"/>
                  </a:lnTo>
                  <a:lnTo>
                    <a:pt x="13828" y="7595"/>
                  </a:lnTo>
                  <a:lnTo>
                    <a:pt x="13840" y="7575"/>
                  </a:lnTo>
                  <a:lnTo>
                    <a:pt x="14531" y="8095"/>
                  </a:lnTo>
                  <a:lnTo>
                    <a:pt x="14528" y="8120"/>
                  </a:lnTo>
                  <a:lnTo>
                    <a:pt x="14531" y="8145"/>
                  </a:lnTo>
                  <a:lnTo>
                    <a:pt x="14543" y="8170"/>
                  </a:lnTo>
                  <a:lnTo>
                    <a:pt x="14558" y="8185"/>
                  </a:lnTo>
                  <a:lnTo>
                    <a:pt x="14578" y="8195"/>
                  </a:lnTo>
                  <a:lnTo>
                    <a:pt x="14578" y="9230"/>
                  </a:lnTo>
                  <a:lnTo>
                    <a:pt x="14562" y="9235"/>
                  </a:lnTo>
                  <a:lnTo>
                    <a:pt x="14528" y="9265"/>
                  </a:lnTo>
                  <a:lnTo>
                    <a:pt x="14520" y="9280"/>
                  </a:lnTo>
                  <a:lnTo>
                    <a:pt x="14512" y="9295"/>
                  </a:lnTo>
                  <a:lnTo>
                    <a:pt x="14508" y="9315"/>
                  </a:lnTo>
                  <a:lnTo>
                    <a:pt x="14508" y="9350"/>
                  </a:lnTo>
                  <a:lnTo>
                    <a:pt x="14512" y="9365"/>
                  </a:lnTo>
                  <a:lnTo>
                    <a:pt x="13828" y="9880"/>
                  </a:lnTo>
                  <a:lnTo>
                    <a:pt x="13820" y="9865"/>
                  </a:lnTo>
                  <a:lnTo>
                    <a:pt x="13809" y="9855"/>
                  </a:lnTo>
                  <a:lnTo>
                    <a:pt x="13793" y="9850"/>
                  </a:lnTo>
                  <a:lnTo>
                    <a:pt x="13782" y="9845"/>
                  </a:lnTo>
                  <a:lnTo>
                    <a:pt x="13766" y="9850"/>
                  </a:lnTo>
                  <a:lnTo>
                    <a:pt x="13751" y="9855"/>
                  </a:lnTo>
                  <a:lnTo>
                    <a:pt x="13739" y="9865"/>
                  </a:lnTo>
                  <a:lnTo>
                    <a:pt x="13731" y="9880"/>
                  </a:lnTo>
                  <a:lnTo>
                    <a:pt x="13036" y="9360"/>
                  </a:lnTo>
                  <a:lnTo>
                    <a:pt x="13040" y="9330"/>
                  </a:lnTo>
                  <a:lnTo>
                    <a:pt x="13040" y="9315"/>
                  </a:lnTo>
                  <a:lnTo>
                    <a:pt x="13036" y="9300"/>
                  </a:lnTo>
                  <a:lnTo>
                    <a:pt x="13028" y="9285"/>
                  </a:lnTo>
                  <a:lnTo>
                    <a:pt x="13020" y="9275"/>
                  </a:lnTo>
                  <a:lnTo>
                    <a:pt x="13013" y="9265"/>
                  </a:lnTo>
                  <a:lnTo>
                    <a:pt x="13001" y="9255"/>
                  </a:lnTo>
                  <a:lnTo>
                    <a:pt x="12989" y="9250"/>
                  </a:lnTo>
                  <a:lnTo>
                    <a:pt x="12962" y="9250"/>
                  </a:lnTo>
                  <a:lnTo>
                    <a:pt x="12951" y="9255"/>
                  </a:lnTo>
                  <a:lnTo>
                    <a:pt x="12939" y="9265"/>
                  </a:lnTo>
                  <a:lnTo>
                    <a:pt x="12928" y="9275"/>
                  </a:lnTo>
                  <a:lnTo>
                    <a:pt x="12920" y="9285"/>
                  </a:lnTo>
                  <a:lnTo>
                    <a:pt x="12916" y="9300"/>
                  </a:lnTo>
                  <a:lnTo>
                    <a:pt x="12912" y="9315"/>
                  </a:lnTo>
                  <a:lnTo>
                    <a:pt x="12912" y="9360"/>
                  </a:lnTo>
                  <a:lnTo>
                    <a:pt x="12220" y="9875"/>
                  </a:lnTo>
                  <a:lnTo>
                    <a:pt x="12209" y="9865"/>
                  </a:lnTo>
                  <a:lnTo>
                    <a:pt x="12197" y="9850"/>
                  </a:lnTo>
                  <a:lnTo>
                    <a:pt x="12186" y="9845"/>
                  </a:lnTo>
                  <a:lnTo>
                    <a:pt x="12155" y="9845"/>
                  </a:lnTo>
                  <a:lnTo>
                    <a:pt x="12139" y="9855"/>
                  </a:lnTo>
                  <a:lnTo>
                    <a:pt x="12128" y="9865"/>
                  </a:lnTo>
                  <a:lnTo>
                    <a:pt x="12120" y="9880"/>
                  </a:lnTo>
                  <a:lnTo>
                    <a:pt x="11424" y="9360"/>
                  </a:lnTo>
                  <a:lnTo>
                    <a:pt x="11428" y="9330"/>
                  </a:lnTo>
                  <a:lnTo>
                    <a:pt x="11428" y="9315"/>
                  </a:lnTo>
                  <a:lnTo>
                    <a:pt x="11424" y="9300"/>
                  </a:lnTo>
                  <a:lnTo>
                    <a:pt x="11416" y="9285"/>
                  </a:lnTo>
                  <a:lnTo>
                    <a:pt x="11409" y="9275"/>
                  </a:lnTo>
                  <a:lnTo>
                    <a:pt x="11401" y="9265"/>
                  </a:lnTo>
                  <a:lnTo>
                    <a:pt x="11389" y="9255"/>
                  </a:lnTo>
                  <a:lnTo>
                    <a:pt x="11378" y="9250"/>
                  </a:lnTo>
                  <a:lnTo>
                    <a:pt x="11351" y="9250"/>
                  </a:lnTo>
                  <a:lnTo>
                    <a:pt x="11339" y="9255"/>
                  </a:lnTo>
                  <a:lnTo>
                    <a:pt x="11327" y="9265"/>
                  </a:lnTo>
                  <a:lnTo>
                    <a:pt x="11312" y="9285"/>
                  </a:lnTo>
                  <a:lnTo>
                    <a:pt x="11308" y="9300"/>
                  </a:lnTo>
                  <a:lnTo>
                    <a:pt x="11301" y="9330"/>
                  </a:lnTo>
                  <a:lnTo>
                    <a:pt x="11304" y="9355"/>
                  </a:lnTo>
                  <a:lnTo>
                    <a:pt x="10620" y="9870"/>
                  </a:lnTo>
                  <a:lnTo>
                    <a:pt x="10609" y="9855"/>
                  </a:lnTo>
                  <a:lnTo>
                    <a:pt x="10593" y="9840"/>
                  </a:lnTo>
                  <a:lnTo>
                    <a:pt x="10578" y="9830"/>
                  </a:lnTo>
                  <a:lnTo>
                    <a:pt x="10543" y="9830"/>
                  </a:lnTo>
                  <a:lnTo>
                    <a:pt x="10531" y="9835"/>
                  </a:lnTo>
                  <a:lnTo>
                    <a:pt x="10508" y="9855"/>
                  </a:lnTo>
                  <a:lnTo>
                    <a:pt x="10493" y="9885"/>
                  </a:lnTo>
                  <a:lnTo>
                    <a:pt x="10489" y="9905"/>
                  </a:lnTo>
                  <a:lnTo>
                    <a:pt x="10485" y="9925"/>
                  </a:lnTo>
                  <a:lnTo>
                    <a:pt x="10489" y="9940"/>
                  </a:lnTo>
                  <a:lnTo>
                    <a:pt x="10493" y="9960"/>
                  </a:lnTo>
                  <a:lnTo>
                    <a:pt x="10504" y="9985"/>
                  </a:lnTo>
                  <a:lnTo>
                    <a:pt x="10524" y="10005"/>
                  </a:lnTo>
                  <a:lnTo>
                    <a:pt x="10535" y="10015"/>
                  </a:lnTo>
                  <a:lnTo>
                    <a:pt x="10551" y="10015"/>
                  </a:lnTo>
                  <a:lnTo>
                    <a:pt x="10551" y="11040"/>
                  </a:lnTo>
                  <a:lnTo>
                    <a:pt x="10535" y="11045"/>
                  </a:lnTo>
                  <a:lnTo>
                    <a:pt x="10524" y="11050"/>
                  </a:lnTo>
                  <a:lnTo>
                    <a:pt x="10504" y="11075"/>
                  </a:lnTo>
                  <a:lnTo>
                    <a:pt x="10497" y="11085"/>
                  </a:lnTo>
                  <a:lnTo>
                    <a:pt x="10489" y="11100"/>
                  </a:lnTo>
                  <a:lnTo>
                    <a:pt x="10489" y="11120"/>
                  </a:lnTo>
                  <a:lnTo>
                    <a:pt x="10485" y="11135"/>
                  </a:lnTo>
                  <a:lnTo>
                    <a:pt x="10485" y="11150"/>
                  </a:lnTo>
                  <a:lnTo>
                    <a:pt x="10489" y="11170"/>
                  </a:lnTo>
                  <a:lnTo>
                    <a:pt x="9824" y="11665"/>
                  </a:lnTo>
                  <a:lnTo>
                    <a:pt x="9813" y="11645"/>
                  </a:lnTo>
                  <a:lnTo>
                    <a:pt x="9793" y="11630"/>
                  </a:lnTo>
                  <a:lnTo>
                    <a:pt x="9774" y="11620"/>
                  </a:lnTo>
                  <a:lnTo>
                    <a:pt x="9754" y="11615"/>
                  </a:lnTo>
                  <a:lnTo>
                    <a:pt x="9731" y="11620"/>
                  </a:lnTo>
                  <a:lnTo>
                    <a:pt x="9712" y="11630"/>
                  </a:lnTo>
                  <a:lnTo>
                    <a:pt x="9697" y="11645"/>
                  </a:lnTo>
                  <a:lnTo>
                    <a:pt x="9681" y="11670"/>
                  </a:lnTo>
                  <a:lnTo>
                    <a:pt x="9017" y="11170"/>
                  </a:lnTo>
                  <a:lnTo>
                    <a:pt x="9020" y="11155"/>
                  </a:lnTo>
                  <a:lnTo>
                    <a:pt x="9024" y="11135"/>
                  </a:lnTo>
                  <a:lnTo>
                    <a:pt x="9020" y="11115"/>
                  </a:lnTo>
                  <a:lnTo>
                    <a:pt x="9017" y="11100"/>
                  </a:lnTo>
                  <a:lnTo>
                    <a:pt x="9001" y="11070"/>
                  </a:lnTo>
                  <a:lnTo>
                    <a:pt x="8989" y="11055"/>
                  </a:lnTo>
                  <a:lnTo>
                    <a:pt x="8978" y="11050"/>
                  </a:lnTo>
                  <a:lnTo>
                    <a:pt x="8962" y="11045"/>
                  </a:lnTo>
                  <a:lnTo>
                    <a:pt x="8951" y="11040"/>
                  </a:lnTo>
                  <a:lnTo>
                    <a:pt x="8935" y="11045"/>
                  </a:lnTo>
                  <a:lnTo>
                    <a:pt x="8920" y="11050"/>
                  </a:lnTo>
                  <a:lnTo>
                    <a:pt x="8908" y="11055"/>
                  </a:lnTo>
                  <a:lnTo>
                    <a:pt x="8897" y="11070"/>
                  </a:lnTo>
                  <a:lnTo>
                    <a:pt x="8889" y="11085"/>
                  </a:lnTo>
                  <a:lnTo>
                    <a:pt x="8881" y="11100"/>
                  </a:lnTo>
                  <a:lnTo>
                    <a:pt x="8877" y="11115"/>
                  </a:lnTo>
                  <a:lnTo>
                    <a:pt x="8877" y="11135"/>
                  </a:lnTo>
                  <a:lnTo>
                    <a:pt x="8881" y="11165"/>
                  </a:lnTo>
                  <a:lnTo>
                    <a:pt x="8205" y="11670"/>
                  </a:lnTo>
                  <a:lnTo>
                    <a:pt x="8193" y="11655"/>
                  </a:lnTo>
                  <a:lnTo>
                    <a:pt x="8178" y="11640"/>
                  </a:lnTo>
                  <a:lnTo>
                    <a:pt x="8162" y="11630"/>
                  </a:lnTo>
                  <a:lnTo>
                    <a:pt x="8124" y="11630"/>
                  </a:lnTo>
                  <a:lnTo>
                    <a:pt x="8108" y="11640"/>
                  </a:lnTo>
                  <a:lnTo>
                    <a:pt x="8093" y="11655"/>
                  </a:lnTo>
                  <a:lnTo>
                    <a:pt x="8081" y="11675"/>
                  </a:lnTo>
                  <a:lnTo>
                    <a:pt x="7416" y="11175"/>
                  </a:lnTo>
                  <a:lnTo>
                    <a:pt x="7420" y="11155"/>
                  </a:lnTo>
                  <a:lnTo>
                    <a:pt x="7420" y="11115"/>
                  </a:lnTo>
                  <a:lnTo>
                    <a:pt x="7416" y="11095"/>
                  </a:lnTo>
                  <a:lnTo>
                    <a:pt x="7409" y="11075"/>
                  </a:lnTo>
                  <a:lnTo>
                    <a:pt x="7397" y="11060"/>
                  </a:lnTo>
                  <a:lnTo>
                    <a:pt x="7385" y="11045"/>
                  </a:lnTo>
                  <a:lnTo>
                    <a:pt x="7370" y="11035"/>
                  </a:lnTo>
                  <a:lnTo>
                    <a:pt x="7354" y="11030"/>
                  </a:lnTo>
                  <a:lnTo>
                    <a:pt x="7324" y="11030"/>
                  </a:lnTo>
                  <a:lnTo>
                    <a:pt x="7308" y="11035"/>
                  </a:lnTo>
                  <a:lnTo>
                    <a:pt x="7293" y="11045"/>
                  </a:lnTo>
                  <a:lnTo>
                    <a:pt x="7270" y="11075"/>
                  </a:lnTo>
                  <a:lnTo>
                    <a:pt x="7262" y="11095"/>
                  </a:lnTo>
                  <a:lnTo>
                    <a:pt x="7258" y="11115"/>
                  </a:lnTo>
                  <a:lnTo>
                    <a:pt x="7254" y="11135"/>
                  </a:lnTo>
                  <a:lnTo>
                    <a:pt x="7258" y="11155"/>
                  </a:lnTo>
                  <a:lnTo>
                    <a:pt x="7262" y="11175"/>
                  </a:lnTo>
                  <a:lnTo>
                    <a:pt x="6605" y="11665"/>
                  </a:lnTo>
                  <a:lnTo>
                    <a:pt x="6593" y="11645"/>
                  </a:lnTo>
                  <a:lnTo>
                    <a:pt x="6574" y="11630"/>
                  </a:lnTo>
                  <a:lnTo>
                    <a:pt x="6555" y="11620"/>
                  </a:lnTo>
                  <a:lnTo>
                    <a:pt x="6535" y="11615"/>
                  </a:lnTo>
                  <a:lnTo>
                    <a:pt x="6516" y="11620"/>
                  </a:lnTo>
                  <a:lnTo>
                    <a:pt x="6500" y="11625"/>
                  </a:lnTo>
                  <a:lnTo>
                    <a:pt x="6485" y="11635"/>
                  </a:lnTo>
                  <a:lnTo>
                    <a:pt x="6462" y="11665"/>
                  </a:lnTo>
                  <a:lnTo>
                    <a:pt x="6454" y="11685"/>
                  </a:lnTo>
                  <a:lnTo>
                    <a:pt x="6446" y="11705"/>
                  </a:lnTo>
                  <a:lnTo>
                    <a:pt x="6446" y="11750"/>
                  </a:lnTo>
                  <a:lnTo>
                    <a:pt x="6450" y="11770"/>
                  </a:lnTo>
                  <a:lnTo>
                    <a:pt x="6458" y="11790"/>
                  </a:lnTo>
                  <a:lnTo>
                    <a:pt x="6469" y="11805"/>
                  </a:lnTo>
                  <a:lnTo>
                    <a:pt x="6481" y="11820"/>
                  </a:lnTo>
                  <a:lnTo>
                    <a:pt x="6493" y="11830"/>
                  </a:lnTo>
                  <a:lnTo>
                    <a:pt x="6508" y="11835"/>
                  </a:lnTo>
                  <a:lnTo>
                    <a:pt x="6524" y="11840"/>
                  </a:lnTo>
                  <a:lnTo>
                    <a:pt x="6524" y="12835"/>
                  </a:lnTo>
                  <a:lnTo>
                    <a:pt x="6508" y="12840"/>
                  </a:lnTo>
                  <a:lnTo>
                    <a:pt x="6493" y="12845"/>
                  </a:lnTo>
                  <a:lnTo>
                    <a:pt x="6481" y="12855"/>
                  </a:lnTo>
                  <a:lnTo>
                    <a:pt x="6469" y="12870"/>
                  </a:lnTo>
                  <a:lnTo>
                    <a:pt x="6462" y="12885"/>
                  </a:lnTo>
                  <a:lnTo>
                    <a:pt x="6458" y="12900"/>
                  </a:lnTo>
                  <a:lnTo>
                    <a:pt x="6450" y="12920"/>
                  </a:lnTo>
                  <a:lnTo>
                    <a:pt x="6450" y="12940"/>
                  </a:lnTo>
                  <a:lnTo>
                    <a:pt x="6454" y="12960"/>
                  </a:lnTo>
                  <a:lnTo>
                    <a:pt x="6458" y="12985"/>
                  </a:lnTo>
                  <a:lnTo>
                    <a:pt x="6474" y="13015"/>
                  </a:lnTo>
                  <a:lnTo>
                    <a:pt x="6489" y="13030"/>
                  </a:lnTo>
                  <a:lnTo>
                    <a:pt x="6500" y="13040"/>
                  </a:lnTo>
                  <a:lnTo>
                    <a:pt x="6516" y="13045"/>
                  </a:lnTo>
                  <a:lnTo>
                    <a:pt x="6535" y="13050"/>
                  </a:lnTo>
                  <a:lnTo>
                    <a:pt x="6555" y="13045"/>
                  </a:lnTo>
                  <a:lnTo>
                    <a:pt x="6574" y="13035"/>
                  </a:lnTo>
                  <a:lnTo>
                    <a:pt x="6589" y="13020"/>
                  </a:lnTo>
                  <a:lnTo>
                    <a:pt x="6601" y="13000"/>
                  </a:lnTo>
                  <a:lnTo>
                    <a:pt x="7277" y="13505"/>
                  </a:lnTo>
                  <a:lnTo>
                    <a:pt x="7273" y="13535"/>
                  </a:lnTo>
                  <a:lnTo>
                    <a:pt x="7277" y="13565"/>
                  </a:lnTo>
                  <a:lnTo>
                    <a:pt x="7289" y="13590"/>
                  </a:lnTo>
                  <a:lnTo>
                    <a:pt x="7304" y="13605"/>
                  </a:lnTo>
                  <a:lnTo>
                    <a:pt x="7328" y="13615"/>
                  </a:lnTo>
                  <a:lnTo>
                    <a:pt x="7328" y="14650"/>
                  </a:lnTo>
                  <a:lnTo>
                    <a:pt x="7316" y="14655"/>
                  </a:lnTo>
                  <a:lnTo>
                    <a:pt x="7304" y="14660"/>
                  </a:lnTo>
                  <a:lnTo>
                    <a:pt x="7281" y="14680"/>
                  </a:lnTo>
                  <a:lnTo>
                    <a:pt x="7273" y="14695"/>
                  </a:lnTo>
                  <a:lnTo>
                    <a:pt x="7266" y="14725"/>
                  </a:lnTo>
                  <a:lnTo>
                    <a:pt x="7262" y="14745"/>
                  </a:lnTo>
                  <a:lnTo>
                    <a:pt x="7266" y="14760"/>
                  </a:lnTo>
                  <a:lnTo>
                    <a:pt x="7270" y="14780"/>
                  </a:lnTo>
                  <a:lnTo>
                    <a:pt x="6593" y="15285"/>
                  </a:lnTo>
                  <a:lnTo>
                    <a:pt x="6582" y="15265"/>
                  </a:lnTo>
                  <a:lnTo>
                    <a:pt x="6566" y="15255"/>
                  </a:lnTo>
                  <a:lnTo>
                    <a:pt x="6551" y="15245"/>
                  </a:lnTo>
                  <a:lnTo>
                    <a:pt x="6516" y="15245"/>
                  </a:lnTo>
                  <a:lnTo>
                    <a:pt x="6497" y="15255"/>
                  </a:lnTo>
                  <a:lnTo>
                    <a:pt x="6485" y="15270"/>
                  </a:lnTo>
                  <a:lnTo>
                    <a:pt x="6474" y="15285"/>
                  </a:lnTo>
                  <a:lnTo>
                    <a:pt x="5789" y="14775"/>
                  </a:lnTo>
                  <a:lnTo>
                    <a:pt x="5793" y="14760"/>
                  </a:lnTo>
                  <a:lnTo>
                    <a:pt x="5793" y="14730"/>
                  </a:lnTo>
                  <a:lnTo>
                    <a:pt x="5789" y="14715"/>
                  </a:lnTo>
                  <a:lnTo>
                    <a:pt x="5778" y="14685"/>
                  </a:lnTo>
                  <a:lnTo>
                    <a:pt x="5758" y="14670"/>
                  </a:lnTo>
                  <a:lnTo>
                    <a:pt x="5747" y="14665"/>
                  </a:lnTo>
                  <a:lnTo>
                    <a:pt x="5732" y="14660"/>
                  </a:lnTo>
                  <a:lnTo>
                    <a:pt x="5732" y="13610"/>
                  </a:lnTo>
                  <a:lnTo>
                    <a:pt x="5755" y="13600"/>
                  </a:lnTo>
                  <a:lnTo>
                    <a:pt x="5770" y="13585"/>
                  </a:lnTo>
                  <a:lnTo>
                    <a:pt x="5782" y="13560"/>
                  </a:lnTo>
                  <a:lnTo>
                    <a:pt x="5786" y="13535"/>
                  </a:lnTo>
                  <a:lnTo>
                    <a:pt x="5786" y="13515"/>
                  </a:lnTo>
                  <a:lnTo>
                    <a:pt x="5782" y="13505"/>
                  </a:lnTo>
                  <a:lnTo>
                    <a:pt x="5770" y="13480"/>
                  </a:lnTo>
                  <a:lnTo>
                    <a:pt x="5751" y="13465"/>
                  </a:lnTo>
                  <a:lnTo>
                    <a:pt x="5739" y="13460"/>
                  </a:lnTo>
                  <a:lnTo>
                    <a:pt x="5727" y="13455"/>
                  </a:lnTo>
                  <a:lnTo>
                    <a:pt x="5712" y="13460"/>
                  </a:lnTo>
                  <a:lnTo>
                    <a:pt x="5701" y="13465"/>
                  </a:lnTo>
                  <a:lnTo>
                    <a:pt x="5689" y="13475"/>
                  </a:lnTo>
                  <a:lnTo>
                    <a:pt x="5681" y="13490"/>
                  </a:lnTo>
                  <a:lnTo>
                    <a:pt x="4978" y="12965"/>
                  </a:lnTo>
                  <a:lnTo>
                    <a:pt x="4982" y="12940"/>
                  </a:lnTo>
                  <a:lnTo>
                    <a:pt x="4978" y="12925"/>
                  </a:lnTo>
                  <a:lnTo>
                    <a:pt x="4974" y="12910"/>
                  </a:lnTo>
                  <a:lnTo>
                    <a:pt x="4962" y="12890"/>
                  </a:lnTo>
                  <a:lnTo>
                    <a:pt x="4947" y="12875"/>
                  </a:lnTo>
                  <a:lnTo>
                    <a:pt x="4935" y="12870"/>
                  </a:lnTo>
                  <a:lnTo>
                    <a:pt x="4924" y="12865"/>
                  </a:lnTo>
                  <a:lnTo>
                    <a:pt x="4912" y="12870"/>
                  </a:lnTo>
                  <a:lnTo>
                    <a:pt x="4900" y="12875"/>
                  </a:lnTo>
                  <a:lnTo>
                    <a:pt x="4881" y="12890"/>
                  </a:lnTo>
                  <a:lnTo>
                    <a:pt x="4870" y="12910"/>
                  </a:lnTo>
                  <a:lnTo>
                    <a:pt x="4866" y="12925"/>
                  </a:lnTo>
                  <a:lnTo>
                    <a:pt x="4866" y="12940"/>
                  </a:lnTo>
                  <a:lnTo>
                    <a:pt x="4870" y="12960"/>
                  </a:lnTo>
                  <a:lnTo>
                    <a:pt x="4186" y="13470"/>
                  </a:lnTo>
                  <a:lnTo>
                    <a:pt x="4174" y="13450"/>
                  </a:lnTo>
                  <a:lnTo>
                    <a:pt x="4158" y="13435"/>
                  </a:lnTo>
                  <a:lnTo>
                    <a:pt x="4139" y="13430"/>
                  </a:lnTo>
                  <a:lnTo>
                    <a:pt x="4120" y="13425"/>
                  </a:lnTo>
                  <a:lnTo>
                    <a:pt x="4097" y="13430"/>
                  </a:lnTo>
                  <a:lnTo>
                    <a:pt x="4077" y="13440"/>
                  </a:lnTo>
                  <a:lnTo>
                    <a:pt x="4062" y="13455"/>
                  </a:lnTo>
                  <a:lnTo>
                    <a:pt x="4046" y="13475"/>
                  </a:lnTo>
                  <a:lnTo>
                    <a:pt x="3381" y="12975"/>
                  </a:lnTo>
                  <a:lnTo>
                    <a:pt x="3386" y="12960"/>
                  </a:lnTo>
                  <a:lnTo>
                    <a:pt x="3386" y="12920"/>
                  </a:lnTo>
                  <a:lnTo>
                    <a:pt x="3381" y="12905"/>
                  </a:lnTo>
                  <a:lnTo>
                    <a:pt x="3374" y="12890"/>
                  </a:lnTo>
                  <a:lnTo>
                    <a:pt x="3366" y="12875"/>
                  </a:lnTo>
                  <a:lnTo>
                    <a:pt x="3343" y="12855"/>
                  </a:lnTo>
                  <a:lnTo>
                    <a:pt x="3332" y="12850"/>
                  </a:lnTo>
                  <a:lnTo>
                    <a:pt x="3316" y="12845"/>
                  </a:lnTo>
                  <a:lnTo>
                    <a:pt x="3316" y="11805"/>
                  </a:lnTo>
                  <a:lnTo>
                    <a:pt x="3339" y="11800"/>
                  </a:lnTo>
                  <a:lnTo>
                    <a:pt x="3355" y="11780"/>
                  </a:lnTo>
                  <a:lnTo>
                    <a:pt x="3366" y="11760"/>
                  </a:lnTo>
                  <a:lnTo>
                    <a:pt x="3370" y="11730"/>
                  </a:lnTo>
                  <a:lnTo>
                    <a:pt x="3370" y="11715"/>
                  </a:lnTo>
                  <a:lnTo>
                    <a:pt x="3366" y="11700"/>
                  </a:lnTo>
                  <a:lnTo>
                    <a:pt x="3355" y="11675"/>
                  </a:lnTo>
                  <a:lnTo>
                    <a:pt x="3335" y="11655"/>
                  </a:lnTo>
                  <a:lnTo>
                    <a:pt x="3324" y="11655"/>
                  </a:lnTo>
                  <a:lnTo>
                    <a:pt x="3312" y="11650"/>
                  </a:lnTo>
                  <a:lnTo>
                    <a:pt x="3297" y="11655"/>
                  </a:lnTo>
                  <a:lnTo>
                    <a:pt x="3285" y="11660"/>
                  </a:lnTo>
                  <a:lnTo>
                    <a:pt x="3273" y="11670"/>
                  </a:lnTo>
                  <a:lnTo>
                    <a:pt x="3262" y="11685"/>
                  </a:lnTo>
                  <a:lnTo>
                    <a:pt x="2566" y="11165"/>
                  </a:lnTo>
                  <a:lnTo>
                    <a:pt x="2570" y="11135"/>
                  </a:lnTo>
                  <a:lnTo>
                    <a:pt x="2570" y="11120"/>
                  </a:lnTo>
                  <a:lnTo>
                    <a:pt x="2566" y="11105"/>
                  </a:lnTo>
                  <a:lnTo>
                    <a:pt x="2558" y="11090"/>
                  </a:lnTo>
                  <a:lnTo>
                    <a:pt x="2551" y="11075"/>
                  </a:lnTo>
                  <a:lnTo>
                    <a:pt x="2539" y="11065"/>
                  </a:lnTo>
                  <a:lnTo>
                    <a:pt x="2527" y="11055"/>
                  </a:lnTo>
                  <a:lnTo>
                    <a:pt x="2516" y="11050"/>
                  </a:lnTo>
                  <a:lnTo>
                    <a:pt x="2489" y="11050"/>
                  </a:lnTo>
                  <a:lnTo>
                    <a:pt x="2477" y="11055"/>
                  </a:lnTo>
                  <a:lnTo>
                    <a:pt x="2466" y="11065"/>
                  </a:lnTo>
                  <a:lnTo>
                    <a:pt x="2458" y="11075"/>
                  </a:lnTo>
                  <a:lnTo>
                    <a:pt x="2450" y="11090"/>
                  </a:lnTo>
                  <a:lnTo>
                    <a:pt x="2442" y="11105"/>
                  </a:lnTo>
                  <a:lnTo>
                    <a:pt x="2439" y="11120"/>
                  </a:lnTo>
                  <a:lnTo>
                    <a:pt x="2439" y="11135"/>
                  </a:lnTo>
                  <a:lnTo>
                    <a:pt x="2442" y="11165"/>
                  </a:lnTo>
                  <a:lnTo>
                    <a:pt x="1759" y="11675"/>
                  </a:lnTo>
                  <a:lnTo>
                    <a:pt x="1747" y="11655"/>
                  </a:lnTo>
                  <a:lnTo>
                    <a:pt x="1735" y="11645"/>
                  </a:lnTo>
                  <a:lnTo>
                    <a:pt x="1716" y="11635"/>
                  </a:lnTo>
                  <a:lnTo>
                    <a:pt x="1697" y="11630"/>
                  </a:lnTo>
                  <a:lnTo>
                    <a:pt x="1681" y="11635"/>
                  </a:lnTo>
                  <a:lnTo>
                    <a:pt x="1662" y="11645"/>
                  </a:lnTo>
                  <a:lnTo>
                    <a:pt x="1650" y="11655"/>
                  </a:lnTo>
                  <a:lnTo>
                    <a:pt x="1639" y="11675"/>
                  </a:lnTo>
                  <a:lnTo>
                    <a:pt x="970" y="11175"/>
                  </a:lnTo>
                  <a:lnTo>
                    <a:pt x="974" y="11155"/>
                  </a:lnTo>
                  <a:lnTo>
                    <a:pt x="974" y="11115"/>
                  </a:lnTo>
                  <a:lnTo>
                    <a:pt x="970" y="11095"/>
                  </a:lnTo>
                  <a:lnTo>
                    <a:pt x="962" y="11075"/>
                  </a:lnTo>
                  <a:lnTo>
                    <a:pt x="951" y="11060"/>
                  </a:lnTo>
                  <a:lnTo>
                    <a:pt x="939" y="11050"/>
                  </a:lnTo>
                  <a:lnTo>
                    <a:pt x="924" y="11040"/>
                  </a:lnTo>
                  <a:lnTo>
                    <a:pt x="908" y="11035"/>
                  </a:lnTo>
                  <a:lnTo>
                    <a:pt x="893" y="11030"/>
                  </a:lnTo>
                  <a:lnTo>
                    <a:pt x="877" y="11035"/>
                  </a:lnTo>
                  <a:lnTo>
                    <a:pt x="862" y="11040"/>
                  </a:lnTo>
                  <a:lnTo>
                    <a:pt x="846" y="11050"/>
                  </a:lnTo>
                  <a:lnTo>
                    <a:pt x="835" y="11060"/>
                  </a:lnTo>
                  <a:lnTo>
                    <a:pt x="827" y="11075"/>
                  </a:lnTo>
                  <a:lnTo>
                    <a:pt x="819" y="11095"/>
                  </a:lnTo>
                  <a:lnTo>
                    <a:pt x="815" y="11115"/>
                  </a:lnTo>
                  <a:lnTo>
                    <a:pt x="812" y="11135"/>
                  </a:lnTo>
                  <a:lnTo>
                    <a:pt x="812" y="11155"/>
                  </a:lnTo>
                  <a:lnTo>
                    <a:pt x="819" y="11175"/>
                  </a:lnTo>
                  <a:lnTo>
                    <a:pt x="139" y="11680"/>
                  </a:lnTo>
                  <a:lnTo>
                    <a:pt x="131" y="11665"/>
                  </a:lnTo>
                  <a:lnTo>
                    <a:pt x="116" y="11655"/>
                  </a:lnTo>
                  <a:lnTo>
                    <a:pt x="104" y="11650"/>
                  </a:lnTo>
                  <a:lnTo>
                    <a:pt x="89" y="11645"/>
                  </a:lnTo>
                  <a:lnTo>
                    <a:pt x="73" y="11645"/>
                  </a:lnTo>
                  <a:lnTo>
                    <a:pt x="62" y="11650"/>
                  </a:lnTo>
                  <a:lnTo>
                    <a:pt x="54" y="11660"/>
                  </a:lnTo>
                  <a:lnTo>
                    <a:pt x="42" y="11670"/>
                  </a:lnTo>
                  <a:lnTo>
                    <a:pt x="35" y="11680"/>
                  </a:lnTo>
                  <a:lnTo>
                    <a:pt x="27" y="11710"/>
                  </a:lnTo>
                  <a:lnTo>
                    <a:pt x="23" y="11730"/>
                  </a:lnTo>
                  <a:lnTo>
                    <a:pt x="27" y="11760"/>
                  </a:lnTo>
                  <a:lnTo>
                    <a:pt x="39" y="11785"/>
                  </a:lnTo>
                  <a:lnTo>
                    <a:pt x="58" y="11800"/>
                  </a:lnTo>
                  <a:lnTo>
                    <a:pt x="81" y="11810"/>
                  </a:lnTo>
                  <a:lnTo>
                    <a:pt x="81" y="12830"/>
                  </a:lnTo>
                  <a:lnTo>
                    <a:pt x="62" y="12830"/>
                  </a:lnTo>
                  <a:lnTo>
                    <a:pt x="50" y="12840"/>
                  </a:lnTo>
                  <a:lnTo>
                    <a:pt x="35" y="12850"/>
                  </a:lnTo>
                  <a:lnTo>
                    <a:pt x="23" y="12865"/>
                  </a:lnTo>
                  <a:lnTo>
                    <a:pt x="15" y="12880"/>
                  </a:lnTo>
                  <a:lnTo>
                    <a:pt x="8" y="12900"/>
                  </a:lnTo>
                  <a:lnTo>
                    <a:pt x="4" y="12920"/>
                  </a:lnTo>
                  <a:lnTo>
                    <a:pt x="0" y="12940"/>
                  </a:lnTo>
                  <a:lnTo>
                    <a:pt x="4" y="12965"/>
                  </a:lnTo>
                  <a:lnTo>
                    <a:pt x="8" y="12985"/>
                  </a:lnTo>
                  <a:lnTo>
                    <a:pt x="15" y="13005"/>
                  </a:lnTo>
                  <a:lnTo>
                    <a:pt x="27" y="13020"/>
                  </a:lnTo>
                  <a:lnTo>
                    <a:pt x="39" y="13035"/>
                  </a:lnTo>
                  <a:lnTo>
                    <a:pt x="54" y="13045"/>
                  </a:lnTo>
                  <a:lnTo>
                    <a:pt x="70" y="13050"/>
                  </a:lnTo>
                  <a:lnTo>
                    <a:pt x="89" y="13055"/>
                  </a:lnTo>
                  <a:lnTo>
                    <a:pt x="112" y="13050"/>
                  </a:lnTo>
                  <a:lnTo>
                    <a:pt x="131" y="13040"/>
                  </a:lnTo>
                  <a:lnTo>
                    <a:pt x="147" y="13025"/>
                  </a:lnTo>
                  <a:lnTo>
                    <a:pt x="162" y="13000"/>
                  </a:lnTo>
                  <a:lnTo>
                    <a:pt x="838" y="13510"/>
                  </a:lnTo>
                  <a:lnTo>
                    <a:pt x="835" y="13535"/>
                  </a:lnTo>
                  <a:lnTo>
                    <a:pt x="838" y="13550"/>
                  </a:lnTo>
                  <a:lnTo>
                    <a:pt x="843" y="13560"/>
                  </a:lnTo>
                  <a:lnTo>
                    <a:pt x="854" y="13585"/>
                  </a:lnTo>
                  <a:lnTo>
                    <a:pt x="869" y="13600"/>
                  </a:lnTo>
                  <a:lnTo>
                    <a:pt x="881" y="13605"/>
                  </a:lnTo>
                  <a:lnTo>
                    <a:pt x="904" y="13605"/>
                  </a:lnTo>
                  <a:lnTo>
                    <a:pt x="916" y="13600"/>
                  </a:lnTo>
                  <a:lnTo>
                    <a:pt x="935" y="13585"/>
                  </a:lnTo>
                  <a:lnTo>
                    <a:pt x="947" y="13560"/>
                  </a:lnTo>
                  <a:lnTo>
                    <a:pt x="951" y="13550"/>
                  </a:lnTo>
                  <a:lnTo>
                    <a:pt x="951" y="13535"/>
                  </a:lnTo>
                  <a:lnTo>
                    <a:pt x="947" y="13505"/>
                  </a:lnTo>
                  <a:lnTo>
                    <a:pt x="1639" y="12990"/>
                  </a:lnTo>
                  <a:lnTo>
                    <a:pt x="1650" y="13010"/>
                  </a:lnTo>
                  <a:lnTo>
                    <a:pt x="1666" y="13020"/>
                  </a:lnTo>
                  <a:lnTo>
                    <a:pt x="1681" y="13030"/>
                  </a:lnTo>
                  <a:lnTo>
                    <a:pt x="1697" y="13035"/>
                  </a:lnTo>
                  <a:lnTo>
                    <a:pt x="1716" y="13030"/>
                  </a:lnTo>
                  <a:lnTo>
                    <a:pt x="1731" y="13020"/>
                  </a:lnTo>
                  <a:lnTo>
                    <a:pt x="1747" y="13010"/>
                  </a:lnTo>
                  <a:lnTo>
                    <a:pt x="1759" y="12990"/>
                  </a:lnTo>
                  <a:lnTo>
                    <a:pt x="2439" y="13500"/>
                  </a:lnTo>
                  <a:lnTo>
                    <a:pt x="2435" y="13515"/>
                  </a:lnTo>
                  <a:lnTo>
                    <a:pt x="2435" y="13550"/>
                  </a:lnTo>
                  <a:lnTo>
                    <a:pt x="2439" y="13565"/>
                  </a:lnTo>
                  <a:lnTo>
                    <a:pt x="2454" y="13590"/>
                  </a:lnTo>
                  <a:lnTo>
                    <a:pt x="2473" y="13610"/>
                  </a:lnTo>
                  <a:lnTo>
                    <a:pt x="2485" y="13620"/>
                  </a:lnTo>
                  <a:lnTo>
                    <a:pt x="2496" y="13620"/>
                  </a:lnTo>
                  <a:lnTo>
                    <a:pt x="2496" y="14660"/>
                  </a:lnTo>
                  <a:lnTo>
                    <a:pt x="2473" y="14670"/>
                  </a:lnTo>
                  <a:lnTo>
                    <a:pt x="2454" y="14690"/>
                  </a:lnTo>
                  <a:lnTo>
                    <a:pt x="2442" y="14715"/>
                  </a:lnTo>
                  <a:lnTo>
                    <a:pt x="2439" y="14730"/>
                  </a:lnTo>
                  <a:lnTo>
                    <a:pt x="2439" y="14745"/>
                  </a:lnTo>
                  <a:lnTo>
                    <a:pt x="2442" y="14775"/>
                  </a:lnTo>
                  <a:lnTo>
                    <a:pt x="1766" y="15280"/>
                  </a:lnTo>
                  <a:lnTo>
                    <a:pt x="1754" y="15260"/>
                  </a:lnTo>
                  <a:lnTo>
                    <a:pt x="1735" y="15245"/>
                  </a:lnTo>
                  <a:lnTo>
                    <a:pt x="1720" y="15235"/>
                  </a:lnTo>
                  <a:lnTo>
                    <a:pt x="1681" y="15235"/>
                  </a:lnTo>
                  <a:lnTo>
                    <a:pt x="1666" y="15240"/>
                  </a:lnTo>
                  <a:lnTo>
                    <a:pt x="1654" y="15250"/>
                  </a:lnTo>
                  <a:lnTo>
                    <a:pt x="1643" y="15265"/>
                  </a:lnTo>
                  <a:lnTo>
                    <a:pt x="1631" y="15280"/>
                  </a:lnTo>
                  <a:lnTo>
                    <a:pt x="1623" y="15295"/>
                  </a:lnTo>
                  <a:lnTo>
                    <a:pt x="1619" y="15315"/>
                  </a:lnTo>
                  <a:lnTo>
                    <a:pt x="1619" y="15355"/>
                  </a:lnTo>
                  <a:lnTo>
                    <a:pt x="1623" y="15375"/>
                  </a:lnTo>
                  <a:lnTo>
                    <a:pt x="1631" y="15395"/>
                  </a:lnTo>
                  <a:lnTo>
                    <a:pt x="1639" y="15410"/>
                  </a:lnTo>
                  <a:lnTo>
                    <a:pt x="1650" y="15420"/>
                  </a:lnTo>
                  <a:lnTo>
                    <a:pt x="1662" y="15430"/>
                  </a:lnTo>
                  <a:lnTo>
                    <a:pt x="1677" y="15440"/>
                  </a:lnTo>
                  <a:lnTo>
                    <a:pt x="1689" y="15440"/>
                  </a:lnTo>
                  <a:lnTo>
                    <a:pt x="1689" y="16475"/>
                  </a:lnTo>
                  <a:lnTo>
                    <a:pt x="1670" y="16485"/>
                  </a:lnTo>
                  <a:lnTo>
                    <a:pt x="1654" y="16500"/>
                  </a:lnTo>
                  <a:lnTo>
                    <a:pt x="1643" y="16520"/>
                  </a:lnTo>
                  <a:lnTo>
                    <a:pt x="1639" y="16550"/>
                  </a:lnTo>
                  <a:lnTo>
                    <a:pt x="1643" y="16575"/>
                  </a:lnTo>
                  <a:lnTo>
                    <a:pt x="955" y="17090"/>
                  </a:lnTo>
                  <a:lnTo>
                    <a:pt x="943" y="17070"/>
                  </a:lnTo>
                  <a:lnTo>
                    <a:pt x="928" y="17055"/>
                  </a:lnTo>
                  <a:lnTo>
                    <a:pt x="912" y="17050"/>
                  </a:lnTo>
                  <a:lnTo>
                    <a:pt x="893" y="17045"/>
                  </a:lnTo>
                  <a:lnTo>
                    <a:pt x="877" y="17045"/>
                  </a:lnTo>
                  <a:lnTo>
                    <a:pt x="866" y="17055"/>
                  </a:lnTo>
                  <a:lnTo>
                    <a:pt x="850" y="17060"/>
                  </a:lnTo>
                  <a:lnTo>
                    <a:pt x="843" y="17075"/>
                  </a:lnTo>
                  <a:lnTo>
                    <a:pt x="831" y="17090"/>
                  </a:lnTo>
                  <a:lnTo>
                    <a:pt x="823" y="17105"/>
                  </a:lnTo>
                  <a:lnTo>
                    <a:pt x="819" y="17120"/>
                  </a:lnTo>
                  <a:lnTo>
                    <a:pt x="819" y="17160"/>
                  </a:lnTo>
                  <a:lnTo>
                    <a:pt x="823" y="17175"/>
                  </a:lnTo>
                  <a:lnTo>
                    <a:pt x="831" y="17190"/>
                  </a:lnTo>
                  <a:lnTo>
                    <a:pt x="838" y="17205"/>
                  </a:lnTo>
                  <a:lnTo>
                    <a:pt x="846" y="17215"/>
                  </a:lnTo>
                  <a:lnTo>
                    <a:pt x="858" y="17225"/>
                  </a:lnTo>
                  <a:lnTo>
                    <a:pt x="873" y="17235"/>
                  </a:lnTo>
                  <a:lnTo>
                    <a:pt x="885" y="17235"/>
                  </a:lnTo>
                  <a:lnTo>
                    <a:pt x="885" y="18245"/>
                  </a:lnTo>
                  <a:lnTo>
                    <a:pt x="869" y="18250"/>
                  </a:lnTo>
                  <a:lnTo>
                    <a:pt x="854" y="18255"/>
                  </a:lnTo>
                  <a:lnTo>
                    <a:pt x="843" y="18265"/>
                  </a:lnTo>
                  <a:lnTo>
                    <a:pt x="831" y="18280"/>
                  </a:lnTo>
                  <a:lnTo>
                    <a:pt x="819" y="18295"/>
                  </a:lnTo>
                  <a:lnTo>
                    <a:pt x="815" y="18315"/>
                  </a:lnTo>
                  <a:lnTo>
                    <a:pt x="808" y="18335"/>
                  </a:lnTo>
                  <a:lnTo>
                    <a:pt x="808" y="18355"/>
                  </a:lnTo>
                  <a:lnTo>
                    <a:pt x="812" y="18375"/>
                  </a:lnTo>
                  <a:lnTo>
                    <a:pt x="815" y="18395"/>
                  </a:lnTo>
                  <a:lnTo>
                    <a:pt x="823" y="18415"/>
                  </a:lnTo>
                  <a:lnTo>
                    <a:pt x="846" y="18445"/>
                  </a:lnTo>
                  <a:lnTo>
                    <a:pt x="862" y="18455"/>
                  </a:lnTo>
                  <a:lnTo>
                    <a:pt x="877" y="18460"/>
                  </a:lnTo>
                  <a:lnTo>
                    <a:pt x="893" y="18465"/>
                  </a:lnTo>
                  <a:lnTo>
                    <a:pt x="916" y="18460"/>
                  </a:lnTo>
                  <a:lnTo>
                    <a:pt x="935" y="18450"/>
                  </a:lnTo>
                  <a:lnTo>
                    <a:pt x="951" y="18435"/>
                  </a:lnTo>
                  <a:lnTo>
                    <a:pt x="966" y="18415"/>
                  </a:lnTo>
                  <a:lnTo>
                    <a:pt x="1635" y="18915"/>
                  </a:lnTo>
                  <a:lnTo>
                    <a:pt x="1631" y="18930"/>
                  </a:lnTo>
                  <a:lnTo>
                    <a:pt x="1627" y="18945"/>
                  </a:lnTo>
                  <a:lnTo>
                    <a:pt x="1631" y="18965"/>
                  </a:lnTo>
                  <a:lnTo>
                    <a:pt x="1635" y="18980"/>
                  </a:lnTo>
                  <a:lnTo>
                    <a:pt x="1639" y="18995"/>
                  </a:lnTo>
                  <a:lnTo>
                    <a:pt x="1658" y="19020"/>
                  </a:lnTo>
                  <a:lnTo>
                    <a:pt x="1670" y="19030"/>
                  </a:lnTo>
                  <a:lnTo>
                    <a:pt x="1685" y="19035"/>
                  </a:lnTo>
                  <a:lnTo>
                    <a:pt x="1712" y="19035"/>
                  </a:lnTo>
                  <a:lnTo>
                    <a:pt x="1728" y="19030"/>
                  </a:lnTo>
                  <a:lnTo>
                    <a:pt x="1739" y="19020"/>
                  </a:lnTo>
                  <a:lnTo>
                    <a:pt x="1759" y="18995"/>
                  </a:lnTo>
                  <a:lnTo>
                    <a:pt x="1762" y="18980"/>
                  </a:lnTo>
                  <a:lnTo>
                    <a:pt x="1766" y="18965"/>
                  </a:lnTo>
                  <a:lnTo>
                    <a:pt x="1770" y="18945"/>
                  </a:lnTo>
                  <a:lnTo>
                    <a:pt x="1766" y="18930"/>
                  </a:lnTo>
                  <a:lnTo>
                    <a:pt x="1762" y="18915"/>
                  </a:lnTo>
                  <a:lnTo>
                    <a:pt x="2458" y="18395"/>
                  </a:lnTo>
                  <a:lnTo>
                    <a:pt x="2466" y="18410"/>
                  </a:lnTo>
                  <a:lnTo>
                    <a:pt x="2477" y="18420"/>
                  </a:lnTo>
                  <a:lnTo>
                    <a:pt x="2489" y="18425"/>
                  </a:lnTo>
                  <a:lnTo>
                    <a:pt x="2516" y="18425"/>
                  </a:lnTo>
                  <a:lnTo>
                    <a:pt x="2531" y="18420"/>
                  </a:lnTo>
                  <a:lnTo>
                    <a:pt x="2551" y="18395"/>
                  </a:lnTo>
                  <a:lnTo>
                    <a:pt x="3258" y="18925"/>
                  </a:lnTo>
                  <a:lnTo>
                    <a:pt x="3254" y="18945"/>
                  </a:lnTo>
                  <a:lnTo>
                    <a:pt x="3258" y="18970"/>
                  </a:lnTo>
                  <a:lnTo>
                    <a:pt x="3270" y="18995"/>
                  </a:lnTo>
                  <a:lnTo>
                    <a:pt x="3285" y="19010"/>
                  </a:lnTo>
                  <a:lnTo>
                    <a:pt x="3301" y="19015"/>
                  </a:lnTo>
                  <a:lnTo>
                    <a:pt x="3301" y="20045"/>
                  </a:lnTo>
                  <a:lnTo>
                    <a:pt x="3285" y="20050"/>
                  </a:lnTo>
                  <a:lnTo>
                    <a:pt x="3270" y="20060"/>
                  </a:lnTo>
                  <a:lnTo>
                    <a:pt x="3258" y="20070"/>
                  </a:lnTo>
                  <a:lnTo>
                    <a:pt x="3246" y="20085"/>
                  </a:lnTo>
                  <a:lnTo>
                    <a:pt x="3239" y="20100"/>
                  </a:lnTo>
                  <a:lnTo>
                    <a:pt x="3231" y="20120"/>
                  </a:lnTo>
                  <a:lnTo>
                    <a:pt x="3227" y="20135"/>
                  </a:lnTo>
                  <a:lnTo>
                    <a:pt x="3223" y="20160"/>
                  </a:lnTo>
                  <a:lnTo>
                    <a:pt x="3227" y="20180"/>
                  </a:lnTo>
                  <a:lnTo>
                    <a:pt x="3231" y="20200"/>
                  </a:lnTo>
                  <a:lnTo>
                    <a:pt x="3239" y="20220"/>
                  </a:lnTo>
                  <a:lnTo>
                    <a:pt x="3250" y="20240"/>
                  </a:lnTo>
                  <a:lnTo>
                    <a:pt x="3262" y="20250"/>
                  </a:lnTo>
                  <a:lnTo>
                    <a:pt x="3277" y="20260"/>
                  </a:lnTo>
                  <a:lnTo>
                    <a:pt x="3293" y="20270"/>
                  </a:lnTo>
                  <a:lnTo>
                    <a:pt x="3312" y="20270"/>
                  </a:lnTo>
                  <a:lnTo>
                    <a:pt x="3335" y="20265"/>
                  </a:lnTo>
                  <a:lnTo>
                    <a:pt x="3355" y="20255"/>
                  </a:lnTo>
                  <a:lnTo>
                    <a:pt x="3370" y="20240"/>
                  </a:lnTo>
                  <a:lnTo>
                    <a:pt x="3386" y="20220"/>
                  </a:lnTo>
                  <a:lnTo>
                    <a:pt x="4054" y="20720"/>
                  </a:lnTo>
                  <a:lnTo>
                    <a:pt x="4050" y="20750"/>
                  </a:lnTo>
                  <a:lnTo>
                    <a:pt x="4054" y="20780"/>
                  </a:lnTo>
                  <a:lnTo>
                    <a:pt x="4066" y="20810"/>
                  </a:lnTo>
                  <a:lnTo>
                    <a:pt x="4085" y="20825"/>
                  </a:lnTo>
                  <a:lnTo>
                    <a:pt x="4108" y="20835"/>
                  </a:lnTo>
                  <a:lnTo>
                    <a:pt x="4108" y="21600"/>
                  </a:lnTo>
                  <a:lnTo>
                    <a:pt x="4124" y="21600"/>
                  </a:lnTo>
                  <a:lnTo>
                    <a:pt x="4124" y="20840"/>
                  </a:lnTo>
                  <a:lnTo>
                    <a:pt x="4135" y="20835"/>
                  </a:lnTo>
                  <a:lnTo>
                    <a:pt x="4147" y="20830"/>
                  </a:lnTo>
                  <a:lnTo>
                    <a:pt x="4158" y="20820"/>
                  </a:lnTo>
                  <a:lnTo>
                    <a:pt x="4174" y="20800"/>
                  </a:lnTo>
                  <a:lnTo>
                    <a:pt x="4182" y="20785"/>
                  </a:lnTo>
                  <a:lnTo>
                    <a:pt x="4186" y="20770"/>
                  </a:lnTo>
                  <a:lnTo>
                    <a:pt x="4186" y="20735"/>
                  </a:lnTo>
                  <a:lnTo>
                    <a:pt x="4182" y="20715"/>
                  </a:lnTo>
                  <a:lnTo>
                    <a:pt x="4866" y="20205"/>
                  </a:lnTo>
                  <a:lnTo>
                    <a:pt x="4877" y="20225"/>
                  </a:lnTo>
                  <a:lnTo>
                    <a:pt x="4889" y="20235"/>
                  </a:lnTo>
                  <a:lnTo>
                    <a:pt x="4904" y="20245"/>
                  </a:lnTo>
                  <a:lnTo>
                    <a:pt x="4924" y="20250"/>
                  </a:lnTo>
                  <a:lnTo>
                    <a:pt x="4939" y="20245"/>
                  </a:lnTo>
                  <a:lnTo>
                    <a:pt x="4955" y="20235"/>
                  </a:lnTo>
                  <a:lnTo>
                    <a:pt x="4970" y="20225"/>
                  </a:lnTo>
                  <a:lnTo>
                    <a:pt x="4978" y="20210"/>
                  </a:lnTo>
                  <a:lnTo>
                    <a:pt x="5646" y="20705"/>
                  </a:lnTo>
                  <a:lnTo>
                    <a:pt x="5639" y="20730"/>
                  </a:lnTo>
                  <a:lnTo>
                    <a:pt x="5639" y="20770"/>
                  </a:lnTo>
                  <a:lnTo>
                    <a:pt x="5646" y="20790"/>
                  </a:lnTo>
                  <a:lnTo>
                    <a:pt x="5650" y="20810"/>
                  </a:lnTo>
                  <a:lnTo>
                    <a:pt x="5662" y="20830"/>
                  </a:lnTo>
                  <a:lnTo>
                    <a:pt x="5673" y="20840"/>
                  </a:lnTo>
                  <a:lnTo>
                    <a:pt x="5685" y="20855"/>
                  </a:lnTo>
                  <a:lnTo>
                    <a:pt x="5701" y="20860"/>
                  </a:lnTo>
                  <a:lnTo>
                    <a:pt x="5716" y="20865"/>
                  </a:lnTo>
                  <a:lnTo>
                    <a:pt x="5716" y="21600"/>
                  </a:lnTo>
                  <a:lnTo>
                    <a:pt x="5732" y="21600"/>
                  </a:lnTo>
                  <a:lnTo>
                    <a:pt x="5732" y="20865"/>
                  </a:lnTo>
                  <a:lnTo>
                    <a:pt x="5751" y="20865"/>
                  </a:lnTo>
                  <a:lnTo>
                    <a:pt x="5766" y="20855"/>
                  </a:lnTo>
                  <a:lnTo>
                    <a:pt x="5782" y="20845"/>
                  </a:lnTo>
                  <a:lnTo>
                    <a:pt x="5805" y="20815"/>
                  </a:lnTo>
                  <a:lnTo>
                    <a:pt x="5813" y="20795"/>
                  </a:lnTo>
                  <a:lnTo>
                    <a:pt x="5816" y="20775"/>
                  </a:lnTo>
                  <a:lnTo>
                    <a:pt x="5816" y="20725"/>
                  </a:lnTo>
                  <a:lnTo>
                    <a:pt x="5809" y="20705"/>
                  </a:lnTo>
                  <a:lnTo>
                    <a:pt x="6462" y="20215"/>
                  </a:lnTo>
                  <a:lnTo>
                    <a:pt x="6493" y="20255"/>
                  </a:lnTo>
                  <a:lnTo>
                    <a:pt x="6512" y="20265"/>
                  </a:lnTo>
                  <a:lnTo>
                    <a:pt x="6555" y="20265"/>
                  </a:lnTo>
                  <a:lnTo>
                    <a:pt x="6574" y="20255"/>
                  </a:lnTo>
                  <a:lnTo>
                    <a:pt x="6589" y="20240"/>
                  </a:lnTo>
                  <a:lnTo>
                    <a:pt x="6601" y="20220"/>
                  </a:lnTo>
                  <a:lnTo>
                    <a:pt x="7270" y="20715"/>
                  </a:lnTo>
                  <a:lnTo>
                    <a:pt x="7266" y="20735"/>
                  </a:lnTo>
                  <a:lnTo>
                    <a:pt x="7266" y="20770"/>
                  </a:lnTo>
                  <a:lnTo>
                    <a:pt x="7270" y="20785"/>
                  </a:lnTo>
                  <a:lnTo>
                    <a:pt x="7273" y="20800"/>
                  </a:lnTo>
                  <a:lnTo>
                    <a:pt x="7281" y="20815"/>
                  </a:lnTo>
                  <a:lnTo>
                    <a:pt x="7304" y="20835"/>
                  </a:lnTo>
                  <a:lnTo>
                    <a:pt x="7316" y="20840"/>
                  </a:lnTo>
                  <a:lnTo>
                    <a:pt x="7328" y="20845"/>
                  </a:lnTo>
                  <a:lnTo>
                    <a:pt x="7328" y="21600"/>
                  </a:lnTo>
                  <a:lnTo>
                    <a:pt x="7343" y="21600"/>
                  </a:lnTo>
                  <a:lnTo>
                    <a:pt x="7343" y="20845"/>
                  </a:lnTo>
                  <a:lnTo>
                    <a:pt x="7359" y="20845"/>
                  </a:lnTo>
                  <a:lnTo>
                    <a:pt x="7370" y="20835"/>
                  </a:lnTo>
                  <a:lnTo>
                    <a:pt x="7382" y="20830"/>
                  </a:lnTo>
                  <a:lnTo>
                    <a:pt x="7393" y="20815"/>
                  </a:lnTo>
                  <a:lnTo>
                    <a:pt x="7401" y="20800"/>
                  </a:lnTo>
                  <a:lnTo>
                    <a:pt x="7409" y="20785"/>
                  </a:lnTo>
                  <a:lnTo>
                    <a:pt x="7413" y="20770"/>
                  </a:lnTo>
                  <a:lnTo>
                    <a:pt x="7413" y="20730"/>
                  </a:lnTo>
                  <a:lnTo>
                    <a:pt x="7409" y="20715"/>
                  </a:lnTo>
                  <a:lnTo>
                    <a:pt x="8073" y="20215"/>
                  </a:lnTo>
                  <a:lnTo>
                    <a:pt x="8085" y="20235"/>
                  </a:lnTo>
                  <a:lnTo>
                    <a:pt x="8124" y="20265"/>
                  </a:lnTo>
                  <a:lnTo>
                    <a:pt x="8162" y="20265"/>
                  </a:lnTo>
                  <a:lnTo>
                    <a:pt x="8178" y="20260"/>
                  </a:lnTo>
                  <a:lnTo>
                    <a:pt x="8189" y="20250"/>
                  </a:lnTo>
                  <a:lnTo>
                    <a:pt x="8201" y="20235"/>
                  </a:lnTo>
                  <a:lnTo>
                    <a:pt x="8213" y="20220"/>
                  </a:lnTo>
                  <a:lnTo>
                    <a:pt x="8220" y="20200"/>
                  </a:lnTo>
                  <a:lnTo>
                    <a:pt x="8224" y="20180"/>
                  </a:lnTo>
                  <a:lnTo>
                    <a:pt x="8228" y="20160"/>
                  </a:lnTo>
                  <a:lnTo>
                    <a:pt x="8224" y="20135"/>
                  </a:lnTo>
                  <a:lnTo>
                    <a:pt x="8220" y="20120"/>
                  </a:lnTo>
                  <a:lnTo>
                    <a:pt x="8213" y="20100"/>
                  </a:lnTo>
                  <a:lnTo>
                    <a:pt x="8205" y="20085"/>
                  </a:lnTo>
                  <a:lnTo>
                    <a:pt x="8193" y="20070"/>
                  </a:lnTo>
                  <a:lnTo>
                    <a:pt x="8178" y="20060"/>
                  </a:lnTo>
                  <a:lnTo>
                    <a:pt x="8166" y="20055"/>
                  </a:lnTo>
                  <a:lnTo>
                    <a:pt x="8151" y="20050"/>
                  </a:lnTo>
                  <a:lnTo>
                    <a:pt x="8151" y="19065"/>
                  </a:lnTo>
                  <a:lnTo>
                    <a:pt x="8166" y="19060"/>
                  </a:lnTo>
                  <a:lnTo>
                    <a:pt x="8182" y="19055"/>
                  </a:lnTo>
                  <a:lnTo>
                    <a:pt x="8197" y="19040"/>
                  </a:lnTo>
                  <a:lnTo>
                    <a:pt x="8209" y="19030"/>
                  </a:lnTo>
                  <a:lnTo>
                    <a:pt x="8220" y="19010"/>
                  </a:lnTo>
                  <a:lnTo>
                    <a:pt x="8228" y="18990"/>
                  </a:lnTo>
                  <a:lnTo>
                    <a:pt x="8232" y="18970"/>
                  </a:lnTo>
                  <a:lnTo>
                    <a:pt x="8236" y="18945"/>
                  </a:lnTo>
                  <a:lnTo>
                    <a:pt x="8232" y="18920"/>
                  </a:lnTo>
                  <a:lnTo>
                    <a:pt x="8228" y="18900"/>
                  </a:lnTo>
                  <a:lnTo>
                    <a:pt x="8220" y="18880"/>
                  </a:lnTo>
                  <a:lnTo>
                    <a:pt x="8209" y="18865"/>
                  </a:lnTo>
                  <a:lnTo>
                    <a:pt x="8193" y="18850"/>
                  </a:lnTo>
                  <a:lnTo>
                    <a:pt x="8178" y="18835"/>
                  </a:lnTo>
                  <a:lnTo>
                    <a:pt x="8162" y="18830"/>
                  </a:lnTo>
                  <a:lnTo>
                    <a:pt x="8120" y="18830"/>
                  </a:lnTo>
                  <a:lnTo>
                    <a:pt x="8081" y="18860"/>
                  </a:lnTo>
                  <a:lnTo>
                    <a:pt x="8066" y="18885"/>
                  </a:lnTo>
                  <a:lnTo>
                    <a:pt x="7393" y="18380"/>
                  </a:lnTo>
                  <a:lnTo>
                    <a:pt x="7401" y="18355"/>
                  </a:lnTo>
                  <a:lnTo>
                    <a:pt x="7393" y="18325"/>
                  </a:lnTo>
                  <a:lnTo>
                    <a:pt x="7382" y="18300"/>
                  </a:lnTo>
                  <a:lnTo>
                    <a:pt x="7366" y="18285"/>
                  </a:lnTo>
                  <a:lnTo>
                    <a:pt x="7343" y="18275"/>
                  </a:lnTo>
                  <a:lnTo>
                    <a:pt x="7343" y="17255"/>
                  </a:lnTo>
                  <a:lnTo>
                    <a:pt x="7362" y="17255"/>
                  </a:lnTo>
                  <a:lnTo>
                    <a:pt x="7378" y="17245"/>
                  </a:lnTo>
                  <a:lnTo>
                    <a:pt x="7389" y="17235"/>
                  </a:lnTo>
                  <a:lnTo>
                    <a:pt x="7405" y="17220"/>
                  </a:lnTo>
                  <a:lnTo>
                    <a:pt x="7413" y="17205"/>
                  </a:lnTo>
                  <a:lnTo>
                    <a:pt x="7420" y="17185"/>
                  </a:lnTo>
                  <a:lnTo>
                    <a:pt x="7428" y="17165"/>
                  </a:lnTo>
                  <a:lnTo>
                    <a:pt x="7428" y="17115"/>
                  </a:lnTo>
                  <a:lnTo>
                    <a:pt x="7420" y="17095"/>
                  </a:lnTo>
                  <a:lnTo>
                    <a:pt x="8096" y="16590"/>
                  </a:lnTo>
                  <a:lnTo>
                    <a:pt x="8104" y="16605"/>
                  </a:lnTo>
                  <a:lnTo>
                    <a:pt x="8116" y="16615"/>
                  </a:lnTo>
                  <a:lnTo>
                    <a:pt x="8127" y="16620"/>
                  </a:lnTo>
                  <a:lnTo>
                    <a:pt x="8143" y="16625"/>
                  </a:lnTo>
                  <a:lnTo>
                    <a:pt x="8158" y="16620"/>
                  </a:lnTo>
                  <a:lnTo>
                    <a:pt x="8170" y="16615"/>
                  </a:lnTo>
                  <a:lnTo>
                    <a:pt x="8182" y="16605"/>
                  </a:lnTo>
                  <a:lnTo>
                    <a:pt x="8189" y="16590"/>
                  </a:lnTo>
                  <a:lnTo>
                    <a:pt x="8866" y="17095"/>
                  </a:lnTo>
                  <a:lnTo>
                    <a:pt x="8862" y="17120"/>
                  </a:lnTo>
                  <a:lnTo>
                    <a:pt x="8858" y="17140"/>
                  </a:lnTo>
                  <a:lnTo>
                    <a:pt x="8858" y="17165"/>
                  </a:lnTo>
                  <a:lnTo>
                    <a:pt x="8866" y="17185"/>
                  </a:lnTo>
                  <a:lnTo>
                    <a:pt x="8873" y="17205"/>
                  </a:lnTo>
                  <a:lnTo>
                    <a:pt x="8881" y="17220"/>
                  </a:lnTo>
                  <a:lnTo>
                    <a:pt x="8893" y="17235"/>
                  </a:lnTo>
                  <a:lnTo>
                    <a:pt x="8908" y="17245"/>
                  </a:lnTo>
                  <a:lnTo>
                    <a:pt x="8924" y="17255"/>
                  </a:lnTo>
                  <a:lnTo>
                    <a:pt x="8939" y="17260"/>
                  </a:lnTo>
                  <a:lnTo>
                    <a:pt x="8939" y="18265"/>
                  </a:lnTo>
                  <a:lnTo>
                    <a:pt x="8916" y="18275"/>
                  </a:lnTo>
                  <a:lnTo>
                    <a:pt x="8897" y="18295"/>
                  </a:lnTo>
                  <a:lnTo>
                    <a:pt x="8885" y="18320"/>
                  </a:lnTo>
                  <a:lnTo>
                    <a:pt x="8881" y="18335"/>
                  </a:lnTo>
                  <a:lnTo>
                    <a:pt x="8877" y="18355"/>
                  </a:lnTo>
                  <a:lnTo>
                    <a:pt x="8881" y="18370"/>
                  </a:lnTo>
                  <a:lnTo>
                    <a:pt x="8885" y="18390"/>
                  </a:lnTo>
                  <a:lnTo>
                    <a:pt x="8901" y="18420"/>
                  </a:lnTo>
                  <a:lnTo>
                    <a:pt x="8908" y="18430"/>
                  </a:lnTo>
                  <a:lnTo>
                    <a:pt x="8924" y="18435"/>
                  </a:lnTo>
                  <a:lnTo>
                    <a:pt x="8935" y="18440"/>
                  </a:lnTo>
                  <a:lnTo>
                    <a:pt x="8951" y="18445"/>
                  </a:lnTo>
                  <a:lnTo>
                    <a:pt x="8966" y="18440"/>
                  </a:lnTo>
                  <a:lnTo>
                    <a:pt x="8982" y="18435"/>
                  </a:lnTo>
                  <a:lnTo>
                    <a:pt x="8997" y="18420"/>
                  </a:lnTo>
                  <a:lnTo>
                    <a:pt x="9005" y="18405"/>
                  </a:lnTo>
                  <a:lnTo>
                    <a:pt x="9689" y="18915"/>
                  </a:lnTo>
                  <a:lnTo>
                    <a:pt x="9685" y="18930"/>
                  </a:lnTo>
                  <a:lnTo>
                    <a:pt x="9685" y="18965"/>
                  </a:lnTo>
                  <a:lnTo>
                    <a:pt x="9689" y="18980"/>
                  </a:lnTo>
                  <a:lnTo>
                    <a:pt x="9700" y="19005"/>
                  </a:lnTo>
                  <a:lnTo>
                    <a:pt x="9720" y="19025"/>
                  </a:lnTo>
                  <a:lnTo>
                    <a:pt x="9743" y="19035"/>
                  </a:lnTo>
                  <a:lnTo>
                    <a:pt x="9743" y="20050"/>
                  </a:lnTo>
                  <a:lnTo>
                    <a:pt x="9728" y="20055"/>
                  </a:lnTo>
                  <a:lnTo>
                    <a:pt x="9716" y="20065"/>
                  </a:lnTo>
                  <a:lnTo>
                    <a:pt x="9704" y="20075"/>
                  </a:lnTo>
                  <a:lnTo>
                    <a:pt x="9693" y="20085"/>
                  </a:lnTo>
                  <a:lnTo>
                    <a:pt x="9685" y="20100"/>
                  </a:lnTo>
                  <a:lnTo>
                    <a:pt x="9677" y="20120"/>
                  </a:lnTo>
                  <a:lnTo>
                    <a:pt x="9674" y="20140"/>
                  </a:lnTo>
                  <a:lnTo>
                    <a:pt x="9669" y="20160"/>
                  </a:lnTo>
                  <a:lnTo>
                    <a:pt x="9674" y="20180"/>
                  </a:lnTo>
                  <a:lnTo>
                    <a:pt x="9677" y="20200"/>
                  </a:lnTo>
                  <a:lnTo>
                    <a:pt x="9685" y="20220"/>
                  </a:lnTo>
                  <a:lnTo>
                    <a:pt x="9708" y="20250"/>
                  </a:lnTo>
                  <a:lnTo>
                    <a:pt x="9724" y="20260"/>
                  </a:lnTo>
                  <a:lnTo>
                    <a:pt x="9739" y="20265"/>
                  </a:lnTo>
                  <a:lnTo>
                    <a:pt x="9774" y="20265"/>
                  </a:lnTo>
                  <a:lnTo>
                    <a:pt x="9793" y="20255"/>
                  </a:lnTo>
                  <a:lnTo>
                    <a:pt x="9809" y="20240"/>
                  </a:lnTo>
                  <a:lnTo>
                    <a:pt x="9824" y="20220"/>
                  </a:lnTo>
                  <a:lnTo>
                    <a:pt x="10501" y="20725"/>
                  </a:lnTo>
                  <a:lnTo>
                    <a:pt x="10497" y="20750"/>
                  </a:lnTo>
                  <a:lnTo>
                    <a:pt x="10497" y="20765"/>
                  </a:lnTo>
                  <a:lnTo>
                    <a:pt x="10501" y="20785"/>
                  </a:lnTo>
                  <a:lnTo>
                    <a:pt x="10504" y="20795"/>
                  </a:lnTo>
                  <a:lnTo>
                    <a:pt x="10512" y="20810"/>
                  </a:lnTo>
                  <a:lnTo>
                    <a:pt x="10524" y="20820"/>
                  </a:lnTo>
                  <a:lnTo>
                    <a:pt x="10535" y="20825"/>
                  </a:lnTo>
                  <a:lnTo>
                    <a:pt x="10547" y="20830"/>
                  </a:lnTo>
                  <a:lnTo>
                    <a:pt x="10559" y="20835"/>
                  </a:lnTo>
                  <a:lnTo>
                    <a:pt x="10574" y="20830"/>
                  </a:lnTo>
                  <a:lnTo>
                    <a:pt x="10585" y="20825"/>
                  </a:lnTo>
                  <a:lnTo>
                    <a:pt x="10597" y="20820"/>
                  </a:lnTo>
                  <a:lnTo>
                    <a:pt x="10605" y="20810"/>
                  </a:lnTo>
                  <a:lnTo>
                    <a:pt x="10613" y="20795"/>
                  </a:lnTo>
                  <a:lnTo>
                    <a:pt x="10620" y="20785"/>
                  </a:lnTo>
                  <a:lnTo>
                    <a:pt x="10624" y="20765"/>
                  </a:lnTo>
                  <a:lnTo>
                    <a:pt x="10624" y="20735"/>
                  </a:lnTo>
                  <a:lnTo>
                    <a:pt x="10620" y="20720"/>
                  </a:lnTo>
                  <a:lnTo>
                    <a:pt x="11308" y="20205"/>
                  </a:lnTo>
                  <a:lnTo>
                    <a:pt x="11320" y="20220"/>
                  </a:lnTo>
                  <a:lnTo>
                    <a:pt x="11332" y="20235"/>
                  </a:lnTo>
                  <a:lnTo>
                    <a:pt x="11347" y="20245"/>
                  </a:lnTo>
                  <a:lnTo>
                    <a:pt x="11378" y="20245"/>
                  </a:lnTo>
                  <a:lnTo>
                    <a:pt x="11389" y="20240"/>
                  </a:lnTo>
                  <a:lnTo>
                    <a:pt x="11401" y="20230"/>
                  </a:lnTo>
                  <a:lnTo>
                    <a:pt x="11413" y="20220"/>
                  </a:lnTo>
                  <a:lnTo>
                    <a:pt x="11420" y="20205"/>
                  </a:lnTo>
                  <a:lnTo>
                    <a:pt x="11428" y="20190"/>
                  </a:lnTo>
                  <a:lnTo>
                    <a:pt x="11432" y="20175"/>
                  </a:lnTo>
                  <a:lnTo>
                    <a:pt x="11432" y="20140"/>
                  </a:lnTo>
                  <a:lnTo>
                    <a:pt x="11428" y="20125"/>
                  </a:lnTo>
                  <a:lnTo>
                    <a:pt x="11413" y="20100"/>
                  </a:lnTo>
                  <a:lnTo>
                    <a:pt x="11393" y="20080"/>
                  </a:lnTo>
                  <a:lnTo>
                    <a:pt x="11382" y="20075"/>
                  </a:lnTo>
                  <a:lnTo>
                    <a:pt x="11370" y="20070"/>
                  </a:lnTo>
                  <a:lnTo>
                    <a:pt x="11370" y="19035"/>
                  </a:lnTo>
                  <a:lnTo>
                    <a:pt x="11382" y="19035"/>
                  </a:lnTo>
                  <a:lnTo>
                    <a:pt x="11397" y="19030"/>
                  </a:lnTo>
                  <a:lnTo>
                    <a:pt x="11409" y="19020"/>
                  </a:lnTo>
                  <a:lnTo>
                    <a:pt x="11416" y="19010"/>
                  </a:lnTo>
                  <a:lnTo>
                    <a:pt x="11424" y="18995"/>
                  </a:lnTo>
                  <a:lnTo>
                    <a:pt x="11432" y="18980"/>
                  </a:lnTo>
                  <a:lnTo>
                    <a:pt x="11436" y="18965"/>
                  </a:lnTo>
                  <a:lnTo>
                    <a:pt x="11436" y="18930"/>
                  </a:lnTo>
                  <a:lnTo>
                    <a:pt x="11432" y="18910"/>
                  </a:lnTo>
                  <a:lnTo>
                    <a:pt x="12112" y="18405"/>
                  </a:lnTo>
                  <a:lnTo>
                    <a:pt x="12124" y="18420"/>
                  </a:lnTo>
                  <a:lnTo>
                    <a:pt x="12135" y="18435"/>
                  </a:lnTo>
                  <a:lnTo>
                    <a:pt x="12151" y="18440"/>
                  </a:lnTo>
                  <a:lnTo>
                    <a:pt x="12170" y="18445"/>
                  </a:lnTo>
                  <a:lnTo>
                    <a:pt x="12186" y="18440"/>
                  </a:lnTo>
                  <a:lnTo>
                    <a:pt x="12209" y="18430"/>
                  </a:lnTo>
                  <a:lnTo>
                    <a:pt x="12220" y="18420"/>
                  </a:lnTo>
                  <a:lnTo>
                    <a:pt x="12228" y="18405"/>
                  </a:lnTo>
                  <a:lnTo>
                    <a:pt x="12236" y="18390"/>
                  </a:lnTo>
                  <a:lnTo>
                    <a:pt x="12240" y="18370"/>
                  </a:lnTo>
                  <a:lnTo>
                    <a:pt x="12240" y="18335"/>
                  </a:lnTo>
                  <a:lnTo>
                    <a:pt x="12236" y="18320"/>
                  </a:lnTo>
                  <a:lnTo>
                    <a:pt x="12228" y="18305"/>
                  </a:lnTo>
                  <a:lnTo>
                    <a:pt x="12220" y="18290"/>
                  </a:lnTo>
                  <a:lnTo>
                    <a:pt x="12212" y="18280"/>
                  </a:lnTo>
                  <a:lnTo>
                    <a:pt x="12201" y="18275"/>
                  </a:lnTo>
                  <a:lnTo>
                    <a:pt x="12189" y="18265"/>
                  </a:lnTo>
                  <a:lnTo>
                    <a:pt x="12174" y="18265"/>
                  </a:lnTo>
                  <a:lnTo>
                    <a:pt x="12174" y="17250"/>
                  </a:lnTo>
                  <a:lnTo>
                    <a:pt x="12189" y="17245"/>
                  </a:lnTo>
                  <a:lnTo>
                    <a:pt x="12205" y="17240"/>
                  </a:lnTo>
                  <a:lnTo>
                    <a:pt x="12220" y="17225"/>
                  </a:lnTo>
                  <a:lnTo>
                    <a:pt x="12232" y="17215"/>
                  </a:lnTo>
                  <a:lnTo>
                    <a:pt x="12240" y="17200"/>
                  </a:lnTo>
                  <a:lnTo>
                    <a:pt x="12247" y="17180"/>
                  </a:lnTo>
                  <a:lnTo>
                    <a:pt x="12251" y="17160"/>
                  </a:lnTo>
                  <a:lnTo>
                    <a:pt x="12251" y="17120"/>
                  </a:lnTo>
                  <a:lnTo>
                    <a:pt x="12247" y="17100"/>
                  </a:lnTo>
                  <a:lnTo>
                    <a:pt x="12912" y="16600"/>
                  </a:lnTo>
                  <a:lnTo>
                    <a:pt x="12924" y="16620"/>
                  </a:lnTo>
                  <a:lnTo>
                    <a:pt x="12939" y="16635"/>
                  </a:lnTo>
                  <a:lnTo>
                    <a:pt x="12954" y="16640"/>
                  </a:lnTo>
                  <a:lnTo>
                    <a:pt x="12974" y="16645"/>
                  </a:lnTo>
                  <a:lnTo>
                    <a:pt x="12993" y="16640"/>
                  </a:lnTo>
                  <a:lnTo>
                    <a:pt x="13009" y="16635"/>
                  </a:lnTo>
                  <a:lnTo>
                    <a:pt x="13024" y="16620"/>
                  </a:lnTo>
                  <a:lnTo>
                    <a:pt x="13036" y="16605"/>
                  </a:lnTo>
                  <a:lnTo>
                    <a:pt x="13724" y="17115"/>
                  </a:lnTo>
                  <a:lnTo>
                    <a:pt x="13720" y="17140"/>
                  </a:lnTo>
                  <a:lnTo>
                    <a:pt x="13720" y="17155"/>
                  </a:lnTo>
                  <a:lnTo>
                    <a:pt x="13724" y="17170"/>
                  </a:lnTo>
                  <a:lnTo>
                    <a:pt x="13739" y="17195"/>
                  </a:lnTo>
                  <a:lnTo>
                    <a:pt x="13758" y="17215"/>
                  </a:lnTo>
                  <a:lnTo>
                    <a:pt x="13770" y="17215"/>
                  </a:lnTo>
                  <a:lnTo>
                    <a:pt x="13782" y="17220"/>
                  </a:lnTo>
                  <a:lnTo>
                    <a:pt x="13793" y="17215"/>
                  </a:lnTo>
                  <a:lnTo>
                    <a:pt x="13805" y="17215"/>
                  </a:lnTo>
                  <a:lnTo>
                    <a:pt x="13824" y="17195"/>
                  </a:lnTo>
                  <a:lnTo>
                    <a:pt x="13836" y="17170"/>
                  </a:lnTo>
                  <a:lnTo>
                    <a:pt x="13840" y="17155"/>
                  </a:lnTo>
                  <a:lnTo>
                    <a:pt x="13840" y="17140"/>
                  </a:lnTo>
                  <a:lnTo>
                    <a:pt x="13836" y="17115"/>
                  </a:lnTo>
                  <a:lnTo>
                    <a:pt x="14524" y="16600"/>
                  </a:lnTo>
                  <a:lnTo>
                    <a:pt x="14535" y="16615"/>
                  </a:lnTo>
                  <a:lnTo>
                    <a:pt x="14551" y="16630"/>
                  </a:lnTo>
                  <a:lnTo>
                    <a:pt x="14566" y="16640"/>
                  </a:lnTo>
                  <a:lnTo>
                    <a:pt x="14601" y="16640"/>
                  </a:lnTo>
                  <a:lnTo>
                    <a:pt x="14612" y="16635"/>
                  </a:lnTo>
                  <a:lnTo>
                    <a:pt x="14624" y="16625"/>
                  </a:lnTo>
                  <a:lnTo>
                    <a:pt x="14636" y="16615"/>
                  </a:lnTo>
                  <a:lnTo>
                    <a:pt x="14643" y="16600"/>
                  </a:lnTo>
                  <a:lnTo>
                    <a:pt x="14651" y="16585"/>
                  </a:lnTo>
                  <a:lnTo>
                    <a:pt x="14655" y="16570"/>
                  </a:lnTo>
                  <a:lnTo>
                    <a:pt x="14655" y="16530"/>
                  </a:lnTo>
                  <a:lnTo>
                    <a:pt x="14647" y="16500"/>
                  </a:lnTo>
                  <a:lnTo>
                    <a:pt x="14640" y="16485"/>
                  </a:lnTo>
                  <a:lnTo>
                    <a:pt x="14617" y="16465"/>
                  </a:lnTo>
                  <a:lnTo>
                    <a:pt x="14605" y="16460"/>
                  </a:lnTo>
                  <a:lnTo>
                    <a:pt x="14593" y="16460"/>
                  </a:lnTo>
                  <a:lnTo>
                    <a:pt x="14593" y="15430"/>
                  </a:lnTo>
                  <a:lnTo>
                    <a:pt x="14605" y="15425"/>
                  </a:lnTo>
                  <a:lnTo>
                    <a:pt x="14617" y="15420"/>
                  </a:lnTo>
                  <a:lnTo>
                    <a:pt x="14640" y="15400"/>
                  </a:lnTo>
                  <a:lnTo>
                    <a:pt x="14647" y="15385"/>
                  </a:lnTo>
                  <a:lnTo>
                    <a:pt x="14655" y="15355"/>
                  </a:lnTo>
                  <a:lnTo>
                    <a:pt x="14659" y="15340"/>
                  </a:lnTo>
                  <a:lnTo>
                    <a:pt x="14655" y="15320"/>
                  </a:lnTo>
                  <a:lnTo>
                    <a:pt x="14651" y="15300"/>
                  </a:lnTo>
                  <a:lnTo>
                    <a:pt x="14647" y="15285"/>
                  </a:lnTo>
                  <a:lnTo>
                    <a:pt x="14636" y="15270"/>
                  </a:lnTo>
                  <a:lnTo>
                    <a:pt x="14624" y="15260"/>
                  </a:lnTo>
                  <a:lnTo>
                    <a:pt x="14612" y="15250"/>
                  </a:lnTo>
                  <a:lnTo>
                    <a:pt x="14601" y="15245"/>
                  </a:lnTo>
                  <a:lnTo>
                    <a:pt x="14566" y="15245"/>
                  </a:lnTo>
                  <a:lnTo>
                    <a:pt x="14551" y="15255"/>
                  </a:lnTo>
                  <a:lnTo>
                    <a:pt x="14535" y="15270"/>
                  </a:lnTo>
                  <a:lnTo>
                    <a:pt x="14524" y="15285"/>
                  </a:lnTo>
                  <a:lnTo>
                    <a:pt x="13836" y="14770"/>
                  </a:lnTo>
                  <a:lnTo>
                    <a:pt x="13840" y="14745"/>
                  </a:lnTo>
                  <a:lnTo>
                    <a:pt x="13840" y="14730"/>
                  </a:lnTo>
                  <a:lnTo>
                    <a:pt x="13836" y="14715"/>
                  </a:lnTo>
                  <a:lnTo>
                    <a:pt x="13820" y="14690"/>
                  </a:lnTo>
                  <a:lnTo>
                    <a:pt x="13805" y="14675"/>
                  </a:lnTo>
                  <a:lnTo>
                    <a:pt x="13793" y="14670"/>
                  </a:lnTo>
                  <a:lnTo>
                    <a:pt x="13770" y="14670"/>
                  </a:lnTo>
                  <a:lnTo>
                    <a:pt x="13758" y="14675"/>
                  </a:lnTo>
                  <a:lnTo>
                    <a:pt x="13739" y="14690"/>
                  </a:lnTo>
                  <a:lnTo>
                    <a:pt x="13727" y="14715"/>
                  </a:lnTo>
                  <a:lnTo>
                    <a:pt x="13720" y="14745"/>
                  </a:lnTo>
                  <a:lnTo>
                    <a:pt x="13724" y="14770"/>
                  </a:lnTo>
                  <a:lnTo>
                    <a:pt x="13028" y="15285"/>
                  </a:lnTo>
                  <a:lnTo>
                    <a:pt x="13020" y="15270"/>
                  </a:lnTo>
                  <a:lnTo>
                    <a:pt x="13005" y="15260"/>
                  </a:lnTo>
                  <a:lnTo>
                    <a:pt x="12993" y="15255"/>
                  </a:lnTo>
                  <a:lnTo>
                    <a:pt x="12974" y="15250"/>
                  </a:lnTo>
                  <a:lnTo>
                    <a:pt x="12959" y="15255"/>
                  </a:lnTo>
                  <a:lnTo>
                    <a:pt x="12943" y="15260"/>
                  </a:lnTo>
                  <a:lnTo>
                    <a:pt x="12920" y="15290"/>
                  </a:lnTo>
                  <a:lnTo>
                    <a:pt x="12243" y="14785"/>
                  </a:lnTo>
                  <a:lnTo>
                    <a:pt x="12251" y="14765"/>
                  </a:lnTo>
                  <a:lnTo>
                    <a:pt x="12251" y="14725"/>
                  </a:lnTo>
                  <a:lnTo>
                    <a:pt x="12243" y="14705"/>
                  </a:lnTo>
                  <a:lnTo>
                    <a:pt x="12236" y="14685"/>
                  </a:lnTo>
                  <a:lnTo>
                    <a:pt x="12228" y="14670"/>
                  </a:lnTo>
                  <a:lnTo>
                    <a:pt x="12217" y="14660"/>
                  </a:lnTo>
                  <a:lnTo>
                    <a:pt x="12201" y="14650"/>
                  </a:lnTo>
                  <a:lnTo>
                    <a:pt x="12186" y="14640"/>
                  </a:lnTo>
                  <a:lnTo>
                    <a:pt x="12155" y="14640"/>
                  </a:lnTo>
                  <a:lnTo>
                    <a:pt x="12139" y="14650"/>
                  </a:lnTo>
                  <a:lnTo>
                    <a:pt x="12124" y="14660"/>
                  </a:lnTo>
                  <a:lnTo>
                    <a:pt x="12112" y="14670"/>
                  </a:lnTo>
                  <a:lnTo>
                    <a:pt x="12104" y="14685"/>
                  </a:lnTo>
                  <a:lnTo>
                    <a:pt x="12097" y="14705"/>
                  </a:lnTo>
                  <a:lnTo>
                    <a:pt x="12089" y="14725"/>
                  </a:lnTo>
                  <a:lnTo>
                    <a:pt x="12089" y="14765"/>
                  </a:lnTo>
                  <a:lnTo>
                    <a:pt x="12093" y="14785"/>
                  </a:lnTo>
                  <a:lnTo>
                    <a:pt x="11420" y="15285"/>
                  </a:lnTo>
                  <a:lnTo>
                    <a:pt x="11409" y="15270"/>
                  </a:lnTo>
                  <a:lnTo>
                    <a:pt x="11397" y="15260"/>
                  </a:lnTo>
                  <a:lnTo>
                    <a:pt x="11382" y="15250"/>
                  </a:lnTo>
                  <a:lnTo>
                    <a:pt x="11351" y="15250"/>
                  </a:lnTo>
                  <a:lnTo>
                    <a:pt x="11339" y="15255"/>
                  </a:lnTo>
                  <a:lnTo>
                    <a:pt x="11316" y="15275"/>
                  </a:lnTo>
                  <a:lnTo>
                    <a:pt x="11308" y="15290"/>
                  </a:lnTo>
                  <a:lnTo>
                    <a:pt x="11301" y="15305"/>
                  </a:lnTo>
                  <a:lnTo>
                    <a:pt x="11297" y="15320"/>
                  </a:lnTo>
                  <a:lnTo>
                    <a:pt x="11297" y="15340"/>
                  </a:lnTo>
                  <a:lnTo>
                    <a:pt x="11301" y="15370"/>
                  </a:lnTo>
                  <a:lnTo>
                    <a:pt x="11312" y="15395"/>
                  </a:lnTo>
                  <a:lnTo>
                    <a:pt x="11332" y="15415"/>
                  </a:lnTo>
                  <a:lnTo>
                    <a:pt x="11355" y="15425"/>
                  </a:lnTo>
                  <a:lnTo>
                    <a:pt x="11355" y="16460"/>
                  </a:lnTo>
                  <a:lnTo>
                    <a:pt x="11343" y="16460"/>
                  </a:lnTo>
                  <a:lnTo>
                    <a:pt x="11332" y="16470"/>
                  </a:lnTo>
                  <a:lnTo>
                    <a:pt x="11312" y="16490"/>
                  </a:lnTo>
                  <a:lnTo>
                    <a:pt x="11297" y="16515"/>
                  </a:lnTo>
                  <a:lnTo>
                    <a:pt x="11293" y="16530"/>
                  </a:lnTo>
                  <a:lnTo>
                    <a:pt x="11293" y="16565"/>
                  </a:lnTo>
                  <a:lnTo>
                    <a:pt x="11297" y="16580"/>
                  </a:lnTo>
                  <a:lnTo>
                    <a:pt x="10624" y="17085"/>
                  </a:lnTo>
                  <a:lnTo>
                    <a:pt x="10613" y="17065"/>
                  </a:lnTo>
                  <a:lnTo>
                    <a:pt x="10597" y="17055"/>
                  </a:lnTo>
                  <a:lnTo>
                    <a:pt x="10578" y="17045"/>
                  </a:lnTo>
                  <a:lnTo>
                    <a:pt x="10559" y="17040"/>
                  </a:lnTo>
                  <a:lnTo>
                    <a:pt x="10539" y="17045"/>
                  </a:lnTo>
                  <a:lnTo>
                    <a:pt x="10524" y="17055"/>
                  </a:lnTo>
                  <a:lnTo>
                    <a:pt x="10508" y="17070"/>
                  </a:lnTo>
                  <a:lnTo>
                    <a:pt x="10497" y="17085"/>
                  </a:lnTo>
                  <a:lnTo>
                    <a:pt x="9832" y="16590"/>
                  </a:lnTo>
                  <a:lnTo>
                    <a:pt x="9836" y="16570"/>
                  </a:lnTo>
                  <a:lnTo>
                    <a:pt x="9840" y="16550"/>
                  </a:lnTo>
                  <a:lnTo>
                    <a:pt x="9836" y="16530"/>
                  </a:lnTo>
                  <a:lnTo>
                    <a:pt x="9832" y="16510"/>
                  </a:lnTo>
                  <a:lnTo>
                    <a:pt x="9824" y="16490"/>
                  </a:lnTo>
                  <a:lnTo>
                    <a:pt x="9816" y="16475"/>
                  </a:lnTo>
                  <a:lnTo>
                    <a:pt x="9805" y="16460"/>
                  </a:lnTo>
                  <a:lnTo>
                    <a:pt x="9789" y="16450"/>
                  </a:lnTo>
                  <a:lnTo>
                    <a:pt x="9774" y="16445"/>
                  </a:lnTo>
                  <a:lnTo>
                    <a:pt x="9759" y="16440"/>
                  </a:lnTo>
                  <a:lnTo>
                    <a:pt x="9759" y="15425"/>
                  </a:lnTo>
                  <a:lnTo>
                    <a:pt x="9774" y="15425"/>
                  </a:lnTo>
                  <a:lnTo>
                    <a:pt x="9785" y="15415"/>
                  </a:lnTo>
                  <a:lnTo>
                    <a:pt x="9805" y="15400"/>
                  </a:lnTo>
                  <a:lnTo>
                    <a:pt x="9813" y="15385"/>
                  </a:lnTo>
                  <a:lnTo>
                    <a:pt x="9816" y="15370"/>
                  </a:lnTo>
                  <a:lnTo>
                    <a:pt x="9820" y="15355"/>
                  </a:lnTo>
                  <a:lnTo>
                    <a:pt x="9824" y="15340"/>
                  </a:lnTo>
                  <a:lnTo>
                    <a:pt x="9820" y="15320"/>
                  </a:lnTo>
                  <a:lnTo>
                    <a:pt x="9816" y="15305"/>
                  </a:lnTo>
                  <a:lnTo>
                    <a:pt x="10497" y="14795"/>
                  </a:lnTo>
                  <a:lnTo>
                    <a:pt x="10508" y="14815"/>
                  </a:lnTo>
                  <a:lnTo>
                    <a:pt x="10524" y="14830"/>
                  </a:lnTo>
                  <a:lnTo>
                    <a:pt x="10539" y="14840"/>
                  </a:lnTo>
                  <a:lnTo>
                    <a:pt x="10559" y="14845"/>
                  </a:lnTo>
                  <a:lnTo>
                    <a:pt x="10574" y="14840"/>
                  </a:lnTo>
                  <a:lnTo>
                    <a:pt x="10590" y="14835"/>
                  </a:lnTo>
                  <a:lnTo>
                    <a:pt x="10613" y="14815"/>
                  </a:lnTo>
                  <a:lnTo>
                    <a:pt x="10624" y="14800"/>
                  </a:lnTo>
                  <a:lnTo>
                    <a:pt x="10628" y="14785"/>
                  </a:lnTo>
                  <a:lnTo>
                    <a:pt x="10636" y="14765"/>
                  </a:lnTo>
                  <a:lnTo>
                    <a:pt x="10636" y="14725"/>
                  </a:lnTo>
                  <a:lnTo>
                    <a:pt x="10628" y="14710"/>
                  </a:lnTo>
                  <a:lnTo>
                    <a:pt x="10624" y="14690"/>
                  </a:lnTo>
                  <a:lnTo>
                    <a:pt x="10605" y="14665"/>
                  </a:lnTo>
                  <a:lnTo>
                    <a:pt x="10593" y="14655"/>
                  </a:lnTo>
                  <a:lnTo>
                    <a:pt x="10578" y="14650"/>
                  </a:lnTo>
                  <a:lnTo>
                    <a:pt x="10566" y="14645"/>
                  </a:lnTo>
                  <a:lnTo>
                    <a:pt x="10566" y="13650"/>
                  </a:lnTo>
                  <a:lnTo>
                    <a:pt x="10582" y="13650"/>
                  </a:lnTo>
                  <a:lnTo>
                    <a:pt x="10597" y="13640"/>
                  </a:lnTo>
                  <a:lnTo>
                    <a:pt x="10613" y="13630"/>
                  </a:lnTo>
                  <a:lnTo>
                    <a:pt x="10628" y="13615"/>
                  </a:lnTo>
                  <a:lnTo>
                    <a:pt x="10636" y="13595"/>
                  </a:lnTo>
                  <a:lnTo>
                    <a:pt x="10644" y="13575"/>
                  </a:lnTo>
                  <a:lnTo>
                    <a:pt x="10651" y="13555"/>
                  </a:lnTo>
                  <a:lnTo>
                    <a:pt x="10651" y="13535"/>
                  </a:lnTo>
                  <a:lnTo>
                    <a:pt x="10647" y="13505"/>
                  </a:lnTo>
                  <a:lnTo>
                    <a:pt x="10644" y="13485"/>
                  </a:lnTo>
                  <a:lnTo>
                    <a:pt x="11293" y="12995"/>
                  </a:lnTo>
                  <a:lnTo>
                    <a:pt x="11308" y="13020"/>
                  </a:lnTo>
                  <a:lnTo>
                    <a:pt x="11324" y="13035"/>
                  </a:lnTo>
                  <a:lnTo>
                    <a:pt x="11343" y="13045"/>
                  </a:lnTo>
                  <a:lnTo>
                    <a:pt x="11366" y="13050"/>
                  </a:lnTo>
                  <a:lnTo>
                    <a:pt x="11382" y="13045"/>
                  </a:lnTo>
                  <a:lnTo>
                    <a:pt x="11397" y="13040"/>
                  </a:lnTo>
                  <a:lnTo>
                    <a:pt x="11413" y="13030"/>
                  </a:lnTo>
                  <a:lnTo>
                    <a:pt x="11424" y="13015"/>
                  </a:lnTo>
                  <a:lnTo>
                    <a:pt x="11432" y="13000"/>
                  </a:lnTo>
                  <a:lnTo>
                    <a:pt x="11440" y="12985"/>
                  </a:lnTo>
                  <a:lnTo>
                    <a:pt x="11447" y="12960"/>
                  </a:lnTo>
                  <a:lnTo>
                    <a:pt x="11447" y="12920"/>
                  </a:lnTo>
                  <a:lnTo>
                    <a:pt x="11444" y="12900"/>
                  </a:lnTo>
                  <a:lnTo>
                    <a:pt x="11436" y="12885"/>
                  </a:lnTo>
                  <a:lnTo>
                    <a:pt x="11424" y="12865"/>
                  </a:lnTo>
                  <a:lnTo>
                    <a:pt x="11413" y="12855"/>
                  </a:lnTo>
                  <a:lnTo>
                    <a:pt x="11401" y="12845"/>
                  </a:lnTo>
                  <a:lnTo>
                    <a:pt x="11386" y="12835"/>
                  </a:lnTo>
                  <a:lnTo>
                    <a:pt x="11370" y="12835"/>
                  </a:lnTo>
                  <a:lnTo>
                    <a:pt x="11370" y="11840"/>
                  </a:lnTo>
                  <a:lnTo>
                    <a:pt x="11386" y="11835"/>
                  </a:lnTo>
                  <a:lnTo>
                    <a:pt x="11401" y="11830"/>
                  </a:lnTo>
                  <a:lnTo>
                    <a:pt x="11416" y="11820"/>
                  </a:lnTo>
                  <a:lnTo>
                    <a:pt x="11428" y="11805"/>
                  </a:lnTo>
                  <a:lnTo>
                    <a:pt x="11436" y="11790"/>
                  </a:lnTo>
                  <a:lnTo>
                    <a:pt x="11444" y="11770"/>
                  </a:lnTo>
                  <a:lnTo>
                    <a:pt x="11447" y="11750"/>
                  </a:lnTo>
                  <a:lnTo>
                    <a:pt x="11451" y="11730"/>
                  </a:lnTo>
                  <a:lnTo>
                    <a:pt x="11447" y="11705"/>
                  </a:lnTo>
                  <a:lnTo>
                    <a:pt x="11444" y="11685"/>
                  </a:lnTo>
                  <a:lnTo>
                    <a:pt x="12104" y="11190"/>
                  </a:lnTo>
                  <a:lnTo>
                    <a:pt x="12116" y="11210"/>
                  </a:lnTo>
                  <a:lnTo>
                    <a:pt x="12131" y="11225"/>
                  </a:lnTo>
                  <a:lnTo>
                    <a:pt x="12151" y="11235"/>
                  </a:lnTo>
                  <a:lnTo>
                    <a:pt x="12189" y="11235"/>
                  </a:lnTo>
                  <a:lnTo>
                    <a:pt x="12209" y="11225"/>
                  </a:lnTo>
                  <a:lnTo>
                    <a:pt x="12224" y="11210"/>
                  </a:lnTo>
                  <a:lnTo>
                    <a:pt x="12236" y="11190"/>
                  </a:lnTo>
                  <a:lnTo>
                    <a:pt x="12924" y="11705"/>
                  </a:lnTo>
                  <a:lnTo>
                    <a:pt x="12920" y="11730"/>
                  </a:lnTo>
                  <a:lnTo>
                    <a:pt x="12924" y="11755"/>
                  </a:lnTo>
                  <a:lnTo>
                    <a:pt x="12935" y="11780"/>
                  </a:lnTo>
                  <a:lnTo>
                    <a:pt x="12954" y="11795"/>
                  </a:lnTo>
                  <a:lnTo>
                    <a:pt x="12974" y="11800"/>
                  </a:lnTo>
                  <a:lnTo>
                    <a:pt x="12997" y="11795"/>
                  </a:lnTo>
                  <a:lnTo>
                    <a:pt x="13016" y="11780"/>
                  </a:lnTo>
                  <a:lnTo>
                    <a:pt x="13028" y="11755"/>
                  </a:lnTo>
                  <a:lnTo>
                    <a:pt x="13032" y="11730"/>
                  </a:lnTo>
                  <a:lnTo>
                    <a:pt x="13028" y="11700"/>
                  </a:lnTo>
                  <a:lnTo>
                    <a:pt x="13724" y="11185"/>
                  </a:lnTo>
                  <a:lnTo>
                    <a:pt x="13731" y="11200"/>
                  </a:lnTo>
                  <a:lnTo>
                    <a:pt x="13747" y="11215"/>
                  </a:lnTo>
                  <a:lnTo>
                    <a:pt x="13762" y="11220"/>
                  </a:lnTo>
                  <a:lnTo>
                    <a:pt x="13782" y="11225"/>
                  </a:lnTo>
                  <a:lnTo>
                    <a:pt x="13797" y="11220"/>
                  </a:lnTo>
                  <a:lnTo>
                    <a:pt x="13813" y="11215"/>
                  </a:lnTo>
                  <a:lnTo>
                    <a:pt x="13828" y="11200"/>
                  </a:lnTo>
                  <a:lnTo>
                    <a:pt x="13836" y="11185"/>
                  </a:lnTo>
                  <a:lnTo>
                    <a:pt x="14516" y="11695"/>
                  </a:lnTo>
                  <a:lnTo>
                    <a:pt x="14512" y="11710"/>
                  </a:lnTo>
                  <a:lnTo>
                    <a:pt x="14512" y="11745"/>
                  </a:lnTo>
                  <a:lnTo>
                    <a:pt x="14516" y="11765"/>
                  </a:lnTo>
                  <a:lnTo>
                    <a:pt x="14524" y="11780"/>
                  </a:lnTo>
                  <a:lnTo>
                    <a:pt x="14531" y="11790"/>
                  </a:lnTo>
                  <a:lnTo>
                    <a:pt x="14539" y="11805"/>
                  </a:lnTo>
                  <a:lnTo>
                    <a:pt x="14551" y="11815"/>
                  </a:lnTo>
                  <a:lnTo>
                    <a:pt x="14562" y="11820"/>
                  </a:lnTo>
                  <a:lnTo>
                    <a:pt x="14578" y="11825"/>
                  </a:lnTo>
                  <a:lnTo>
                    <a:pt x="14578" y="12850"/>
                  </a:lnTo>
                  <a:lnTo>
                    <a:pt x="14562" y="12850"/>
                  </a:lnTo>
                  <a:lnTo>
                    <a:pt x="14551" y="12860"/>
                  </a:lnTo>
                  <a:lnTo>
                    <a:pt x="14531" y="12880"/>
                  </a:lnTo>
                  <a:lnTo>
                    <a:pt x="14524" y="12890"/>
                  </a:lnTo>
                  <a:lnTo>
                    <a:pt x="14516" y="12905"/>
                  </a:lnTo>
                  <a:lnTo>
                    <a:pt x="14516" y="12925"/>
                  </a:lnTo>
                  <a:lnTo>
                    <a:pt x="14512" y="12940"/>
                  </a:lnTo>
                  <a:lnTo>
                    <a:pt x="14516" y="12960"/>
                  </a:lnTo>
                  <a:lnTo>
                    <a:pt x="14520" y="12975"/>
                  </a:lnTo>
                  <a:lnTo>
                    <a:pt x="14524" y="12995"/>
                  </a:lnTo>
                  <a:lnTo>
                    <a:pt x="14535" y="13005"/>
                  </a:lnTo>
                  <a:lnTo>
                    <a:pt x="14543" y="13020"/>
                  </a:lnTo>
                  <a:lnTo>
                    <a:pt x="14558" y="13025"/>
                  </a:lnTo>
                  <a:lnTo>
                    <a:pt x="14570" y="13035"/>
                  </a:lnTo>
                  <a:lnTo>
                    <a:pt x="14586" y="13035"/>
                  </a:lnTo>
                  <a:lnTo>
                    <a:pt x="14605" y="13030"/>
                  </a:lnTo>
                  <a:lnTo>
                    <a:pt x="14620" y="13025"/>
                  </a:lnTo>
                  <a:lnTo>
                    <a:pt x="14636" y="13010"/>
                  </a:lnTo>
                  <a:lnTo>
                    <a:pt x="14647" y="12990"/>
                  </a:lnTo>
                  <a:lnTo>
                    <a:pt x="15320" y="13495"/>
                  </a:lnTo>
                  <a:lnTo>
                    <a:pt x="15316" y="13515"/>
                  </a:lnTo>
                  <a:lnTo>
                    <a:pt x="15312" y="13535"/>
                  </a:lnTo>
                  <a:lnTo>
                    <a:pt x="15316" y="13555"/>
                  </a:lnTo>
                  <a:lnTo>
                    <a:pt x="15320" y="13570"/>
                  </a:lnTo>
                  <a:lnTo>
                    <a:pt x="15328" y="13590"/>
                  </a:lnTo>
                  <a:lnTo>
                    <a:pt x="15335" y="13605"/>
                  </a:lnTo>
                  <a:lnTo>
                    <a:pt x="15359" y="13625"/>
                  </a:lnTo>
                  <a:lnTo>
                    <a:pt x="15374" y="13630"/>
                  </a:lnTo>
                  <a:lnTo>
                    <a:pt x="15389" y="13635"/>
                  </a:lnTo>
                  <a:lnTo>
                    <a:pt x="15405" y="13630"/>
                  </a:lnTo>
                  <a:lnTo>
                    <a:pt x="15420" y="13625"/>
                  </a:lnTo>
                  <a:lnTo>
                    <a:pt x="15436" y="13615"/>
                  </a:lnTo>
                  <a:lnTo>
                    <a:pt x="15447" y="13605"/>
                  </a:lnTo>
                  <a:lnTo>
                    <a:pt x="15455" y="13590"/>
                  </a:lnTo>
                  <a:lnTo>
                    <a:pt x="15463" y="13570"/>
                  </a:lnTo>
                  <a:lnTo>
                    <a:pt x="15467" y="13555"/>
                  </a:lnTo>
                  <a:lnTo>
                    <a:pt x="15471" y="13535"/>
                  </a:lnTo>
                  <a:lnTo>
                    <a:pt x="15467" y="13510"/>
                  </a:lnTo>
                  <a:lnTo>
                    <a:pt x="15463" y="13495"/>
                  </a:lnTo>
                  <a:lnTo>
                    <a:pt x="16139" y="12990"/>
                  </a:lnTo>
                  <a:lnTo>
                    <a:pt x="16147" y="13005"/>
                  </a:lnTo>
                  <a:lnTo>
                    <a:pt x="16162" y="13020"/>
                  </a:lnTo>
                  <a:lnTo>
                    <a:pt x="16178" y="13025"/>
                  </a:lnTo>
                  <a:lnTo>
                    <a:pt x="16197" y="13030"/>
                  </a:lnTo>
                  <a:lnTo>
                    <a:pt x="16209" y="13030"/>
                  </a:lnTo>
                  <a:lnTo>
                    <a:pt x="16224" y="13025"/>
                  </a:lnTo>
                  <a:lnTo>
                    <a:pt x="16236" y="13015"/>
                  </a:lnTo>
                  <a:lnTo>
                    <a:pt x="16244" y="13005"/>
                  </a:lnTo>
                  <a:lnTo>
                    <a:pt x="16251" y="12990"/>
                  </a:lnTo>
                  <a:lnTo>
                    <a:pt x="16259" y="12975"/>
                  </a:lnTo>
                  <a:lnTo>
                    <a:pt x="16263" y="12960"/>
                  </a:lnTo>
                  <a:lnTo>
                    <a:pt x="16267" y="12940"/>
                  </a:lnTo>
                  <a:lnTo>
                    <a:pt x="16263" y="12925"/>
                  </a:lnTo>
                  <a:lnTo>
                    <a:pt x="16259" y="12910"/>
                  </a:lnTo>
                  <a:lnTo>
                    <a:pt x="16247" y="12880"/>
                  </a:lnTo>
                  <a:lnTo>
                    <a:pt x="16228" y="12860"/>
                  </a:lnTo>
                  <a:lnTo>
                    <a:pt x="16216" y="12855"/>
                  </a:lnTo>
                  <a:lnTo>
                    <a:pt x="16201" y="12855"/>
                  </a:lnTo>
                  <a:lnTo>
                    <a:pt x="16201" y="11805"/>
                  </a:lnTo>
                  <a:lnTo>
                    <a:pt x="16224" y="11800"/>
                  </a:lnTo>
                  <a:lnTo>
                    <a:pt x="16239" y="11780"/>
                  </a:lnTo>
                  <a:lnTo>
                    <a:pt x="16251" y="11760"/>
                  </a:lnTo>
                  <a:lnTo>
                    <a:pt x="16255" y="11730"/>
                  </a:lnTo>
                  <a:lnTo>
                    <a:pt x="16251" y="11700"/>
                  </a:lnTo>
                  <a:lnTo>
                    <a:pt x="16932" y="11190"/>
                  </a:lnTo>
                  <a:lnTo>
                    <a:pt x="16947" y="11210"/>
                  </a:lnTo>
                  <a:lnTo>
                    <a:pt x="16962" y="11225"/>
                  </a:lnTo>
                  <a:lnTo>
                    <a:pt x="16982" y="11235"/>
                  </a:lnTo>
                  <a:lnTo>
                    <a:pt x="17001" y="11240"/>
                  </a:lnTo>
                  <a:lnTo>
                    <a:pt x="17020" y="11235"/>
                  </a:lnTo>
                  <a:lnTo>
                    <a:pt x="17040" y="11225"/>
                  </a:lnTo>
                  <a:lnTo>
                    <a:pt x="17055" y="11210"/>
                  </a:lnTo>
                  <a:lnTo>
                    <a:pt x="17071" y="11195"/>
                  </a:lnTo>
                  <a:lnTo>
                    <a:pt x="17728" y="11685"/>
                  </a:lnTo>
                  <a:lnTo>
                    <a:pt x="17724" y="11705"/>
                  </a:lnTo>
                  <a:lnTo>
                    <a:pt x="17724" y="11750"/>
                  </a:lnTo>
                  <a:lnTo>
                    <a:pt x="17728" y="11770"/>
                  </a:lnTo>
                  <a:lnTo>
                    <a:pt x="17735" y="11785"/>
                  </a:lnTo>
                  <a:lnTo>
                    <a:pt x="17743" y="11800"/>
                  </a:lnTo>
                  <a:lnTo>
                    <a:pt x="17755" y="11815"/>
                  </a:lnTo>
                  <a:lnTo>
                    <a:pt x="17766" y="11825"/>
                  </a:lnTo>
                  <a:lnTo>
                    <a:pt x="17782" y="11835"/>
                  </a:lnTo>
                  <a:lnTo>
                    <a:pt x="17797" y="11835"/>
                  </a:lnTo>
                  <a:lnTo>
                    <a:pt x="17797" y="12850"/>
                  </a:lnTo>
                  <a:lnTo>
                    <a:pt x="17786" y="12850"/>
                  </a:lnTo>
                  <a:lnTo>
                    <a:pt x="17774" y="12860"/>
                  </a:lnTo>
                  <a:lnTo>
                    <a:pt x="17751" y="12880"/>
                  </a:lnTo>
                  <a:lnTo>
                    <a:pt x="17743" y="12890"/>
                  </a:lnTo>
                  <a:lnTo>
                    <a:pt x="17739" y="12905"/>
                  </a:lnTo>
                  <a:lnTo>
                    <a:pt x="17735" y="12925"/>
                  </a:lnTo>
                  <a:lnTo>
                    <a:pt x="17735" y="12960"/>
                  </a:lnTo>
                  <a:lnTo>
                    <a:pt x="17739" y="12975"/>
                  </a:lnTo>
                  <a:lnTo>
                    <a:pt x="17747" y="12995"/>
                  </a:lnTo>
                  <a:lnTo>
                    <a:pt x="17755" y="13005"/>
                  </a:lnTo>
                  <a:lnTo>
                    <a:pt x="17766" y="13020"/>
                  </a:lnTo>
                  <a:lnTo>
                    <a:pt x="17778" y="13030"/>
                  </a:lnTo>
                  <a:lnTo>
                    <a:pt x="17793" y="13035"/>
                  </a:lnTo>
                  <a:lnTo>
                    <a:pt x="17805" y="13035"/>
                  </a:lnTo>
                  <a:lnTo>
                    <a:pt x="17824" y="13030"/>
                  </a:lnTo>
                  <a:lnTo>
                    <a:pt x="17840" y="13025"/>
                  </a:lnTo>
                  <a:lnTo>
                    <a:pt x="17855" y="13010"/>
                  </a:lnTo>
                  <a:lnTo>
                    <a:pt x="17867" y="12990"/>
                  </a:lnTo>
                  <a:lnTo>
                    <a:pt x="18547" y="13500"/>
                  </a:lnTo>
                  <a:lnTo>
                    <a:pt x="18543" y="13515"/>
                  </a:lnTo>
                  <a:lnTo>
                    <a:pt x="18539" y="13535"/>
                  </a:lnTo>
                  <a:lnTo>
                    <a:pt x="18543" y="13550"/>
                  </a:lnTo>
                  <a:lnTo>
                    <a:pt x="18547" y="13570"/>
                  </a:lnTo>
                  <a:lnTo>
                    <a:pt x="18551" y="13585"/>
                  </a:lnTo>
                  <a:lnTo>
                    <a:pt x="18570" y="13610"/>
                  </a:lnTo>
                  <a:lnTo>
                    <a:pt x="18585" y="13620"/>
                  </a:lnTo>
                  <a:lnTo>
                    <a:pt x="18597" y="13625"/>
                  </a:lnTo>
                  <a:lnTo>
                    <a:pt x="18624" y="13625"/>
                  </a:lnTo>
                  <a:lnTo>
                    <a:pt x="18640" y="13620"/>
                  </a:lnTo>
                  <a:lnTo>
                    <a:pt x="18663" y="13600"/>
                  </a:lnTo>
                  <a:lnTo>
                    <a:pt x="18671" y="13585"/>
                  </a:lnTo>
                  <a:lnTo>
                    <a:pt x="18678" y="13570"/>
                  </a:lnTo>
                  <a:lnTo>
                    <a:pt x="18682" y="13550"/>
                  </a:lnTo>
                  <a:lnTo>
                    <a:pt x="18682" y="13515"/>
                  </a:lnTo>
                  <a:lnTo>
                    <a:pt x="18678" y="13500"/>
                  </a:lnTo>
                  <a:lnTo>
                    <a:pt x="19343" y="13000"/>
                  </a:lnTo>
                  <a:lnTo>
                    <a:pt x="19355" y="13025"/>
                  </a:lnTo>
                  <a:lnTo>
                    <a:pt x="19374" y="13040"/>
                  </a:lnTo>
                  <a:lnTo>
                    <a:pt x="19393" y="13050"/>
                  </a:lnTo>
                  <a:lnTo>
                    <a:pt x="19416" y="13055"/>
                  </a:lnTo>
                  <a:lnTo>
                    <a:pt x="19436" y="13050"/>
                  </a:lnTo>
                  <a:lnTo>
                    <a:pt x="19451" y="13045"/>
                  </a:lnTo>
                  <a:lnTo>
                    <a:pt x="19467" y="13035"/>
                  </a:lnTo>
                  <a:lnTo>
                    <a:pt x="19478" y="13020"/>
                  </a:lnTo>
                  <a:lnTo>
                    <a:pt x="19490" y="13005"/>
                  </a:lnTo>
                  <a:lnTo>
                    <a:pt x="19498" y="12985"/>
                  </a:lnTo>
                  <a:lnTo>
                    <a:pt x="19501" y="12965"/>
                  </a:lnTo>
                  <a:lnTo>
                    <a:pt x="19505" y="12940"/>
                  </a:lnTo>
                  <a:lnTo>
                    <a:pt x="19501" y="12920"/>
                  </a:lnTo>
                  <a:lnTo>
                    <a:pt x="19498" y="12900"/>
                  </a:lnTo>
                  <a:lnTo>
                    <a:pt x="19490" y="12880"/>
                  </a:lnTo>
                  <a:lnTo>
                    <a:pt x="19482" y="12865"/>
                  </a:lnTo>
                  <a:lnTo>
                    <a:pt x="19470" y="12850"/>
                  </a:lnTo>
                  <a:lnTo>
                    <a:pt x="19455" y="12840"/>
                  </a:lnTo>
                  <a:lnTo>
                    <a:pt x="19440" y="12830"/>
                  </a:lnTo>
                  <a:lnTo>
                    <a:pt x="19424" y="12830"/>
                  </a:lnTo>
                  <a:lnTo>
                    <a:pt x="19424" y="11810"/>
                  </a:lnTo>
                  <a:lnTo>
                    <a:pt x="19447" y="11800"/>
                  </a:lnTo>
                  <a:lnTo>
                    <a:pt x="19463" y="11785"/>
                  </a:lnTo>
                  <a:lnTo>
                    <a:pt x="19478" y="11760"/>
                  </a:lnTo>
                  <a:lnTo>
                    <a:pt x="19482" y="11730"/>
                  </a:lnTo>
                  <a:lnTo>
                    <a:pt x="19478" y="11710"/>
                  </a:lnTo>
                  <a:lnTo>
                    <a:pt x="19475" y="11695"/>
                  </a:lnTo>
                  <a:lnTo>
                    <a:pt x="19470" y="11680"/>
                  </a:lnTo>
                  <a:lnTo>
                    <a:pt x="19463" y="11670"/>
                  </a:lnTo>
                  <a:lnTo>
                    <a:pt x="19451" y="11660"/>
                  </a:lnTo>
                  <a:lnTo>
                    <a:pt x="19444" y="11650"/>
                  </a:lnTo>
                  <a:lnTo>
                    <a:pt x="19428" y="11645"/>
                  </a:lnTo>
                  <a:lnTo>
                    <a:pt x="19416" y="11645"/>
                  </a:lnTo>
                  <a:lnTo>
                    <a:pt x="19401" y="11650"/>
                  </a:lnTo>
                  <a:lnTo>
                    <a:pt x="19386" y="11655"/>
                  </a:lnTo>
                  <a:lnTo>
                    <a:pt x="19374" y="11665"/>
                  </a:lnTo>
                  <a:lnTo>
                    <a:pt x="19366" y="11680"/>
                  </a:lnTo>
                  <a:lnTo>
                    <a:pt x="18682" y="11170"/>
                  </a:lnTo>
                  <a:lnTo>
                    <a:pt x="18686" y="11155"/>
                  </a:lnTo>
                  <a:lnTo>
                    <a:pt x="18690" y="11135"/>
                  </a:lnTo>
                  <a:lnTo>
                    <a:pt x="18686" y="11115"/>
                  </a:lnTo>
                  <a:lnTo>
                    <a:pt x="18682" y="11100"/>
                  </a:lnTo>
                  <a:lnTo>
                    <a:pt x="18678" y="11085"/>
                  </a:lnTo>
                  <a:lnTo>
                    <a:pt x="18667" y="11070"/>
                  </a:lnTo>
                  <a:lnTo>
                    <a:pt x="18659" y="11055"/>
                  </a:lnTo>
                  <a:lnTo>
                    <a:pt x="18647" y="11045"/>
                  </a:lnTo>
                  <a:lnTo>
                    <a:pt x="18632" y="11040"/>
                  </a:lnTo>
                  <a:lnTo>
                    <a:pt x="18620" y="11035"/>
                  </a:lnTo>
                  <a:lnTo>
                    <a:pt x="18620" y="10020"/>
                  </a:lnTo>
                  <a:lnTo>
                    <a:pt x="18644" y="10010"/>
                  </a:lnTo>
                  <a:lnTo>
                    <a:pt x="18667" y="9990"/>
                  </a:lnTo>
                  <a:lnTo>
                    <a:pt x="18674" y="9975"/>
                  </a:lnTo>
                  <a:lnTo>
                    <a:pt x="18678" y="9960"/>
                  </a:lnTo>
                  <a:lnTo>
                    <a:pt x="18682" y="9940"/>
                  </a:lnTo>
                  <a:lnTo>
                    <a:pt x="18686" y="9925"/>
                  </a:lnTo>
                  <a:lnTo>
                    <a:pt x="18682" y="9905"/>
                  </a:lnTo>
                  <a:lnTo>
                    <a:pt x="18678" y="9885"/>
                  </a:lnTo>
                  <a:lnTo>
                    <a:pt x="19343" y="9390"/>
                  </a:lnTo>
                  <a:lnTo>
                    <a:pt x="19374" y="9430"/>
                  </a:lnTo>
                  <a:lnTo>
                    <a:pt x="19393" y="9440"/>
                  </a:lnTo>
                  <a:lnTo>
                    <a:pt x="19416" y="9445"/>
                  </a:lnTo>
                  <a:lnTo>
                    <a:pt x="19440" y="9440"/>
                  </a:lnTo>
                  <a:lnTo>
                    <a:pt x="19459" y="9430"/>
                  </a:lnTo>
                  <a:lnTo>
                    <a:pt x="19490" y="9390"/>
                  </a:lnTo>
                  <a:lnTo>
                    <a:pt x="20162" y="9895"/>
                  </a:lnTo>
                  <a:lnTo>
                    <a:pt x="20158" y="9910"/>
                  </a:lnTo>
                  <a:lnTo>
                    <a:pt x="20158" y="9940"/>
                  </a:lnTo>
                  <a:lnTo>
                    <a:pt x="20162" y="9955"/>
                  </a:lnTo>
                  <a:lnTo>
                    <a:pt x="20170" y="9970"/>
                  </a:lnTo>
                  <a:lnTo>
                    <a:pt x="20178" y="9985"/>
                  </a:lnTo>
                  <a:lnTo>
                    <a:pt x="20186" y="9995"/>
                  </a:lnTo>
                  <a:lnTo>
                    <a:pt x="20197" y="10000"/>
                  </a:lnTo>
                  <a:lnTo>
                    <a:pt x="20209" y="10005"/>
                  </a:lnTo>
                  <a:lnTo>
                    <a:pt x="20220" y="10010"/>
                  </a:lnTo>
                  <a:lnTo>
                    <a:pt x="20236" y="10005"/>
                  </a:lnTo>
                  <a:lnTo>
                    <a:pt x="20247" y="10000"/>
                  </a:lnTo>
                  <a:lnTo>
                    <a:pt x="20259" y="9995"/>
                  </a:lnTo>
                  <a:lnTo>
                    <a:pt x="20267" y="9985"/>
                  </a:lnTo>
                  <a:lnTo>
                    <a:pt x="20274" y="9970"/>
                  </a:lnTo>
                  <a:lnTo>
                    <a:pt x="20282" y="9955"/>
                  </a:lnTo>
                  <a:lnTo>
                    <a:pt x="20286" y="9940"/>
                  </a:lnTo>
                  <a:lnTo>
                    <a:pt x="20286" y="9910"/>
                  </a:lnTo>
                  <a:lnTo>
                    <a:pt x="20282" y="9895"/>
                  </a:lnTo>
                  <a:lnTo>
                    <a:pt x="20959" y="9385"/>
                  </a:lnTo>
                  <a:lnTo>
                    <a:pt x="20970" y="9405"/>
                  </a:lnTo>
                  <a:lnTo>
                    <a:pt x="20989" y="9425"/>
                  </a:lnTo>
                  <a:lnTo>
                    <a:pt x="21005" y="9430"/>
                  </a:lnTo>
                  <a:lnTo>
                    <a:pt x="21028" y="9435"/>
                  </a:lnTo>
                  <a:lnTo>
                    <a:pt x="21043" y="9435"/>
                  </a:lnTo>
                  <a:lnTo>
                    <a:pt x="21059" y="9430"/>
                  </a:lnTo>
                  <a:lnTo>
                    <a:pt x="21071" y="9420"/>
                  </a:lnTo>
                  <a:lnTo>
                    <a:pt x="21094" y="9390"/>
                  </a:lnTo>
                  <a:lnTo>
                    <a:pt x="21102" y="9375"/>
                  </a:lnTo>
                  <a:lnTo>
                    <a:pt x="21105" y="9355"/>
                  </a:lnTo>
                  <a:lnTo>
                    <a:pt x="21109" y="9330"/>
                  </a:lnTo>
                  <a:lnTo>
                    <a:pt x="21105" y="9310"/>
                  </a:lnTo>
                  <a:lnTo>
                    <a:pt x="21102" y="9295"/>
                  </a:lnTo>
                  <a:lnTo>
                    <a:pt x="21094" y="9275"/>
                  </a:lnTo>
                  <a:lnTo>
                    <a:pt x="21086" y="9260"/>
                  </a:lnTo>
                  <a:lnTo>
                    <a:pt x="21074" y="9250"/>
                  </a:lnTo>
                  <a:lnTo>
                    <a:pt x="21063" y="9240"/>
                  </a:lnTo>
                  <a:lnTo>
                    <a:pt x="21051" y="9235"/>
                  </a:lnTo>
                  <a:lnTo>
                    <a:pt x="21036" y="9230"/>
                  </a:lnTo>
                  <a:lnTo>
                    <a:pt x="21036" y="8230"/>
                  </a:lnTo>
                  <a:lnTo>
                    <a:pt x="21051" y="8225"/>
                  </a:lnTo>
                  <a:lnTo>
                    <a:pt x="21067" y="8220"/>
                  </a:lnTo>
                  <a:lnTo>
                    <a:pt x="21078" y="8210"/>
                  </a:lnTo>
                  <a:lnTo>
                    <a:pt x="21090" y="8195"/>
                  </a:lnTo>
                  <a:lnTo>
                    <a:pt x="21102" y="8180"/>
                  </a:lnTo>
                  <a:lnTo>
                    <a:pt x="21105" y="8160"/>
                  </a:lnTo>
                  <a:lnTo>
                    <a:pt x="21113" y="8140"/>
                  </a:lnTo>
                  <a:lnTo>
                    <a:pt x="21113" y="8100"/>
                  </a:lnTo>
                  <a:lnTo>
                    <a:pt x="21105" y="8075"/>
                  </a:lnTo>
                  <a:lnTo>
                    <a:pt x="21098" y="8060"/>
                  </a:lnTo>
                  <a:lnTo>
                    <a:pt x="21090" y="8040"/>
                  </a:lnTo>
                  <a:lnTo>
                    <a:pt x="21074" y="8030"/>
                  </a:lnTo>
                  <a:lnTo>
                    <a:pt x="21059" y="8015"/>
                  </a:lnTo>
                  <a:lnTo>
                    <a:pt x="21043" y="8010"/>
                  </a:lnTo>
                  <a:lnTo>
                    <a:pt x="21005" y="8010"/>
                  </a:lnTo>
                  <a:lnTo>
                    <a:pt x="20985" y="8020"/>
                  </a:lnTo>
                  <a:lnTo>
                    <a:pt x="20970" y="8035"/>
                  </a:lnTo>
                  <a:lnTo>
                    <a:pt x="20954" y="8055"/>
                  </a:lnTo>
                  <a:lnTo>
                    <a:pt x="20305" y="7570"/>
                  </a:lnTo>
                  <a:lnTo>
                    <a:pt x="20309" y="7550"/>
                  </a:lnTo>
                  <a:lnTo>
                    <a:pt x="20309" y="7505"/>
                  </a:lnTo>
                  <a:lnTo>
                    <a:pt x="20301" y="7485"/>
                  </a:lnTo>
                  <a:lnTo>
                    <a:pt x="20294" y="7465"/>
                  </a:lnTo>
                  <a:lnTo>
                    <a:pt x="20286" y="7445"/>
                  </a:lnTo>
                  <a:lnTo>
                    <a:pt x="20271" y="7435"/>
                  </a:lnTo>
                  <a:lnTo>
                    <a:pt x="20255" y="7420"/>
                  </a:lnTo>
                  <a:lnTo>
                    <a:pt x="20240" y="7415"/>
                  </a:lnTo>
                  <a:lnTo>
                    <a:pt x="20205" y="7415"/>
                  </a:lnTo>
                  <a:lnTo>
                    <a:pt x="20189" y="7420"/>
                  </a:lnTo>
                  <a:lnTo>
                    <a:pt x="20174" y="7435"/>
                  </a:lnTo>
                  <a:lnTo>
                    <a:pt x="20158" y="7445"/>
                  </a:lnTo>
                  <a:lnTo>
                    <a:pt x="20151" y="7465"/>
                  </a:lnTo>
                  <a:lnTo>
                    <a:pt x="20139" y="7485"/>
                  </a:lnTo>
                  <a:lnTo>
                    <a:pt x="20135" y="7505"/>
                  </a:lnTo>
                  <a:lnTo>
                    <a:pt x="20135" y="7550"/>
                  </a:lnTo>
                  <a:lnTo>
                    <a:pt x="20139" y="7570"/>
                  </a:lnTo>
                  <a:lnTo>
                    <a:pt x="19490" y="8055"/>
                  </a:lnTo>
                  <a:lnTo>
                    <a:pt x="19475" y="8035"/>
                  </a:lnTo>
                  <a:lnTo>
                    <a:pt x="19459" y="8020"/>
                  </a:lnTo>
                  <a:lnTo>
                    <a:pt x="19440" y="8010"/>
                  </a:lnTo>
                  <a:lnTo>
                    <a:pt x="19416" y="8005"/>
                  </a:lnTo>
                  <a:lnTo>
                    <a:pt x="19393" y="8010"/>
                  </a:lnTo>
                  <a:lnTo>
                    <a:pt x="19374" y="8020"/>
                  </a:lnTo>
                  <a:lnTo>
                    <a:pt x="19358" y="8035"/>
                  </a:lnTo>
                  <a:lnTo>
                    <a:pt x="19343" y="8055"/>
                  </a:lnTo>
                  <a:lnTo>
                    <a:pt x="18690" y="7565"/>
                  </a:lnTo>
                  <a:lnTo>
                    <a:pt x="18694" y="7550"/>
                  </a:lnTo>
                  <a:lnTo>
                    <a:pt x="18694" y="7505"/>
                  </a:lnTo>
                  <a:lnTo>
                    <a:pt x="18690" y="7485"/>
                  </a:lnTo>
                  <a:lnTo>
                    <a:pt x="18682" y="7465"/>
                  </a:lnTo>
                  <a:lnTo>
                    <a:pt x="18671" y="7450"/>
                  </a:lnTo>
                  <a:lnTo>
                    <a:pt x="18659" y="7435"/>
                  </a:lnTo>
                  <a:lnTo>
                    <a:pt x="18644" y="7425"/>
                  </a:lnTo>
                  <a:lnTo>
                    <a:pt x="18628" y="7420"/>
                  </a:lnTo>
                  <a:lnTo>
                    <a:pt x="18593" y="7420"/>
                  </a:lnTo>
                  <a:lnTo>
                    <a:pt x="18578" y="7425"/>
                  </a:lnTo>
                  <a:lnTo>
                    <a:pt x="18566" y="7435"/>
                  </a:lnTo>
                  <a:lnTo>
                    <a:pt x="18551" y="7450"/>
                  </a:lnTo>
                  <a:lnTo>
                    <a:pt x="18543" y="7465"/>
                  </a:lnTo>
                  <a:lnTo>
                    <a:pt x="18535" y="7485"/>
                  </a:lnTo>
                  <a:lnTo>
                    <a:pt x="18528" y="7505"/>
                  </a:lnTo>
                  <a:lnTo>
                    <a:pt x="18528" y="7545"/>
                  </a:lnTo>
                  <a:lnTo>
                    <a:pt x="18531" y="7565"/>
                  </a:lnTo>
                  <a:lnTo>
                    <a:pt x="17867" y="8065"/>
                  </a:lnTo>
                  <a:lnTo>
                    <a:pt x="17855" y="8050"/>
                  </a:lnTo>
                  <a:lnTo>
                    <a:pt x="17840" y="8035"/>
                  </a:lnTo>
                  <a:lnTo>
                    <a:pt x="17824" y="8025"/>
                  </a:lnTo>
                  <a:lnTo>
                    <a:pt x="17789" y="8025"/>
                  </a:lnTo>
                  <a:lnTo>
                    <a:pt x="17770" y="8035"/>
                  </a:lnTo>
                  <a:lnTo>
                    <a:pt x="17747" y="8065"/>
                  </a:lnTo>
                  <a:lnTo>
                    <a:pt x="17082" y="7570"/>
                  </a:lnTo>
                  <a:lnTo>
                    <a:pt x="17086" y="7550"/>
                  </a:lnTo>
                  <a:lnTo>
                    <a:pt x="17090" y="7525"/>
                  </a:lnTo>
                  <a:lnTo>
                    <a:pt x="17086" y="7505"/>
                  </a:lnTo>
                  <a:lnTo>
                    <a:pt x="17082" y="7485"/>
                  </a:lnTo>
                  <a:lnTo>
                    <a:pt x="17074" y="7465"/>
                  </a:lnTo>
                  <a:lnTo>
                    <a:pt x="17067" y="7450"/>
                  </a:lnTo>
                  <a:lnTo>
                    <a:pt x="17055" y="7435"/>
                  </a:lnTo>
                  <a:lnTo>
                    <a:pt x="17040" y="7425"/>
                  </a:lnTo>
                  <a:lnTo>
                    <a:pt x="17024" y="7420"/>
                  </a:lnTo>
                  <a:lnTo>
                    <a:pt x="17009" y="7415"/>
                  </a:lnTo>
                  <a:lnTo>
                    <a:pt x="17009" y="6390"/>
                  </a:lnTo>
                  <a:lnTo>
                    <a:pt x="17028" y="6380"/>
                  </a:lnTo>
                  <a:lnTo>
                    <a:pt x="17043" y="6365"/>
                  </a:lnTo>
                  <a:lnTo>
                    <a:pt x="17055" y="6340"/>
                  </a:lnTo>
                  <a:lnTo>
                    <a:pt x="17059" y="6315"/>
                  </a:lnTo>
                  <a:lnTo>
                    <a:pt x="17055" y="6285"/>
                  </a:lnTo>
                  <a:lnTo>
                    <a:pt x="17735" y="5780"/>
                  </a:lnTo>
                  <a:lnTo>
                    <a:pt x="17751" y="5800"/>
                  </a:lnTo>
                  <a:lnTo>
                    <a:pt x="17766" y="5815"/>
                  </a:lnTo>
                  <a:lnTo>
                    <a:pt x="17786" y="5825"/>
                  </a:lnTo>
                  <a:lnTo>
                    <a:pt x="17805" y="5830"/>
                  </a:lnTo>
                  <a:lnTo>
                    <a:pt x="17828" y="5825"/>
                  </a:lnTo>
                  <a:lnTo>
                    <a:pt x="17848" y="5815"/>
                  </a:lnTo>
                  <a:lnTo>
                    <a:pt x="17863" y="5800"/>
                  </a:lnTo>
                  <a:lnTo>
                    <a:pt x="17874" y="5780"/>
                  </a:lnTo>
                  <a:lnTo>
                    <a:pt x="18528" y="6265"/>
                  </a:lnTo>
                  <a:lnTo>
                    <a:pt x="18524" y="6290"/>
                  </a:lnTo>
                  <a:lnTo>
                    <a:pt x="18520" y="6315"/>
                  </a:lnTo>
                  <a:lnTo>
                    <a:pt x="18524" y="6340"/>
                  </a:lnTo>
                  <a:lnTo>
                    <a:pt x="18528" y="6360"/>
                  </a:lnTo>
                  <a:lnTo>
                    <a:pt x="18535" y="6380"/>
                  </a:lnTo>
                  <a:lnTo>
                    <a:pt x="18547" y="6400"/>
                  </a:lnTo>
                  <a:lnTo>
                    <a:pt x="18562" y="6410"/>
                  </a:lnTo>
                  <a:lnTo>
                    <a:pt x="18578" y="6425"/>
                  </a:lnTo>
                  <a:lnTo>
                    <a:pt x="18593" y="6430"/>
                  </a:lnTo>
                  <a:lnTo>
                    <a:pt x="18628" y="6430"/>
                  </a:lnTo>
                  <a:lnTo>
                    <a:pt x="18647" y="6425"/>
                  </a:lnTo>
                  <a:lnTo>
                    <a:pt x="18663" y="6410"/>
                  </a:lnTo>
                  <a:lnTo>
                    <a:pt x="18674" y="6400"/>
                  </a:lnTo>
                  <a:lnTo>
                    <a:pt x="18686" y="6380"/>
                  </a:lnTo>
                  <a:lnTo>
                    <a:pt x="18694" y="6360"/>
                  </a:lnTo>
                  <a:lnTo>
                    <a:pt x="18702" y="6340"/>
                  </a:lnTo>
                  <a:lnTo>
                    <a:pt x="18702" y="6290"/>
                  </a:lnTo>
                  <a:lnTo>
                    <a:pt x="18694" y="6265"/>
                  </a:lnTo>
                  <a:lnTo>
                    <a:pt x="19339" y="5785"/>
                  </a:lnTo>
                  <a:lnTo>
                    <a:pt x="19370" y="5825"/>
                  </a:lnTo>
                  <a:lnTo>
                    <a:pt x="19393" y="5835"/>
                  </a:lnTo>
                  <a:lnTo>
                    <a:pt x="19416" y="5840"/>
                  </a:lnTo>
                  <a:lnTo>
                    <a:pt x="19440" y="5835"/>
                  </a:lnTo>
                  <a:lnTo>
                    <a:pt x="19463" y="5825"/>
                  </a:lnTo>
                  <a:lnTo>
                    <a:pt x="19478" y="5805"/>
                  </a:lnTo>
                  <a:lnTo>
                    <a:pt x="19494" y="5785"/>
                  </a:lnTo>
                  <a:lnTo>
                    <a:pt x="20139" y="6270"/>
                  </a:lnTo>
                  <a:lnTo>
                    <a:pt x="20135" y="6290"/>
                  </a:lnTo>
                  <a:lnTo>
                    <a:pt x="20131" y="6315"/>
                  </a:lnTo>
                  <a:lnTo>
                    <a:pt x="20135" y="6340"/>
                  </a:lnTo>
                  <a:lnTo>
                    <a:pt x="20139" y="6360"/>
                  </a:lnTo>
                  <a:lnTo>
                    <a:pt x="20147" y="6380"/>
                  </a:lnTo>
                  <a:lnTo>
                    <a:pt x="20170" y="6410"/>
                  </a:lnTo>
                  <a:lnTo>
                    <a:pt x="20186" y="6420"/>
                  </a:lnTo>
                  <a:lnTo>
                    <a:pt x="20205" y="6430"/>
                  </a:lnTo>
                  <a:lnTo>
                    <a:pt x="20240" y="6430"/>
                  </a:lnTo>
                  <a:lnTo>
                    <a:pt x="20255" y="6420"/>
                  </a:lnTo>
                  <a:lnTo>
                    <a:pt x="20271" y="6410"/>
                  </a:lnTo>
                  <a:lnTo>
                    <a:pt x="20286" y="6395"/>
                  </a:lnTo>
                  <a:lnTo>
                    <a:pt x="20298" y="6380"/>
                  </a:lnTo>
                  <a:lnTo>
                    <a:pt x="20305" y="6360"/>
                  </a:lnTo>
                  <a:lnTo>
                    <a:pt x="20309" y="6340"/>
                  </a:lnTo>
                  <a:lnTo>
                    <a:pt x="20313" y="6315"/>
                  </a:lnTo>
                  <a:lnTo>
                    <a:pt x="20309" y="6290"/>
                  </a:lnTo>
                  <a:lnTo>
                    <a:pt x="20301" y="6265"/>
                  </a:lnTo>
                  <a:lnTo>
                    <a:pt x="20978" y="5765"/>
                  </a:lnTo>
                  <a:lnTo>
                    <a:pt x="20985" y="5780"/>
                  </a:lnTo>
                  <a:lnTo>
                    <a:pt x="20997" y="5790"/>
                  </a:lnTo>
                  <a:lnTo>
                    <a:pt x="21028" y="5800"/>
                  </a:lnTo>
                  <a:lnTo>
                    <a:pt x="21043" y="5795"/>
                  </a:lnTo>
                  <a:lnTo>
                    <a:pt x="21055" y="5790"/>
                  </a:lnTo>
                  <a:lnTo>
                    <a:pt x="21067" y="5780"/>
                  </a:lnTo>
                  <a:lnTo>
                    <a:pt x="21074" y="5765"/>
                  </a:lnTo>
                  <a:lnTo>
                    <a:pt x="21600" y="6155"/>
                  </a:lnTo>
                  <a:lnTo>
                    <a:pt x="21600" y="6130"/>
                  </a:lnTo>
                  <a:lnTo>
                    <a:pt x="21082" y="5745"/>
                  </a:lnTo>
                  <a:lnTo>
                    <a:pt x="21086" y="5725"/>
                  </a:lnTo>
                  <a:lnTo>
                    <a:pt x="21082" y="5695"/>
                  </a:lnTo>
                  <a:lnTo>
                    <a:pt x="21071" y="5675"/>
                  </a:lnTo>
                  <a:lnTo>
                    <a:pt x="21055" y="5655"/>
                  </a:lnTo>
                  <a:lnTo>
                    <a:pt x="21036" y="5650"/>
                  </a:lnTo>
                  <a:lnTo>
                    <a:pt x="21036" y="4630"/>
                  </a:lnTo>
                  <a:lnTo>
                    <a:pt x="21051" y="4625"/>
                  </a:lnTo>
                  <a:lnTo>
                    <a:pt x="21067" y="4615"/>
                  </a:lnTo>
                  <a:lnTo>
                    <a:pt x="21082" y="4605"/>
                  </a:lnTo>
                  <a:lnTo>
                    <a:pt x="21094" y="4590"/>
                  </a:lnTo>
                  <a:lnTo>
                    <a:pt x="21105" y="4575"/>
                  </a:lnTo>
                  <a:lnTo>
                    <a:pt x="21113" y="4555"/>
                  </a:lnTo>
                  <a:lnTo>
                    <a:pt x="21117" y="4535"/>
                  </a:lnTo>
                  <a:lnTo>
                    <a:pt x="21117" y="4485"/>
                  </a:lnTo>
                  <a:lnTo>
                    <a:pt x="21109" y="4460"/>
                  </a:lnTo>
                  <a:lnTo>
                    <a:pt x="21600" y="4095"/>
                  </a:lnTo>
                  <a:lnTo>
                    <a:pt x="21600" y="4070"/>
                  </a:lnTo>
                  <a:lnTo>
                    <a:pt x="21102" y="4445"/>
                  </a:lnTo>
                  <a:lnTo>
                    <a:pt x="21071" y="4405"/>
                  </a:lnTo>
                  <a:lnTo>
                    <a:pt x="21051" y="4395"/>
                  </a:lnTo>
                  <a:lnTo>
                    <a:pt x="21005" y="4395"/>
                  </a:lnTo>
                  <a:lnTo>
                    <a:pt x="20985" y="4405"/>
                  </a:lnTo>
                  <a:lnTo>
                    <a:pt x="20966" y="4425"/>
                  </a:lnTo>
                  <a:lnTo>
                    <a:pt x="20951" y="4445"/>
                  </a:lnTo>
                  <a:lnTo>
                    <a:pt x="20286" y="3950"/>
                  </a:lnTo>
                  <a:lnTo>
                    <a:pt x="20294" y="3920"/>
                  </a:lnTo>
                  <a:lnTo>
                    <a:pt x="20290" y="3900"/>
                  </a:lnTo>
                  <a:lnTo>
                    <a:pt x="20286" y="3885"/>
                  </a:lnTo>
                  <a:lnTo>
                    <a:pt x="20274" y="3860"/>
                  </a:lnTo>
                  <a:lnTo>
                    <a:pt x="20255" y="3840"/>
                  </a:lnTo>
                  <a:lnTo>
                    <a:pt x="20243" y="3830"/>
                  </a:lnTo>
                  <a:lnTo>
                    <a:pt x="20228" y="3830"/>
                  </a:lnTo>
                  <a:lnTo>
                    <a:pt x="20228" y="2795"/>
                  </a:lnTo>
                  <a:lnTo>
                    <a:pt x="20243" y="2790"/>
                  </a:lnTo>
                  <a:lnTo>
                    <a:pt x="20255" y="2785"/>
                  </a:lnTo>
                  <a:lnTo>
                    <a:pt x="20274" y="2765"/>
                  </a:lnTo>
                  <a:lnTo>
                    <a:pt x="20286" y="2740"/>
                  </a:lnTo>
                  <a:lnTo>
                    <a:pt x="20290" y="2725"/>
                  </a:lnTo>
                  <a:lnTo>
                    <a:pt x="20290" y="2690"/>
                  </a:lnTo>
                  <a:lnTo>
                    <a:pt x="20286" y="2670"/>
                  </a:lnTo>
                  <a:lnTo>
                    <a:pt x="20962" y="2165"/>
                  </a:lnTo>
                  <a:lnTo>
                    <a:pt x="20974" y="2185"/>
                  </a:lnTo>
                  <a:lnTo>
                    <a:pt x="20989" y="2200"/>
                  </a:lnTo>
                  <a:lnTo>
                    <a:pt x="21009" y="2210"/>
                  </a:lnTo>
                  <a:lnTo>
                    <a:pt x="21047" y="2210"/>
                  </a:lnTo>
                  <a:lnTo>
                    <a:pt x="21063" y="2200"/>
                  </a:lnTo>
                  <a:lnTo>
                    <a:pt x="21078" y="2185"/>
                  </a:lnTo>
                  <a:lnTo>
                    <a:pt x="21090" y="2165"/>
                  </a:lnTo>
                  <a:lnTo>
                    <a:pt x="21600" y="2545"/>
                  </a:lnTo>
                  <a:lnTo>
                    <a:pt x="21600" y="2520"/>
                  </a:lnTo>
                  <a:lnTo>
                    <a:pt x="21098" y="2145"/>
                  </a:lnTo>
                  <a:lnTo>
                    <a:pt x="21102" y="2130"/>
                  </a:lnTo>
                  <a:lnTo>
                    <a:pt x="21102" y="2095"/>
                  </a:lnTo>
                  <a:lnTo>
                    <a:pt x="21098" y="2080"/>
                  </a:lnTo>
                  <a:lnTo>
                    <a:pt x="21090" y="2065"/>
                  </a:lnTo>
                  <a:lnTo>
                    <a:pt x="21074" y="2035"/>
                  </a:lnTo>
                  <a:lnTo>
                    <a:pt x="21063" y="2030"/>
                  </a:lnTo>
                  <a:lnTo>
                    <a:pt x="21047" y="2020"/>
                  </a:lnTo>
                  <a:lnTo>
                    <a:pt x="21036" y="2020"/>
                  </a:lnTo>
                  <a:lnTo>
                    <a:pt x="21036" y="990"/>
                  </a:lnTo>
                  <a:lnTo>
                    <a:pt x="21047" y="990"/>
                  </a:lnTo>
                  <a:lnTo>
                    <a:pt x="21059" y="985"/>
                  </a:lnTo>
                  <a:lnTo>
                    <a:pt x="21078" y="965"/>
                  </a:lnTo>
                  <a:lnTo>
                    <a:pt x="21094" y="935"/>
                  </a:lnTo>
                  <a:lnTo>
                    <a:pt x="21098" y="920"/>
                  </a:lnTo>
                  <a:lnTo>
                    <a:pt x="21098" y="900"/>
                  </a:lnTo>
                  <a:lnTo>
                    <a:pt x="21094" y="885"/>
                  </a:lnTo>
                  <a:lnTo>
                    <a:pt x="21090" y="865"/>
                  </a:lnTo>
                  <a:lnTo>
                    <a:pt x="21600" y="485"/>
                  </a:lnTo>
                  <a:lnTo>
                    <a:pt x="21600" y="465"/>
                  </a:lnTo>
                  <a:lnTo>
                    <a:pt x="21082" y="850"/>
                  </a:lnTo>
                  <a:lnTo>
                    <a:pt x="21059" y="820"/>
                  </a:lnTo>
                  <a:lnTo>
                    <a:pt x="21043" y="815"/>
                  </a:lnTo>
                  <a:lnTo>
                    <a:pt x="21028" y="810"/>
                  </a:lnTo>
                  <a:lnTo>
                    <a:pt x="21009" y="815"/>
                  </a:lnTo>
                  <a:lnTo>
                    <a:pt x="20993" y="820"/>
                  </a:lnTo>
                  <a:lnTo>
                    <a:pt x="20970" y="850"/>
                  </a:lnTo>
                  <a:lnTo>
                    <a:pt x="20298" y="345"/>
                  </a:lnTo>
                  <a:lnTo>
                    <a:pt x="20301" y="330"/>
                  </a:lnTo>
                  <a:lnTo>
                    <a:pt x="20301" y="290"/>
                  </a:lnTo>
                  <a:lnTo>
                    <a:pt x="20298" y="270"/>
                  </a:lnTo>
                  <a:lnTo>
                    <a:pt x="20282" y="240"/>
                  </a:lnTo>
                  <a:lnTo>
                    <a:pt x="20271" y="225"/>
                  </a:lnTo>
                  <a:lnTo>
                    <a:pt x="20259" y="215"/>
                  </a:lnTo>
                  <a:lnTo>
                    <a:pt x="20243" y="210"/>
                  </a:lnTo>
                  <a:lnTo>
                    <a:pt x="20228" y="205"/>
                  </a:lnTo>
                  <a:lnTo>
                    <a:pt x="20228" y="0"/>
                  </a:lnTo>
                  <a:lnTo>
                    <a:pt x="20212" y="0"/>
                  </a:lnTo>
                  <a:lnTo>
                    <a:pt x="20212" y="205"/>
                  </a:lnTo>
                  <a:lnTo>
                    <a:pt x="20197" y="210"/>
                  </a:lnTo>
                  <a:lnTo>
                    <a:pt x="20186" y="215"/>
                  </a:lnTo>
                  <a:lnTo>
                    <a:pt x="20174" y="225"/>
                  </a:lnTo>
                  <a:lnTo>
                    <a:pt x="20162" y="240"/>
                  </a:lnTo>
                  <a:lnTo>
                    <a:pt x="20155" y="255"/>
                  </a:lnTo>
                  <a:lnTo>
                    <a:pt x="20147" y="270"/>
                  </a:lnTo>
                  <a:lnTo>
                    <a:pt x="20143" y="290"/>
                  </a:lnTo>
                  <a:lnTo>
                    <a:pt x="20139" y="310"/>
                  </a:lnTo>
                  <a:lnTo>
                    <a:pt x="20143" y="330"/>
                  </a:lnTo>
                  <a:lnTo>
                    <a:pt x="20147" y="350"/>
                  </a:lnTo>
                  <a:lnTo>
                    <a:pt x="20155" y="370"/>
                  </a:lnTo>
                  <a:lnTo>
                    <a:pt x="20166" y="385"/>
                  </a:lnTo>
                  <a:lnTo>
                    <a:pt x="20178" y="395"/>
                  </a:lnTo>
                  <a:lnTo>
                    <a:pt x="20189" y="405"/>
                  </a:lnTo>
                  <a:lnTo>
                    <a:pt x="20205" y="415"/>
                  </a:lnTo>
                  <a:lnTo>
                    <a:pt x="20220" y="415"/>
                  </a:lnTo>
                  <a:lnTo>
                    <a:pt x="20243" y="410"/>
                  </a:lnTo>
                  <a:lnTo>
                    <a:pt x="20263" y="400"/>
                  </a:lnTo>
                  <a:lnTo>
                    <a:pt x="20278" y="385"/>
                  </a:lnTo>
                  <a:lnTo>
                    <a:pt x="20290" y="365"/>
                  </a:lnTo>
                  <a:lnTo>
                    <a:pt x="20962" y="865"/>
                  </a:lnTo>
                  <a:lnTo>
                    <a:pt x="20959" y="885"/>
                  </a:lnTo>
                  <a:lnTo>
                    <a:pt x="20959" y="920"/>
                  </a:lnTo>
                  <a:lnTo>
                    <a:pt x="20962" y="935"/>
                  </a:lnTo>
                  <a:lnTo>
                    <a:pt x="20974" y="965"/>
                  </a:lnTo>
                  <a:lnTo>
                    <a:pt x="20993" y="985"/>
                  </a:lnTo>
                  <a:lnTo>
                    <a:pt x="21005" y="990"/>
                  </a:lnTo>
                  <a:lnTo>
                    <a:pt x="21020" y="990"/>
                  </a:lnTo>
                  <a:lnTo>
                    <a:pt x="21020" y="2020"/>
                  </a:lnTo>
                  <a:lnTo>
                    <a:pt x="21005" y="2020"/>
                  </a:lnTo>
                  <a:lnTo>
                    <a:pt x="20993" y="2030"/>
                  </a:lnTo>
                  <a:lnTo>
                    <a:pt x="20970" y="2050"/>
                  </a:lnTo>
                  <a:lnTo>
                    <a:pt x="20962" y="2065"/>
                  </a:lnTo>
                  <a:lnTo>
                    <a:pt x="20959" y="2080"/>
                  </a:lnTo>
                  <a:lnTo>
                    <a:pt x="20954" y="2095"/>
                  </a:lnTo>
                  <a:lnTo>
                    <a:pt x="20951" y="2115"/>
                  </a:lnTo>
                  <a:lnTo>
                    <a:pt x="20954" y="2130"/>
                  </a:lnTo>
                  <a:lnTo>
                    <a:pt x="20954" y="2145"/>
                  </a:lnTo>
                  <a:lnTo>
                    <a:pt x="20278" y="2655"/>
                  </a:lnTo>
                  <a:lnTo>
                    <a:pt x="20267" y="2640"/>
                  </a:lnTo>
                  <a:lnTo>
                    <a:pt x="20255" y="2625"/>
                  </a:lnTo>
                  <a:lnTo>
                    <a:pt x="20240" y="2620"/>
                  </a:lnTo>
                  <a:lnTo>
                    <a:pt x="20220" y="2615"/>
                  </a:lnTo>
                  <a:lnTo>
                    <a:pt x="20205" y="2620"/>
                  </a:lnTo>
                  <a:lnTo>
                    <a:pt x="20189" y="2625"/>
                  </a:lnTo>
                  <a:lnTo>
                    <a:pt x="20166" y="2655"/>
                  </a:lnTo>
                  <a:lnTo>
                    <a:pt x="19490" y="2150"/>
                  </a:lnTo>
                  <a:lnTo>
                    <a:pt x="19494" y="2130"/>
                  </a:lnTo>
                  <a:lnTo>
                    <a:pt x="19494" y="2095"/>
                  </a:lnTo>
                  <a:lnTo>
                    <a:pt x="19486" y="2075"/>
                  </a:lnTo>
                  <a:lnTo>
                    <a:pt x="19482" y="2060"/>
                  </a:lnTo>
                  <a:lnTo>
                    <a:pt x="19470" y="2045"/>
                  </a:lnTo>
                  <a:lnTo>
                    <a:pt x="19459" y="2030"/>
                  </a:lnTo>
                  <a:lnTo>
                    <a:pt x="19447" y="2025"/>
                  </a:lnTo>
                  <a:lnTo>
                    <a:pt x="19432" y="2015"/>
                  </a:lnTo>
                  <a:lnTo>
                    <a:pt x="19401" y="2015"/>
                  </a:lnTo>
                  <a:lnTo>
                    <a:pt x="19386" y="2025"/>
                  </a:lnTo>
                  <a:lnTo>
                    <a:pt x="19374" y="2030"/>
                  </a:lnTo>
                  <a:lnTo>
                    <a:pt x="19362" y="2045"/>
                  </a:lnTo>
                  <a:lnTo>
                    <a:pt x="19347" y="2075"/>
                  </a:lnTo>
                  <a:lnTo>
                    <a:pt x="19343" y="2095"/>
                  </a:lnTo>
                  <a:lnTo>
                    <a:pt x="19339" y="2115"/>
                  </a:lnTo>
                  <a:lnTo>
                    <a:pt x="19339" y="2130"/>
                  </a:lnTo>
                  <a:lnTo>
                    <a:pt x="19343" y="2150"/>
                  </a:lnTo>
                  <a:lnTo>
                    <a:pt x="18678" y="2645"/>
                  </a:lnTo>
                  <a:lnTo>
                    <a:pt x="18667" y="2625"/>
                  </a:lnTo>
                  <a:lnTo>
                    <a:pt x="18651" y="2610"/>
                  </a:lnTo>
                  <a:lnTo>
                    <a:pt x="18632" y="2600"/>
                  </a:lnTo>
                  <a:lnTo>
                    <a:pt x="18593" y="2600"/>
                  </a:lnTo>
                  <a:lnTo>
                    <a:pt x="18578" y="2605"/>
                  </a:lnTo>
                  <a:lnTo>
                    <a:pt x="18566" y="2615"/>
                  </a:lnTo>
                  <a:lnTo>
                    <a:pt x="18551" y="2630"/>
                  </a:lnTo>
                  <a:lnTo>
                    <a:pt x="18543" y="2645"/>
                  </a:lnTo>
                  <a:lnTo>
                    <a:pt x="18535" y="2665"/>
                  </a:lnTo>
                  <a:lnTo>
                    <a:pt x="18531" y="2685"/>
                  </a:lnTo>
                  <a:lnTo>
                    <a:pt x="18528" y="2705"/>
                  </a:lnTo>
                  <a:lnTo>
                    <a:pt x="18531" y="2725"/>
                  </a:lnTo>
                  <a:lnTo>
                    <a:pt x="18535" y="2745"/>
                  </a:lnTo>
                  <a:lnTo>
                    <a:pt x="18539" y="2765"/>
                  </a:lnTo>
                  <a:lnTo>
                    <a:pt x="18551" y="2780"/>
                  </a:lnTo>
                  <a:lnTo>
                    <a:pt x="18562" y="2790"/>
                  </a:lnTo>
                  <a:lnTo>
                    <a:pt x="18574" y="2800"/>
                  </a:lnTo>
                  <a:lnTo>
                    <a:pt x="18590" y="2810"/>
                  </a:lnTo>
                  <a:lnTo>
                    <a:pt x="18605" y="2815"/>
                  </a:lnTo>
                  <a:lnTo>
                    <a:pt x="18605" y="3805"/>
                  </a:lnTo>
                  <a:lnTo>
                    <a:pt x="18585" y="3810"/>
                  </a:lnTo>
                  <a:lnTo>
                    <a:pt x="18574" y="3820"/>
                  </a:lnTo>
                  <a:lnTo>
                    <a:pt x="18559" y="3830"/>
                  </a:lnTo>
                  <a:lnTo>
                    <a:pt x="18547" y="3845"/>
                  </a:lnTo>
                  <a:lnTo>
                    <a:pt x="18539" y="3860"/>
                  </a:lnTo>
                  <a:lnTo>
                    <a:pt x="18531" y="3875"/>
                  </a:lnTo>
                  <a:lnTo>
                    <a:pt x="18528" y="3895"/>
                  </a:lnTo>
                  <a:lnTo>
                    <a:pt x="18524" y="3920"/>
                  </a:lnTo>
                  <a:lnTo>
                    <a:pt x="18528" y="3940"/>
                  </a:lnTo>
                  <a:lnTo>
                    <a:pt x="18531" y="3960"/>
                  </a:lnTo>
                  <a:lnTo>
                    <a:pt x="17859" y="4460"/>
                  </a:lnTo>
                  <a:lnTo>
                    <a:pt x="17848" y="4445"/>
                  </a:lnTo>
                  <a:lnTo>
                    <a:pt x="17836" y="4435"/>
                  </a:lnTo>
                  <a:lnTo>
                    <a:pt x="17820" y="4430"/>
                  </a:lnTo>
                  <a:lnTo>
                    <a:pt x="17805" y="4425"/>
                  </a:lnTo>
                  <a:lnTo>
                    <a:pt x="17793" y="4430"/>
                  </a:lnTo>
                  <a:lnTo>
                    <a:pt x="17770" y="4440"/>
                  </a:lnTo>
                  <a:lnTo>
                    <a:pt x="17758" y="4450"/>
                  </a:lnTo>
                  <a:lnTo>
                    <a:pt x="17751" y="4465"/>
                  </a:lnTo>
                  <a:lnTo>
                    <a:pt x="17747" y="4480"/>
                  </a:lnTo>
                  <a:lnTo>
                    <a:pt x="17743" y="4495"/>
                  </a:lnTo>
                  <a:lnTo>
                    <a:pt x="17739" y="4510"/>
                  </a:lnTo>
                  <a:lnTo>
                    <a:pt x="17743" y="4540"/>
                  </a:lnTo>
                  <a:lnTo>
                    <a:pt x="17758" y="4565"/>
                  </a:lnTo>
                  <a:lnTo>
                    <a:pt x="17774" y="4585"/>
                  </a:lnTo>
                  <a:lnTo>
                    <a:pt x="17797" y="4595"/>
                  </a:lnTo>
                  <a:lnTo>
                    <a:pt x="17797" y="5620"/>
                  </a:lnTo>
                  <a:lnTo>
                    <a:pt x="17782" y="5625"/>
                  </a:lnTo>
                  <a:lnTo>
                    <a:pt x="17770" y="5630"/>
                  </a:lnTo>
                  <a:lnTo>
                    <a:pt x="17758" y="5640"/>
                  </a:lnTo>
                  <a:lnTo>
                    <a:pt x="17747" y="5655"/>
                  </a:lnTo>
                  <a:lnTo>
                    <a:pt x="17731" y="5685"/>
                  </a:lnTo>
                  <a:lnTo>
                    <a:pt x="17728" y="5705"/>
                  </a:lnTo>
                  <a:lnTo>
                    <a:pt x="17724" y="5725"/>
                  </a:lnTo>
                  <a:lnTo>
                    <a:pt x="17728" y="5740"/>
                  </a:lnTo>
                  <a:lnTo>
                    <a:pt x="17731" y="5760"/>
                  </a:lnTo>
                  <a:lnTo>
                    <a:pt x="17047" y="6270"/>
                  </a:lnTo>
                  <a:lnTo>
                    <a:pt x="17040" y="6260"/>
                  </a:lnTo>
                  <a:lnTo>
                    <a:pt x="17016" y="6240"/>
                  </a:lnTo>
                  <a:lnTo>
                    <a:pt x="16986" y="6240"/>
                  </a:lnTo>
                  <a:lnTo>
                    <a:pt x="16962" y="6260"/>
                  </a:lnTo>
                  <a:lnTo>
                    <a:pt x="16955" y="6270"/>
                  </a:lnTo>
                  <a:lnTo>
                    <a:pt x="16255" y="5750"/>
                  </a:lnTo>
                  <a:lnTo>
                    <a:pt x="16259" y="5725"/>
                  </a:lnTo>
                  <a:lnTo>
                    <a:pt x="16251" y="5695"/>
                  </a:lnTo>
                  <a:lnTo>
                    <a:pt x="16239" y="5670"/>
                  </a:lnTo>
                  <a:lnTo>
                    <a:pt x="16224" y="5655"/>
                  </a:lnTo>
                  <a:lnTo>
                    <a:pt x="16201" y="5645"/>
                  </a:lnTo>
                  <a:lnTo>
                    <a:pt x="16201" y="4630"/>
                  </a:lnTo>
                  <a:lnTo>
                    <a:pt x="16220" y="4625"/>
                  </a:lnTo>
                  <a:lnTo>
                    <a:pt x="16236" y="4615"/>
                  </a:lnTo>
                  <a:lnTo>
                    <a:pt x="16251" y="4605"/>
                  </a:lnTo>
                  <a:lnTo>
                    <a:pt x="16263" y="4590"/>
                  </a:lnTo>
                  <a:lnTo>
                    <a:pt x="16270" y="4575"/>
                  </a:lnTo>
                  <a:lnTo>
                    <a:pt x="16278" y="4555"/>
                  </a:lnTo>
                  <a:lnTo>
                    <a:pt x="16286" y="4535"/>
                  </a:lnTo>
                  <a:lnTo>
                    <a:pt x="16286" y="4510"/>
                  </a:lnTo>
                  <a:lnTo>
                    <a:pt x="16282" y="4485"/>
                  </a:lnTo>
                  <a:lnTo>
                    <a:pt x="16278" y="4460"/>
                  </a:lnTo>
                  <a:lnTo>
                    <a:pt x="16932" y="3975"/>
                  </a:lnTo>
                  <a:lnTo>
                    <a:pt x="16943" y="3995"/>
                  </a:lnTo>
                  <a:lnTo>
                    <a:pt x="16958" y="4010"/>
                  </a:lnTo>
                  <a:lnTo>
                    <a:pt x="16978" y="4025"/>
                  </a:lnTo>
                  <a:lnTo>
                    <a:pt x="17016" y="4025"/>
                  </a:lnTo>
                  <a:lnTo>
                    <a:pt x="17032" y="4020"/>
                  </a:lnTo>
                  <a:lnTo>
                    <a:pt x="17047" y="4010"/>
                  </a:lnTo>
                  <a:lnTo>
                    <a:pt x="17071" y="3980"/>
                  </a:lnTo>
                  <a:lnTo>
                    <a:pt x="17078" y="3960"/>
                  </a:lnTo>
                  <a:lnTo>
                    <a:pt x="17082" y="3940"/>
                  </a:lnTo>
                  <a:lnTo>
                    <a:pt x="17086" y="3920"/>
                  </a:lnTo>
                  <a:lnTo>
                    <a:pt x="17082" y="3900"/>
                  </a:lnTo>
                  <a:lnTo>
                    <a:pt x="17078" y="3880"/>
                  </a:lnTo>
                  <a:lnTo>
                    <a:pt x="17071" y="3860"/>
                  </a:lnTo>
                  <a:lnTo>
                    <a:pt x="17063" y="3845"/>
                  </a:lnTo>
                  <a:lnTo>
                    <a:pt x="17051" y="3830"/>
                  </a:lnTo>
                  <a:lnTo>
                    <a:pt x="17040" y="3820"/>
                  </a:lnTo>
                  <a:lnTo>
                    <a:pt x="17024" y="3815"/>
                  </a:lnTo>
                  <a:lnTo>
                    <a:pt x="17009" y="3810"/>
                  </a:lnTo>
                  <a:lnTo>
                    <a:pt x="17009" y="2785"/>
                  </a:lnTo>
                  <a:lnTo>
                    <a:pt x="17028" y="2775"/>
                  </a:lnTo>
                  <a:lnTo>
                    <a:pt x="17047" y="2760"/>
                  </a:lnTo>
                  <a:lnTo>
                    <a:pt x="17059" y="2735"/>
                  </a:lnTo>
                  <a:lnTo>
                    <a:pt x="17063" y="2705"/>
                  </a:lnTo>
                  <a:lnTo>
                    <a:pt x="17055" y="2675"/>
                  </a:lnTo>
                  <a:lnTo>
                    <a:pt x="17043" y="2650"/>
                  </a:lnTo>
                  <a:lnTo>
                    <a:pt x="17024" y="2635"/>
                  </a:lnTo>
                  <a:lnTo>
                    <a:pt x="17012" y="2630"/>
                  </a:lnTo>
                  <a:lnTo>
                    <a:pt x="16986" y="2630"/>
                  </a:lnTo>
                  <a:lnTo>
                    <a:pt x="16974" y="2635"/>
                  </a:lnTo>
                  <a:lnTo>
                    <a:pt x="16962" y="2645"/>
                  </a:lnTo>
                  <a:lnTo>
                    <a:pt x="16955" y="2660"/>
                  </a:lnTo>
                  <a:lnTo>
                    <a:pt x="16274" y="2155"/>
                  </a:lnTo>
                  <a:lnTo>
                    <a:pt x="16278" y="2135"/>
                  </a:lnTo>
                  <a:lnTo>
                    <a:pt x="16278" y="2095"/>
                  </a:lnTo>
                  <a:lnTo>
                    <a:pt x="16274" y="2075"/>
                  </a:lnTo>
                  <a:lnTo>
                    <a:pt x="16267" y="2055"/>
                  </a:lnTo>
                  <a:lnTo>
                    <a:pt x="16247" y="2030"/>
                  </a:lnTo>
                  <a:lnTo>
                    <a:pt x="16232" y="2020"/>
                  </a:lnTo>
                  <a:lnTo>
                    <a:pt x="16216" y="2010"/>
                  </a:lnTo>
                  <a:lnTo>
                    <a:pt x="16201" y="2010"/>
                  </a:lnTo>
                  <a:lnTo>
                    <a:pt x="16201" y="1000"/>
                  </a:lnTo>
                  <a:lnTo>
                    <a:pt x="16216" y="1000"/>
                  </a:lnTo>
                  <a:lnTo>
                    <a:pt x="16232" y="990"/>
                  </a:lnTo>
                  <a:lnTo>
                    <a:pt x="16244" y="980"/>
                  </a:lnTo>
                  <a:lnTo>
                    <a:pt x="16263" y="955"/>
                  </a:lnTo>
                  <a:lnTo>
                    <a:pt x="16267" y="940"/>
                  </a:lnTo>
                  <a:lnTo>
                    <a:pt x="16270" y="920"/>
                  </a:lnTo>
                  <a:lnTo>
                    <a:pt x="16274" y="900"/>
                  </a:lnTo>
                  <a:lnTo>
                    <a:pt x="16270" y="880"/>
                  </a:lnTo>
                  <a:lnTo>
                    <a:pt x="16267" y="865"/>
                  </a:lnTo>
                  <a:lnTo>
                    <a:pt x="16259" y="845"/>
                  </a:lnTo>
                  <a:lnTo>
                    <a:pt x="16251" y="830"/>
                  </a:lnTo>
                  <a:lnTo>
                    <a:pt x="16239" y="820"/>
                  </a:lnTo>
                  <a:lnTo>
                    <a:pt x="16224" y="810"/>
                  </a:lnTo>
                  <a:lnTo>
                    <a:pt x="16213" y="805"/>
                  </a:lnTo>
                  <a:lnTo>
                    <a:pt x="16178" y="805"/>
                  </a:lnTo>
                  <a:lnTo>
                    <a:pt x="16159" y="815"/>
                  </a:lnTo>
                  <a:lnTo>
                    <a:pt x="16147" y="830"/>
                  </a:lnTo>
                  <a:lnTo>
                    <a:pt x="16131" y="845"/>
                  </a:lnTo>
                  <a:lnTo>
                    <a:pt x="15471" y="350"/>
                  </a:lnTo>
                  <a:lnTo>
                    <a:pt x="15474" y="330"/>
                  </a:lnTo>
                  <a:lnTo>
                    <a:pt x="15478" y="310"/>
                  </a:lnTo>
                  <a:lnTo>
                    <a:pt x="15474" y="290"/>
                  </a:lnTo>
                  <a:lnTo>
                    <a:pt x="15471" y="270"/>
                  </a:lnTo>
                  <a:lnTo>
                    <a:pt x="15463" y="250"/>
                  </a:lnTo>
                  <a:lnTo>
                    <a:pt x="15455" y="235"/>
                  </a:lnTo>
                  <a:lnTo>
                    <a:pt x="15443" y="220"/>
                  </a:lnTo>
                  <a:lnTo>
                    <a:pt x="15428" y="210"/>
                  </a:lnTo>
                  <a:lnTo>
                    <a:pt x="15413" y="200"/>
                  </a:lnTo>
                  <a:lnTo>
                    <a:pt x="15397" y="200"/>
                  </a:lnTo>
                  <a:lnTo>
                    <a:pt x="15397" y="0"/>
                  </a:lnTo>
                  <a:lnTo>
                    <a:pt x="15382" y="0"/>
                  </a:lnTo>
                  <a:lnTo>
                    <a:pt x="15382" y="200"/>
                  </a:lnTo>
                  <a:lnTo>
                    <a:pt x="15366" y="205"/>
                  </a:lnTo>
                  <a:lnTo>
                    <a:pt x="15351" y="210"/>
                  </a:lnTo>
                  <a:lnTo>
                    <a:pt x="15339" y="220"/>
                  </a:lnTo>
                  <a:lnTo>
                    <a:pt x="15316" y="250"/>
                  </a:lnTo>
                  <a:lnTo>
                    <a:pt x="15312" y="270"/>
                  </a:lnTo>
                  <a:lnTo>
                    <a:pt x="15305" y="290"/>
                  </a:lnTo>
                  <a:lnTo>
                    <a:pt x="15305" y="330"/>
                  </a:lnTo>
                  <a:lnTo>
                    <a:pt x="15308" y="350"/>
                  </a:lnTo>
                  <a:lnTo>
                    <a:pt x="14647" y="845"/>
                  </a:lnTo>
                  <a:lnTo>
                    <a:pt x="14636" y="825"/>
                  </a:lnTo>
                  <a:lnTo>
                    <a:pt x="14620" y="815"/>
                  </a:lnTo>
                  <a:lnTo>
                    <a:pt x="14605" y="805"/>
                  </a:lnTo>
                  <a:lnTo>
                    <a:pt x="14566" y="805"/>
                  </a:lnTo>
                  <a:lnTo>
                    <a:pt x="14551" y="815"/>
                  </a:lnTo>
                  <a:lnTo>
                    <a:pt x="14535" y="830"/>
                  </a:lnTo>
                  <a:lnTo>
                    <a:pt x="14524" y="845"/>
                  </a:lnTo>
                  <a:lnTo>
                    <a:pt x="13844" y="340"/>
                  </a:lnTo>
                  <a:lnTo>
                    <a:pt x="13847" y="310"/>
                  </a:lnTo>
                  <a:lnTo>
                    <a:pt x="13847" y="295"/>
                  </a:lnTo>
                  <a:lnTo>
                    <a:pt x="13844" y="275"/>
                  </a:lnTo>
                  <a:lnTo>
                    <a:pt x="13832" y="250"/>
                  </a:lnTo>
                  <a:lnTo>
                    <a:pt x="13813" y="230"/>
                  </a:lnTo>
                  <a:lnTo>
                    <a:pt x="13797" y="225"/>
                  </a:lnTo>
                  <a:lnTo>
                    <a:pt x="13786" y="220"/>
                  </a:lnTo>
                  <a:lnTo>
                    <a:pt x="13786" y="0"/>
                  </a:lnTo>
                  <a:lnTo>
                    <a:pt x="13770" y="0"/>
                  </a:lnTo>
                  <a:lnTo>
                    <a:pt x="13770" y="225"/>
                  </a:lnTo>
                  <a:lnTo>
                    <a:pt x="13747" y="235"/>
                  </a:lnTo>
                  <a:lnTo>
                    <a:pt x="13727" y="250"/>
                  </a:lnTo>
                  <a:lnTo>
                    <a:pt x="13716" y="280"/>
                  </a:lnTo>
                  <a:lnTo>
                    <a:pt x="13712" y="295"/>
                  </a:lnTo>
                  <a:lnTo>
                    <a:pt x="13712" y="310"/>
                  </a:lnTo>
                  <a:lnTo>
                    <a:pt x="13716" y="335"/>
                  </a:lnTo>
                  <a:lnTo>
                    <a:pt x="13040" y="840"/>
                  </a:lnTo>
                  <a:lnTo>
                    <a:pt x="13028" y="825"/>
                  </a:lnTo>
                  <a:lnTo>
                    <a:pt x="13013" y="810"/>
                  </a:lnTo>
                  <a:lnTo>
                    <a:pt x="12993" y="800"/>
                  </a:lnTo>
                  <a:lnTo>
                    <a:pt x="12954" y="800"/>
                  </a:lnTo>
                  <a:lnTo>
                    <a:pt x="12939" y="810"/>
                  </a:lnTo>
                  <a:lnTo>
                    <a:pt x="12920" y="825"/>
                  </a:lnTo>
                  <a:lnTo>
                    <a:pt x="12908" y="845"/>
                  </a:lnTo>
                  <a:lnTo>
                    <a:pt x="12232" y="335"/>
                  </a:lnTo>
                  <a:lnTo>
                    <a:pt x="12236" y="310"/>
                  </a:lnTo>
                  <a:lnTo>
                    <a:pt x="12232" y="295"/>
                  </a:lnTo>
                  <a:lnTo>
                    <a:pt x="12232" y="280"/>
                  </a:lnTo>
                  <a:lnTo>
                    <a:pt x="12217" y="255"/>
                  </a:lnTo>
                  <a:lnTo>
                    <a:pt x="12197" y="235"/>
                  </a:lnTo>
                  <a:lnTo>
                    <a:pt x="12174" y="225"/>
                  </a:lnTo>
                  <a:lnTo>
                    <a:pt x="12174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45250"/>
                  </a:srgbClr>
                </a:gs>
                <a:gs pos="9000">
                  <a:srgbClr val="FFFFFF">
                    <a:alpha val="45250"/>
                  </a:srgbClr>
                </a:gs>
                <a:gs pos="42000">
                  <a:srgbClr val="FFFFFF">
                    <a:alpha val="45250"/>
                  </a:srgbClr>
                </a:gs>
                <a:gs pos="100000">
                  <a:srgbClr val="FFFFFF">
                    <a:alpha val="45250"/>
                  </a:srgbClr>
                </a:gs>
              </a:gsLst>
              <a:lin ang="8100019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40" name="Title Text"/>
          <p:cNvSpPr txBox="1"/>
          <p:nvPr>
            <p:ph type="title"/>
          </p:nvPr>
        </p:nvSpPr>
        <p:spPr>
          <a:xfrm>
            <a:off x="1823924" y="1991824"/>
            <a:ext cx="6634201" cy="11598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sz="5400"/>
            </a:lvl1pPr>
          </a:lstStyle>
          <a:p>
            <a:pPr/>
            <a:r>
              <a:t>Title Text</a:t>
            </a:r>
          </a:p>
        </p:txBody>
      </p:sp>
      <p:grpSp>
        <p:nvGrpSpPr>
          <p:cNvPr id="43" name="Google Shape;22;p2"/>
          <p:cNvGrpSpPr/>
          <p:nvPr/>
        </p:nvGrpSpPr>
        <p:grpSpPr>
          <a:xfrm>
            <a:off x="-1" y="1872550"/>
            <a:ext cx="1615076" cy="1398165"/>
            <a:chOff x="0" y="0"/>
            <a:chExt cx="1615074" cy="1398163"/>
          </a:xfrm>
        </p:grpSpPr>
        <p:sp>
          <p:nvSpPr>
            <p:cNvPr id="41" name="Google Shape;23;p2"/>
            <p:cNvSpPr/>
            <p:nvPr/>
          </p:nvSpPr>
          <p:spPr>
            <a:xfrm>
              <a:off x="0" y="-1"/>
              <a:ext cx="1020895" cy="1398105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42" name="Google Shape;24;p2"/>
            <p:cNvSpPr/>
            <p:nvPr/>
          </p:nvSpPr>
          <p:spPr>
            <a:xfrm rot="16200000">
              <a:off x="310650" y="93739"/>
              <a:ext cx="1398105" cy="121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6" y="0"/>
                  </a:lnTo>
                  <a:lnTo>
                    <a:pt x="16924" y="0"/>
                  </a:lnTo>
                  <a:lnTo>
                    <a:pt x="21600" y="10800"/>
                  </a:lnTo>
                  <a:lnTo>
                    <a:pt x="16924" y="21600"/>
                  </a:lnTo>
                  <a:lnTo>
                    <a:pt x="4676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355600" dist="0" dir="0">
                <a:srgbClr val="082A44">
                  <a:alpha val="5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54864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191;p11"/>
          <p:cNvSpPr/>
          <p:nvPr/>
        </p:nvSpPr>
        <p:spPr>
          <a:xfrm>
            <a:off x="104" y="0"/>
            <a:ext cx="9143849" cy="51434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599" y="750"/>
                </a:moveTo>
                <a:lnTo>
                  <a:pt x="3094" y="1255"/>
                </a:lnTo>
                <a:lnTo>
                  <a:pt x="3088" y="1280"/>
                </a:lnTo>
                <a:lnTo>
                  <a:pt x="3085" y="1300"/>
                </a:lnTo>
                <a:lnTo>
                  <a:pt x="3088" y="1325"/>
                </a:lnTo>
                <a:lnTo>
                  <a:pt x="3091" y="1340"/>
                </a:lnTo>
                <a:lnTo>
                  <a:pt x="3096" y="1360"/>
                </a:lnTo>
                <a:lnTo>
                  <a:pt x="3102" y="1375"/>
                </a:lnTo>
                <a:lnTo>
                  <a:pt x="3111" y="1390"/>
                </a:lnTo>
                <a:lnTo>
                  <a:pt x="3119" y="1400"/>
                </a:lnTo>
                <a:lnTo>
                  <a:pt x="3130" y="1405"/>
                </a:lnTo>
                <a:lnTo>
                  <a:pt x="3141" y="1410"/>
                </a:lnTo>
                <a:lnTo>
                  <a:pt x="3141" y="2420"/>
                </a:lnTo>
                <a:lnTo>
                  <a:pt x="3133" y="2425"/>
                </a:lnTo>
                <a:lnTo>
                  <a:pt x="3122" y="2430"/>
                </a:lnTo>
                <a:lnTo>
                  <a:pt x="3114" y="2440"/>
                </a:lnTo>
                <a:lnTo>
                  <a:pt x="3108" y="2450"/>
                </a:lnTo>
                <a:lnTo>
                  <a:pt x="3102" y="2465"/>
                </a:lnTo>
                <a:lnTo>
                  <a:pt x="3096" y="2480"/>
                </a:lnTo>
                <a:lnTo>
                  <a:pt x="3094" y="2495"/>
                </a:lnTo>
                <a:lnTo>
                  <a:pt x="3094" y="2530"/>
                </a:lnTo>
                <a:lnTo>
                  <a:pt x="3096" y="2545"/>
                </a:lnTo>
                <a:lnTo>
                  <a:pt x="2610" y="3045"/>
                </a:lnTo>
                <a:lnTo>
                  <a:pt x="2602" y="3025"/>
                </a:lnTo>
                <a:lnTo>
                  <a:pt x="2590" y="3010"/>
                </a:lnTo>
                <a:lnTo>
                  <a:pt x="2576" y="3000"/>
                </a:lnTo>
                <a:lnTo>
                  <a:pt x="2545" y="3000"/>
                </a:lnTo>
                <a:lnTo>
                  <a:pt x="2534" y="3010"/>
                </a:lnTo>
                <a:lnTo>
                  <a:pt x="2520" y="3025"/>
                </a:lnTo>
                <a:lnTo>
                  <a:pt x="2512" y="3045"/>
                </a:lnTo>
                <a:lnTo>
                  <a:pt x="2028" y="2550"/>
                </a:lnTo>
                <a:lnTo>
                  <a:pt x="2031" y="2530"/>
                </a:lnTo>
                <a:lnTo>
                  <a:pt x="2031" y="2495"/>
                </a:lnTo>
                <a:lnTo>
                  <a:pt x="2028" y="2480"/>
                </a:lnTo>
                <a:lnTo>
                  <a:pt x="2022" y="2460"/>
                </a:lnTo>
                <a:lnTo>
                  <a:pt x="2008" y="2435"/>
                </a:lnTo>
                <a:lnTo>
                  <a:pt x="2000" y="2425"/>
                </a:lnTo>
                <a:lnTo>
                  <a:pt x="1991" y="2420"/>
                </a:lnTo>
                <a:lnTo>
                  <a:pt x="1980" y="2415"/>
                </a:lnTo>
                <a:lnTo>
                  <a:pt x="1980" y="1410"/>
                </a:lnTo>
                <a:lnTo>
                  <a:pt x="1991" y="1405"/>
                </a:lnTo>
                <a:lnTo>
                  <a:pt x="2002" y="1400"/>
                </a:lnTo>
                <a:lnTo>
                  <a:pt x="2011" y="1390"/>
                </a:lnTo>
                <a:lnTo>
                  <a:pt x="2028" y="1360"/>
                </a:lnTo>
                <a:lnTo>
                  <a:pt x="2033" y="1345"/>
                </a:lnTo>
                <a:lnTo>
                  <a:pt x="2036" y="1325"/>
                </a:lnTo>
                <a:lnTo>
                  <a:pt x="2036" y="1280"/>
                </a:lnTo>
                <a:lnTo>
                  <a:pt x="2031" y="1255"/>
                </a:lnTo>
                <a:lnTo>
                  <a:pt x="2523" y="750"/>
                </a:lnTo>
                <a:lnTo>
                  <a:pt x="2531" y="765"/>
                </a:lnTo>
                <a:lnTo>
                  <a:pt x="2540" y="775"/>
                </a:lnTo>
                <a:lnTo>
                  <a:pt x="2551" y="785"/>
                </a:lnTo>
                <a:lnTo>
                  <a:pt x="2562" y="790"/>
                </a:lnTo>
                <a:lnTo>
                  <a:pt x="2573" y="785"/>
                </a:lnTo>
                <a:lnTo>
                  <a:pt x="2582" y="775"/>
                </a:lnTo>
                <a:lnTo>
                  <a:pt x="2590" y="765"/>
                </a:lnTo>
                <a:lnTo>
                  <a:pt x="2599" y="750"/>
                </a:lnTo>
                <a:close/>
                <a:moveTo>
                  <a:pt x="4958" y="765"/>
                </a:moveTo>
                <a:lnTo>
                  <a:pt x="5439" y="1260"/>
                </a:lnTo>
                <a:lnTo>
                  <a:pt x="5437" y="1280"/>
                </a:lnTo>
                <a:lnTo>
                  <a:pt x="5437" y="1320"/>
                </a:lnTo>
                <a:lnTo>
                  <a:pt x="5439" y="1340"/>
                </a:lnTo>
                <a:lnTo>
                  <a:pt x="5445" y="1355"/>
                </a:lnTo>
                <a:lnTo>
                  <a:pt x="5450" y="1370"/>
                </a:lnTo>
                <a:lnTo>
                  <a:pt x="5459" y="1380"/>
                </a:lnTo>
                <a:lnTo>
                  <a:pt x="5468" y="1390"/>
                </a:lnTo>
                <a:lnTo>
                  <a:pt x="5476" y="1395"/>
                </a:lnTo>
                <a:lnTo>
                  <a:pt x="5487" y="1400"/>
                </a:lnTo>
                <a:lnTo>
                  <a:pt x="5487" y="2410"/>
                </a:lnTo>
                <a:lnTo>
                  <a:pt x="5476" y="2415"/>
                </a:lnTo>
                <a:lnTo>
                  <a:pt x="5465" y="2420"/>
                </a:lnTo>
                <a:lnTo>
                  <a:pt x="5448" y="2440"/>
                </a:lnTo>
                <a:lnTo>
                  <a:pt x="5439" y="2460"/>
                </a:lnTo>
                <a:lnTo>
                  <a:pt x="5437" y="2475"/>
                </a:lnTo>
                <a:lnTo>
                  <a:pt x="5431" y="2495"/>
                </a:lnTo>
                <a:lnTo>
                  <a:pt x="5431" y="2535"/>
                </a:lnTo>
                <a:lnTo>
                  <a:pt x="5437" y="2550"/>
                </a:lnTo>
                <a:lnTo>
                  <a:pt x="4956" y="3045"/>
                </a:lnTo>
                <a:lnTo>
                  <a:pt x="4947" y="3025"/>
                </a:lnTo>
                <a:lnTo>
                  <a:pt x="4933" y="3010"/>
                </a:lnTo>
                <a:lnTo>
                  <a:pt x="4919" y="3000"/>
                </a:lnTo>
                <a:lnTo>
                  <a:pt x="4905" y="2995"/>
                </a:lnTo>
                <a:lnTo>
                  <a:pt x="4891" y="3000"/>
                </a:lnTo>
                <a:lnTo>
                  <a:pt x="4877" y="3010"/>
                </a:lnTo>
                <a:lnTo>
                  <a:pt x="4863" y="3025"/>
                </a:lnTo>
                <a:lnTo>
                  <a:pt x="4854" y="3045"/>
                </a:lnTo>
                <a:lnTo>
                  <a:pt x="4376" y="2550"/>
                </a:lnTo>
                <a:lnTo>
                  <a:pt x="4379" y="2535"/>
                </a:lnTo>
                <a:lnTo>
                  <a:pt x="4379" y="2495"/>
                </a:lnTo>
                <a:lnTo>
                  <a:pt x="4376" y="2475"/>
                </a:lnTo>
                <a:lnTo>
                  <a:pt x="4371" y="2460"/>
                </a:lnTo>
                <a:lnTo>
                  <a:pt x="4365" y="2445"/>
                </a:lnTo>
                <a:lnTo>
                  <a:pt x="4356" y="2430"/>
                </a:lnTo>
                <a:lnTo>
                  <a:pt x="4345" y="2420"/>
                </a:lnTo>
                <a:lnTo>
                  <a:pt x="4337" y="2410"/>
                </a:lnTo>
                <a:lnTo>
                  <a:pt x="4326" y="2410"/>
                </a:lnTo>
                <a:lnTo>
                  <a:pt x="4326" y="1400"/>
                </a:lnTo>
                <a:lnTo>
                  <a:pt x="4337" y="1395"/>
                </a:lnTo>
                <a:lnTo>
                  <a:pt x="4345" y="1390"/>
                </a:lnTo>
                <a:lnTo>
                  <a:pt x="4354" y="1380"/>
                </a:lnTo>
                <a:lnTo>
                  <a:pt x="4368" y="1355"/>
                </a:lnTo>
                <a:lnTo>
                  <a:pt x="4371" y="1340"/>
                </a:lnTo>
                <a:lnTo>
                  <a:pt x="4374" y="1320"/>
                </a:lnTo>
                <a:lnTo>
                  <a:pt x="4376" y="1300"/>
                </a:lnTo>
                <a:lnTo>
                  <a:pt x="4374" y="1280"/>
                </a:lnTo>
                <a:lnTo>
                  <a:pt x="4371" y="1260"/>
                </a:lnTo>
                <a:lnTo>
                  <a:pt x="4852" y="770"/>
                </a:lnTo>
                <a:lnTo>
                  <a:pt x="4860" y="790"/>
                </a:lnTo>
                <a:lnTo>
                  <a:pt x="4874" y="805"/>
                </a:lnTo>
                <a:lnTo>
                  <a:pt x="4888" y="820"/>
                </a:lnTo>
                <a:lnTo>
                  <a:pt x="4922" y="820"/>
                </a:lnTo>
                <a:lnTo>
                  <a:pt x="4950" y="790"/>
                </a:lnTo>
                <a:lnTo>
                  <a:pt x="4958" y="765"/>
                </a:lnTo>
                <a:close/>
                <a:moveTo>
                  <a:pt x="14321" y="750"/>
                </a:moveTo>
                <a:lnTo>
                  <a:pt x="14822" y="1265"/>
                </a:lnTo>
                <a:lnTo>
                  <a:pt x="14819" y="1285"/>
                </a:lnTo>
                <a:lnTo>
                  <a:pt x="14819" y="1320"/>
                </a:lnTo>
                <a:lnTo>
                  <a:pt x="14822" y="1335"/>
                </a:lnTo>
                <a:lnTo>
                  <a:pt x="14830" y="1365"/>
                </a:lnTo>
                <a:lnTo>
                  <a:pt x="14847" y="1385"/>
                </a:lnTo>
                <a:lnTo>
                  <a:pt x="14856" y="1390"/>
                </a:lnTo>
                <a:lnTo>
                  <a:pt x="14864" y="1390"/>
                </a:lnTo>
                <a:lnTo>
                  <a:pt x="14864" y="2420"/>
                </a:lnTo>
                <a:lnTo>
                  <a:pt x="14853" y="2420"/>
                </a:lnTo>
                <a:lnTo>
                  <a:pt x="14844" y="2430"/>
                </a:lnTo>
                <a:lnTo>
                  <a:pt x="14836" y="2435"/>
                </a:lnTo>
                <a:lnTo>
                  <a:pt x="14827" y="2450"/>
                </a:lnTo>
                <a:lnTo>
                  <a:pt x="14822" y="2465"/>
                </a:lnTo>
                <a:lnTo>
                  <a:pt x="14819" y="2480"/>
                </a:lnTo>
                <a:lnTo>
                  <a:pt x="14816" y="2495"/>
                </a:lnTo>
                <a:lnTo>
                  <a:pt x="14813" y="2515"/>
                </a:lnTo>
                <a:lnTo>
                  <a:pt x="14816" y="2530"/>
                </a:lnTo>
                <a:lnTo>
                  <a:pt x="14819" y="2545"/>
                </a:lnTo>
                <a:lnTo>
                  <a:pt x="14333" y="3045"/>
                </a:lnTo>
                <a:lnTo>
                  <a:pt x="14321" y="3025"/>
                </a:lnTo>
                <a:lnTo>
                  <a:pt x="14310" y="3015"/>
                </a:lnTo>
                <a:lnTo>
                  <a:pt x="14299" y="3005"/>
                </a:lnTo>
                <a:lnTo>
                  <a:pt x="14282" y="3000"/>
                </a:lnTo>
                <a:lnTo>
                  <a:pt x="14268" y="3005"/>
                </a:lnTo>
                <a:lnTo>
                  <a:pt x="14257" y="3015"/>
                </a:lnTo>
                <a:lnTo>
                  <a:pt x="14243" y="3025"/>
                </a:lnTo>
                <a:lnTo>
                  <a:pt x="14234" y="3045"/>
                </a:lnTo>
                <a:lnTo>
                  <a:pt x="13739" y="2535"/>
                </a:lnTo>
                <a:lnTo>
                  <a:pt x="13742" y="2515"/>
                </a:lnTo>
                <a:lnTo>
                  <a:pt x="13739" y="2485"/>
                </a:lnTo>
                <a:lnTo>
                  <a:pt x="13731" y="2460"/>
                </a:lnTo>
                <a:lnTo>
                  <a:pt x="13719" y="2445"/>
                </a:lnTo>
                <a:lnTo>
                  <a:pt x="13703" y="2435"/>
                </a:lnTo>
                <a:lnTo>
                  <a:pt x="13703" y="1390"/>
                </a:lnTo>
                <a:lnTo>
                  <a:pt x="13719" y="1380"/>
                </a:lnTo>
                <a:lnTo>
                  <a:pt x="13733" y="1360"/>
                </a:lnTo>
                <a:lnTo>
                  <a:pt x="13742" y="1335"/>
                </a:lnTo>
                <a:lnTo>
                  <a:pt x="13745" y="1300"/>
                </a:lnTo>
                <a:lnTo>
                  <a:pt x="13745" y="1285"/>
                </a:lnTo>
                <a:lnTo>
                  <a:pt x="13742" y="1270"/>
                </a:lnTo>
                <a:lnTo>
                  <a:pt x="14245" y="750"/>
                </a:lnTo>
                <a:lnTo>
                  <a:pt x="14251" y="765"/>
                </a:lnTo>
                <a:lnTo>
                  <a:pt x="14262" y="780"/>
                </a:lnTo>
                <a:lnTo>
                  <a:pt x="14271" y="785"/>
                </a:lnTo>
                <a:lnTo>
                  <a:pt x="14282" y="790"/>
                </a:lnTo>
                <a:lnTo>
                  <a:pt x="14296" y="785"/>
                </a:lnTo>
                <a:lnTo>
                  <a:pt x="14304" y="780"/>
                </a:lnTo>
                <a:lnTo>
                  <a:pt x="14321" y="750"/>
                </a:lnTo>
                <a:close/>
                <a:moveTo>
                  <a:pt x="16664" y="750"/>
                </a:moveTo>
                <a:lnTo>
                  <a:pt x="17159" y="1255"/>
                </a:lnTo>
                <a:lnTo>
                  <a:pt x="17154" y="1280"/>
                </a:lnTo>
                <a:lnTo>
                  <a:pt x="17154" y="1325"/>
                </a:lnTo>
                <a:lnTo>
                  <a:pt x="17156" y="1340"/>
                </a:lnTo>
                <a:lnTo>
                  <a:pt x="17162" y="1360"/>
                </a:lnTo>
                <a:lnTo>
                  <a:pt x="17167" y="1375"/>
                </a:lnTo>
                <a:lnTo>
                  <a:pt x="17176" y="1390"/>
                </a:lnTo>
                <a:lnTo>
                  <a:pt x="17187" y="1400"/>
                </a:lnTo>
                <a:lnTo>
                  <a:pt x="17196" y="1405"/>
                </a:lnTo>
                <a:lnTo>
                  <a:pt x="17207" y="1410"/>
                </a:lnTo>
                <a:lnTo>
                  <a:pt x="17207" y="2420"/>
                </a:lnTo>
                <a:lnTo>
                  <a:pt x="17199" y="2425"/>
                </a:lnTo>
                <a:lnTo>
                  <a:pt x="17190" y="2430"/>
                </a:lnTo>
                <a:lnTo>
                  <a:pt x="17181" y="2440"/>
                </a:lnTo>
                <a:lnTo>
                  <a:pt x="17173" y="2450"/>
                </a:lnTo>
                <a:lnTo>
                  <a:pt x="17167" y="2465"/>
                </a:lnTo>
                <a:lnTo>
                  <a:pt x="17162" y="2480"/>
                </a:lnTo>
                <a:lnTo>
                  <a:pt x="17162" y="2495"/>
                </a:lnTo>
                <a:lnTo>
                  <a:pt x="17159" y="2515"/>
                </a:lnTo>
                <a:lnTo>
                  <a:pt x="17159" y="2530"/>
                </a:lnTo>
                <a:lnTo>
                  <a:pt x="17162" y="2545"/>
                </a:lnTo>
                <a:lnTo>
                  <a:pt x="16678" y="3045"/>
                </a:lnTo>
                <a:lnTo>
                  <a:pt x="16667" y="3025"/>
                </a:lnTo>
                <a:lnTo>
                  <a:pt x="16656" y="3010"/>
                </a:lnTo>
                <a:lnTo>
                  <a:pt x="16642" y="3000"/>
                </a:lnTo>
                <a:lnTo>
                  <a:pt x="16613" y="3000"/>
                </a:lnTo>
                <a:lnTo>
                  <a:pt x="16599" y="3010"/>
                </a:lnTo>
                <a:lnTo>
                  <a:pt x="16588" y="3025"/>
                </a:lnTo>
                <a:lnTo>
                  <a:pt x="16577" y="3045"/>
                </a:lnTo>
                <a:lnTo>
                  <a:pt x="16093" y="2550"/>
                </a:lnTo>
                <a:lnTo>
                  <a:pt x="16096" y="2530"/>
                </a:lnTo>
                <a:lnTo>
                  <a:pt x="16096" y="2495"/>
                </a:lnTo>
                <a:lnTo>
                  <a:pt x="16093" y="2480"/>
                </a:lnTo>
                <a:lnTo>
                  <a:pt x="16087" y="2460"/>
                </a:lnTo>
                <a:lnTo>
                  <a:pt x="16082" y="2450"/>
                </a:lnTo>
                <a:lnTo>
                  <a:pt x="16076" y="2435"/>
                </a:lnTo>
                <a:lnTo>
                  <a:pt x="16068" y="2425"/>
                </a:lnTo>
                <a:lnTo>
                  <a:pt x="16057" y="2420"/>
                </a:lnTo>
                <a:lnTo>
                  <a:pt x="16048" y="2415"/>
                </a:lnTo>
                <a:lnTo>
                  <a:pt x="16048" y="1410"/>
                </a:lnTo>
                <a:lnTo>
                  <a:pt x="16059" y="1405"/>
                </a:lnTo>
                <a:lnTo>
                  <a:pt x="16068" y="1400"/>
                </a:lnTo>
                <a:lnTo>
                  <a:pt x="16079" y="1390"/>
                </a:lnTo>
                <a:lnTo>
                  <a:pt x="16087" y="1375"/>
                </a:lnTo>
                <a:lnTo>
                  <a:pt x="16093" y="1360"/>
                </a:lnTo>
                <a:lnTo>
                  <a:pt x="16099" y="1345"/>
                </a:lnTo>
                <a:lnTo>
                  <a:pt x="16102" y="1325"/>
                </a:lnTo>
                <a:lnTo>
                  <a:pt x="16102" y="1280"/>
                </a:lnTo>
                <a:lnTo>
                  <a:pt x="16096" y="1255"/>
                </a:lnTo>
                <a:lnTo>
                  <a:pt x="16591" y="750"/>
                </a:lnTo>
                <a:lnTo>
                  <a:pt x="16597" y="765"/>
                </a:lnTo>
                <a:lnTo>
                  <a:pt x="16605" y="775"/>
                </a:lnTo>
                <a:lnTo>
                  <a:pt x="16616" y="785"/>
                </a:lnTo>
                <a:lnTo>
                  <a:pt x="16627" y="790"/>
                </a:lnTo>
                <a:lnTo>
                  <a:pt x="16639" y="785"/>
                </a:lnTo>
                <a:lnTo>
                  <a:pt x="16650" y="775"/>
                </a:lnTo>
                <a:lnTo>
                  <a:pt x="16658" y="765"/>
                </a:lnTo>
                <a:lnTo>
                  <a:pt x="16664" y="750"/>
                </a:lnTo>
                <a:close/>
                <a:moveTo>
                  <a:pt x="19024" y="765"/>
                </a:moveTo>
                <a:lnTo>
                  <a:pt x="19508" y="1260"/>
                </a:lnTo>
                <a:lnTo>
                  <a:pt x="19502" y="1280"/>
                </a:lnTo>
                <a:lnTo>
                  <a:pt x="19502" y="1320"/>
                </a:lnTo>
                <a:lnTo>
                  <a:pt x="19505" y="1340"/>
                </a:lnTo>
                <a:lnTo>
                  <a:pt x="19516" y="1370"/>
                </a:lnTo>
                <a:lnTo>
                  <a:pt x="19533" y="1390"/>
                </a:lnTo>
                <a:lnTo>
                  <a:pt x="19541" y="1395"/>
                </a:lnTo>
                <a:lnTo>
                  <a:pt x="19553" y="1400"/>
                </a:lnTo>
                <a:lnTo>
                  <a:pt x="19553" y="2410"/>
                </a:lnTo>
                <a:lnTo>
                  <a:pt x="19541" y="2415"/>
                </a:lnTo>
                <a:lnTo>
                  <a:pt x="19530" y="2420"/>
                </a:lnTo>
                <a:lnTo>
                  <a:pt x="19522" y="2430"/>
                </a:lnTo>
                <a:lnTo>
                  <a:pt x="19513" y="2440"/>
                </a:lnTo>
                <a:lnTo>
                  <a:pt x="19508" y="2460"/>
                </a:lnTo>
                <a:lnTo>
                  <a:pt x="19502" y="2475"/>
                </a:lnTo>
                <a:lnTo>
                  <a:pt x="19499" y="2495"/>
                </a:lnTo>
                <a:lnTo>
                  <a:pt x="19496" y="2515"/>
                </a:lnTo>
                <a:lnTo>
                  <a:pt x="19499" y="2535"/>
                </a:lnTo>
                <a:lnTo>
                  <a:pt x="19502" y="2550"/>
                </a:lnTo>
                <a:lnTo>
                  <a:pt x="19021" y="3045"/>
                </a:lnTo>
                <a:lnTo>
                  <a:pt x="19013" y="3025"/>
                </a:lnTo>
                <a:lnTo>
                  <a:pt x="19001" y="3010"/>
                </a:lnTo>
                <a:lnTo>
                  <a:pt x="18987" y="3000"/>
                </a:lnTo>
                <a:lnTo>
                  <a:pt x="18970" y="2995"/>
                </a:lnTo>
                <a:lnTo>
                  <a:pt x="18956" y="3000"/>
                </a:lnTo>
                <a:lnTo>
                  <a:pt x="18942" y="3010"/>
                </a:lnTo>
                <a:lnTo>
                  <a:pt x="18931" y="3025"/>
                </a:lnTo>
                <a:lnTo>
                  <a:pt x="18920" y="3045"/>
                </a:lnTo>
                <a:lnTo>
                  <a:pt x="18441" y="2550"/>
                </a:lnTo>
                <a:lnTo>
                  <a:pt x="18444" y="2535"/>
                </a:lnTo>
                <a:lnTo>
                  <a:pt x="18444" y="2495"/>
                </a:lnTo>
                <a:lnTo>
                  <a:pt x="18441" y="2475"/>
                </a:lnTo>
                <a:lnTo>
                  <a:pt x="18436" y="2460"/>
                </a:lnTo>
                <a:lnTo>
                  <a:pt x="18430" y="2445"/>
                </a:lnTo>
                <a:lnTo>
                  <a:pt x="18422" y="2430"/>
                </a:lnTo>
                <a:lnTo>
                  <a:pt x="18414" y="2420"/>
                </a:lnTo>
                <a:lnTo>
                  <a:pt x="18402" y="2410"/>
                </a:lnTo>
                <a:lnTo>
                  <a:pt x="18391" y="2410"/>
                </a:lnTo>
                <a:lnTo>
                  <a:pt x="18391" y="1400"/>
                </a:lnTo>
                <a:lnTo>
                  <a:pt x="18402" y="1395"/>
                </a:lnTo>
                <a:lnTo>
                  <a:pt x="18411" y="1390"/>
                </a:lnTo>
                <a:lnTo>
                  <a:pt x="18419" y="1380"/>
                </a:lnTo>
                <a:lnTo>
                  <a:pt x="18428" y="1370"/>
                </a:lnTo>
                <a:lnTo>
                  <a:pt x="18433" y="1355"/>
                </a:lnTo>
                <a:lnTo>
                  <a:pt x="18436" y="1340"/>
                </a:lnTo>
                <a:lnTo>
                  <a:pt x="18439" y="1320"/>
                </a:lnTo>
                <a:lnTo>
                  <a:pt x="18441" y="1300"/>
                </a:lnTo>
                <a:lnTo>
                  <a:pt x="18439" y="1280"/>
                </a:lnTo>
                <a:lnTo>
                  <a:pt x="18436" y="1260"/>
                </a:lnTo>
                <a:lnTo>
                  <a:pt x="18917" y="770"/>
                </a:lnTo>
                <a:lnTo>
                  <a:pt x="18928" y="790"/>
                </a:lnTo>
                <a:lnTo>
                  <a:pt x="18939" y="805"/>
                </a:lnTo>
                <a:lnTo>
                  <a:pt x="18953" y="820"/>
                </a:lnTo>
                <a:lnTo>
                  <a:pt x="18987" y="820"/>
                </a:lnTo>
                <a:lnTo>
                  <a:pt x="19015" y="790"/>
                </a:lnTo>
                <a:lnTo>
                  <a:pt x="19024" y="765"/>
                </a:lnTo>
                <a:close/>
                <a:moveTo>
                  <a:pt x="6120" y="755"/>
                </a:moveTo>
                <a:lnTo>
                  <a:pt x="6609" y="1260"/>
                </a:lnTo>
                <a:lnTo>
                  <a:pt x="6607" y="1280"/>
                </a:lnTo>
                <a:lnTo>
                  <a:pt x="6604" y="1300"/>
                </a:lnTo>
                <a:lnTo>
                  <a:pt x="6607" y="1325"/>
                </a:lnTo>
                <a:lnTo>
                  <a:pt x="6609" y="1340"/>
                </a:lnTo>
                <a:lnTo>
                  <a:pt x="6612" y="1360"/>
                </a:lnTo>
                <a:lnTo>
                  <a:pt x="6621" y="1375"/>
                </a:lnTo>
                <a:lnTo>
                  <a:pt x="6629" y="1385"/>
                </a:lnTo>
                <a:lnTo>
                  <a:pt x="6638" y="1395"/>
                </a:lnTo>
                <a:lnTo>
                  <a:pt x="6649" y="1405"/>
                </a:lnTo>
                <a:lnTo>
                  <a:pt x="6657" y="1405"/>
                </a:lnTo>
                <a:lnTo>
                  <a:pt x="6657" y="2410"/>
                </a:lnTo>
                <a:lnTo>
                  <a:pt x="6649" y="2415"/>
                </a:lnTo>
                <a:lnTo>
                  <a:pt x="6638" y="2420"/>
                </a:lnTo>
                <a:lnTo>
                  <a:pt x="6629" y="2430"/>
                </a:lnTo>
                <a:lnTo>
                  <a:pt x="6612" y="2460"/>
                </a:lnTo>
                <a:lnTo>
                  <a:pt x="6609" y="2475"/>
                </a:lnTo>
                <a:lnTo>
                  <a:pt x="6607" y="2495"/>
                </a:lnTo>
                <a:lnTo>
                  <a:pt x="6604" y="2515"/>
                </a:lnTo>
                <a:lnTo>
                  <a:pt x="6604" y="2535"/>
                </a:lnTo>
                <a:lnTo>
                  <a:pt x="6609" y="2550"/>
                </a:lnTo>
                <a:lnTo>
                  <a:pt x="6120" y="3050"/>
                </a:lnTo>
                <a:lnTo>
                  <a:pt x="6112" y="3035"/>
                </a:lnTo>
                <a:lnTo>
                  <a:pt x="6103" y="3025"/>
                </a:lnTo>
                <a:lnTo>
                  <a:pt x="6089" y="3015"/>
                </a:lnTo>
                <a:lnTo>
                  <a:pt x="6078" y="3010"/>
                </a:lnTo>
                <a:lnTo>
                  <a:pt x="6064" y="3015"/>
                </a:lnTo>
                <a:lnTo>
                  <a:pt x="6053" y="3025"/>
                </a:lnTo>
                <a:lnTo>
                  <a:pt x="6041" y="3035"/>
                </a:lnTo>
                <a:lnTo>
                  <a:pt x="6033" y="3050"/>
                </a:lnTo>
                <a:lnTo>
                  <a:pt x="5546" y="2550"/>
                </a:lnTo>
                <a:lnTo>
                  <a:pt x="5549" y="2535"/>
                </a:lnTo>
                <a:lnTo>
                  <a:pt x="5552" y="2515"/>
                </a:lnTo>
                <a:lnTo>
                  <a:pt x="5549" y="2495"/>
                </a:lnTo>
                <a:lnTo>
                  <a:pt x="5546" y="2475"/>
                </a:lnTo>
                <a:lnTo>
                  <a:pt x="5540" y="2460"/>
                </a:lnTo>
                <a:lnTo>
                  <a:pt x="5535" y="2445"/>
                </a:lnTo>
                <a:lnTo>
                  <a:pt x="5527" y="2430"/>
                </a:lnTo>
                <a:lnTo>
                  <a:pt x="5518" y="2420"/>
                </a:lnTo>
                <a:lnTo>
                  <a:pt x="5510" y="2415"/>
                </a:lnTo>
                <a:lnTo>
                  <a:pt x="5498" y="2410"/>
                </a:lnTo>
                <a:lnTo>
                  <a:pt x="5498" y="1400"/>
                </a:lnTo>
                <a:lnTo>
                  <a:pt x="5507" y="1395"/>
                </a:lnTo>
                <a:lnTo>
                  <a:pt x="5518" y="1390"/>
                </a:lnTo>
                <a:lnTo>
                  <a:pt x="5527" y="1380"/>
                </a:lnTo>
                <a:lnTo>
                  <a:pt x="5532" y="1370"/>
                </a:lnTo>
                <a:lnTo>
                  <a:pt x="5543" y="1340"/>
                </a:lnTo>
                <a:lnTo>
                  <a:pt x="5546" y="1320"/>
                </a:lnTo>
                <a:lnTo>
                  <a:pt x="5546" y="1280"/>
                </a:lnTo>
                <a:lnTo>
                  <a:pt x="5540" y="1265"/>
                </a:lnTo>
                <a:lnTo>
                  <a:pt x="6036" y="755"/>
                </a:lnTo>
                <a:lnTo>
                  <a:pt x="6044" y="775"/>
                </a:lnTo>
                <a:lnTo>
                  <a:pt x="6053" y="785"/>
                </a:lnTo>
                <a:lnTo>
                  <a:pt x="6064" y="795"/>
                </a:lnTo>
                <a:lnTo>
                  <a:pt x="6078" y="800"/>
                </a:lnTo>
                <a:lnTo>
                  <a:pt x="6089" y="795"/>
                </a:lnTo>
                <a:lnTo>
                  <a:pt x="6100" y="785"/>
                </a:lnTo>
                <a:lnTo>
                  <a:pt x="6112" y="770"/>
                </a:lnTo>
                <a:lnTo>
                  <a:pt x="6120" y="755"/>
                </a:lnTo>
                <a:close/>
                <a:moveTo>
                  <a:pt x="10800" y="750"/>
                </a:moveTo>
                <a:lnTo>
                  <a:pt x="11312" y="1270"/>
                </a:lnTo>
                <a:lnTo>
                  <a:pt x="11309" y="1285"/>
                </a:lnTo>
                <a:lnTo>
                  <a:pt x="11306" y="1300"/>
                </a:lnTo>
                <a:lnTo>
                  <a:pt x="11312" y="1330"/>
                </a:lnTo>
                <a:lnTo>
                  <a:pt x="11320" y="1355"/>
                </a:lnTo>
                <a:lnTo>
                  <a:pt x="11331" y="1370"/>
                </a:lnTo>
                <a:lnTo>
                  <a:pt x="11349" y="1380"/>
                </a:lnTo>
                <a:lnTo>
                  <a:pt x="11349" y="2405"/>
                </a:lnTo>
                <a:lnTo>
                  <a:pt x="11334" y="2405"/>
                </a:lnTo>
                <a:lnTo>
                  <a:pt x="11323" y="2415"/>
                </a:lnTo>
                <a:lnTo>
                  <a:pt x="11315" y="2425"/>
                </a:lnTo>
                <a:lnTo>
                  <a:pt x="11306" y="2440"/>
                </a:lnTo>
                <a:lnTo>
                  <a:pt x="11298" y="2455"/>
                </a:lnTo>
                <a:lnTo>
                  <a:pt x="11292" y="2470"/>
                </a:lnTo>
                <a:lnTo>
                  <a:pt x="11289" y="2495"/>
                </a:lnTo>
                <a:lnTo>
                  <a:pt x="11286" y="2515"/>
                </a:lnTo>
                <a:lnTo>
                  <a:pt x="11289" y="2535"/>
                </a:lnTo>
                <a:lnTo>
                  <a:pt x="11292" y="2555"/>
                </a:lnTo>
                <a:lnTo>
                  <a:pt x="10811" y="3050"/>
                </a:lnTo>
                <a:lnTo>
                  <a:pt x="10803" y="3030"/>
                </a:lnTo>
                <a:lnTo>
                  <a:pt x="10791" y="3015"/>
                </a:lnTo>
                <a:lnTo>
                  <a:pt x="10780" y="3005"/>
                </a:lnTo>
                <a:lnTo>
                  <a:pt x="10749" y="3005"/>
                </a:lnTo>
                <a:lnTo>
                  <a:pt x="10738" y="3015"/>
                </a:lnTo>
                <a:lnTo>
                  <a:pt x="10727" y="3030"/>
                </a:lnTo>
                <a:lnTo>
                  <a:pt x="10719" y="3045"/>
                </a:lnTo>
                <a:lnTo>
                  <a:pt x="10232" y="2545"/>
                </a:lnTo>
                <a:lnTo>
                  <a:pt x="10235" y="2515"/>
                </a:lnTo>
                <a:lnTo>
                  <a:pt x="10232" y="2495"/>
                </a:lnTo>
                <a:lnTo>
                  <a:pt x="10229" y="2480"/>
                </a:lnTo>
                <a:lnTo>
                  <a:pt x="10226" y="2465"/>
                </a:lnTo>
                <a:lnTo>
                  <a:pt x="10221" y="2450"/>
                </a:lnTo>
                <a:lnTo>
                  <a:pt x="10212" y="2440"/>
                </a:lnTo>
                <a:lnTo>
                  <a:pt x="10195" y="2420"/>
                </a:lnTo>
                <a:lnTo>
                  <a:pt x="10187" y="2420"/>
                </a:lnTo>
                <a:lnTo>
                  <a:pt x="10187" y="1405"/>
                </a:lnTo>
                <a:lnTo>
                  <a:pt x="10198" y="1405"/>
                </a:lnTo>
                <a:lnTo>
                  <a:pt x="10215" y="1385"/>
                </a:lnTo>
                <a:lnTo>
                  <a:pt x="10224" y="1375"/>
                </a:lnTo>
                <a:lnTo>
                  <a:pt x="10229" y="1360"/>
                </a:lnTo>
                <a:lnTo>
                  <a:pt x="10235" y="1340"/>
                </a:lnTo>
                <a:lnTo>
                  <a:pt x="10237" y="1320"/>
                </a:lnTo>
                <a:lnTo>
                  <a:pt x="10237" y="1280"/>
                </a:lnTo>
                <a:lnTo>
                  <a:pt x="10235" y="1260"/>
                </a:lnTo>
                <a:lnTo>
                  <a:pt x="10730" y="750"/>
                </a:lnTo>
                <a:lnTo>
                  <a:pt x="10735" y="765"/>
                </a:lnTo>
                <a:lnTo>
                  <a:pt x="10744" y="775"/>
                </a:lnTo>
                <a:lnTo>
                  <a:pt x="10755" y="780"/>
                </a:lnTo>
                <a:lnTo>
                  <a:pt x="10764" y="785"/>
                </a:lnTo>
                <a:lnTo>
                  <a:pt x="10775" y="780"/>
                </a:lnTo>
                <a:lnTo>
                  <a:pt x="10786" y="775"/>
                </a:lnTo>
                <a:lnTo>
                  <a:pt x="10794" y="765"/>
                </a:lnTo>
                <a:lnTo>
                  <a:pt x="10800" y="750"/>
                </a:lnTo>
                <a:close/>
                <a:moveTo>
                  <a:pt x="20185" y="755"/>
                </a:moveTo>
                <a:lnTo>
                  <a:pt x="20675" y="1260"/>
                </a:lnTo>
                <a:lnTo>
                  <a:pt x="20672" y="1280"/>
                </a:lnTo>
                <a:lnTo>
                  <a:pt x="20669" y="1300"/>
                </a:lnTo>
                <a:lnTo>
                  <a:pt x="20672" y="1325"/>
                </a:lnTo>
                <a:lnTo>
                  <a:pt x="20675" y="1340"/>
                </a:lnTo>
                <a:lnTo>
                  <a:pt x="20680" y="1360"/>
                </a:lnTo>
                <a:lnTo>
                  <a:pt x="20686" y="1375"/>
                </a:lnTo>
                <a:lnTo>
                  <a:pt x="20694" y="1385"/>
                </a:lnTo>
                <a:lnTo>
                  <a:pt x="20703" y="1395"/>
                </a:lnTo>
                <a:lnTo>
                  <a:pt x="20714" y="1405"/>
                </a:lnTo>
                <a:lnTo>
                  <a:pt x="20725" y="1405"/>
                </a:lnTo>
                <a:lnTo>
                  <a:pt x="20725" y="2410"/>
                </a:lnTo>
                <a:lnTo>
                  <a:pt x="20714" y="2415"/>
                </a:lnTo>
                <a:lnTo>
                  <a:pt x="20703" y="2420"/>
                </a:lnTo>
                <a:lnTo>
                  <a:pt x="20694" y="2430"/>
                </a:lnTo>
                <a:lnTo>
                  <a:pt x="20686" y="2445"/>
                </a:lnTo>
                <a:lnTo>
                  <a:pt x="20680" y="2460"/>
                </a:lnTo>
                <a:lnTo>
                  <a:pt x="20675" y="2475"/>
                </a:lnTo>
                <a:lnTo>
                  <a:pt x="20672" y="2495"/>
                </a:lnTo>
                <a:lnTo>
                  <a:pt x="20669" y="2515"/>
                </a:lnTo>
                <a:lnTo>
                  <a:pt x="20672" y="2535"/>
                </a:lnTo>
                <a:lnTo>
                  <a:pt x="20675" y="2550"/>
                </a:lnTo>
                <a:lnTo>
                  <a:pt x="20185" y="3050"/>
                </a:lnTo>
                <a:lnTo>
                  <a:pt x="20177" y="3035"/>
                </a:lnTo>
                <a:lnTo>
                  <a:pt x="20168" y="3025"/>
                </a:lnTo>
                <a:lnTo>
                  <a:pt x="20157" y="3015"/>
                </a:lnTo>
                <a:lnTo>
                  <a:pt x="20143" y="3010"/>
                </a:lnTo>
                <a:lnTo>
                  <a:pt x="20129" y="3015"/>
                </a:lnTo>
                <a:lnTo>
                  <a:pt x="20118" y="3025"/>
                </a:lnTo>
                <a:lnTo>
                  <a:pt x="20109" y="3035"/>
                </a:lnTo>
                <a:lnTo>
                  <a:pt x="20101" y="3050"/>
                </a:lnTo>
                <a:lnTo>
                  <a:pt x="19612" y="2550"/>
                </a:lnTo>
                <a:lnTo>
                  <a:pt x="19614" y="2535"/>
                </a:lnTo>
                <a:lnTo>
                  <a:pt x="19617" y="2515"/>
                </a:lnTo>
                <a:lnTo>
                  <a:pt x="19614" y="2495"/>
                </a:lnTo>
                <a:lnTo>
                  <a:pt x="19612" y="2475"/>
                </a:lnTo>
                <a:lnTo>
                  <a:pt x="19609" y="2460"/>
                </a:lnTo>
                <a:lnTo>
                  <a:pt x="19600" y="2445"/>
                </a:lnTo>
                <a:lnTo>
                  <a:pt x="19595" y="2430"/>
                </a:lnTo>
                <a:lnTo>
                  <a:pt x="19583" y="2420"/>
                </a:lnTo>
                <a:lnTo>
                  <a:pt x="19575" y="2415"/>
                </a:lnTo>
                <a:lnTo>
                  <a:pt x="19564" y="2410"/>
                </a:lnTo>
                <a:lnTo>
                  <a:pt x="19564" y="1400"/>
                </a:lnTo>
                <a:lnTo>
                  <a:pt x="19575" y="1395"/>
                </a:lnTo>
                <a:lnTo>
                  <a:pt x="19583" y="1390"/>
                </a:lnTo>
                <a:lnTo>
                  <a:pt x="19592" y="1380"/>
                </a:lnTo>
                <a:lnTo>
                  <a:pt x="19598" y="1370"/>
                </a:lnTo>
                <a:lnTo>
                  <a:pt x="19603" y="1355"/>
                </a:lnTo>
                <a:lnTo>
                  <a:pt x="19609" y="1340"/>
                </a:lnTo>
                <a:lnTo>
                  <a:pt x="19612" y="1320"/>
                </a:lnTo>
                <a:lnTo>
                  <a:pt x="19612" y="1280"/>
                </a:lnTo>
                <a:lnTo>
                  <a:pt x="19609" y="1265"/>
                </a:lnTo>
                <a:lnTo>
                  <a:pt x="20101" y="755"/>
                </a:lnTo>
                <a:lnTo>
                  <a:pt x="20109" y="775"/>
                </a:lnTo>
                <a:lnTo>
                  <a:pt x="20118" y="785"/>
                </a:lnTo>
                <a:lnTo>
                  <a:pt x="20129" y="795"/>
                </a:lnTo>
                <a:lnTo>
                  <a:pt x="20143" y="800"/>
                </a:lnTo>
                <a:lnTo>
                  <a:pt x="20157" y="795"/>
                </a:lnTo>
                <a:lnTo>
                  <a:pt x="20168" y="785"/>
                </a:lnTo>
                <a:lnTo>
                  <a:pt x="20185" y="755"/>
                </a:lnTo>
                <a:close/>
                <a:moveTo>
                  <a:pt x="1440" y="765"/>
                </a:moveTo>
                <a:lnTo>
                  <a:pt x="1918" y="1255"/>
                </a:lnTo>
                <a:lnTo>
                  <a:pt x="1915" y="1280"/>
                </a:lnTo>
                <a:lnTo>
                  <a:pt x="1912" y="1300"/>
                </a:lnTo>
                <a:lnTo>
                  <a:pt x="1915" y="1325"/>
                </a:lnTo>
                <a:lnTo>
                  <a:pt x="1918" y="1345"/>
                </a:lnTo>
                <a:lnTo>
                  <a:pt x="1924" y="1360"/>
                </a:lnTo>
                <a:lnTo>
                  <a:pt x="1929" y="1375"/>
                </a:lnTo>
                <a:lnTo>
                  <a:pt x="1938" y="1390"/>
                </a:lnTo>
                <a:lnTo>
                  <a:pt x="1949" y="1400"/>
                </a:lnTo>
                <a:lnTo>
                  <a:pt x="1957" y="1405"/>
                </a:lnTo>
                <a:lnTo>
                  <a:pt x="1969" y="1410"/>
                </a:lnTo>
                <a:lnTo>
                  <a:pt x="1969" y="2415"/>
                </a:lnTo>
                <a:lnTo>
                  <a:pt x="1960" y="2420"/>
                </a:lnTo>
                <a:lnTo>
                  <a:pt x="1949" y="2425"/>
                </a:lnTo>
                <a:lnTo>
                  <a:pt x="1941" y="2435"/>
                </a:lnTo>
                <a:lnTo>
                  <a:pt x="1935" y="2450"/>
                </a:lnTo>
                <a:lnTo>
                  <a:pt x="1927" y="2460"/>
                </a:lnTo>
                <a:lnTo>
                  <a:pt x="1924" y="2480"/>
                </a:lnTo>
                <a:lnTo>
                  <a:pt x="1921" y="2495"/>
                </a:lnTo>
                <a:lnTo>
                  <a:pt x="1918" y="2515"/>
                </a:lnTo>
                <a:lnTo>
                  <a:pt x="1921" y="2530"/>
                </a:lnTo>
                <a:lnTo>
                  <a:pt x="1924" y="2550"/>
                </a:lnTo>
                <a:lnTo>
                  <a:pt x="1429" y="3055"/>
                </a:lnTo>
                <a:lnTo>
                  <a:pt x="1423" y="3040"/>
                </a:lnTo>
                <a:lnTo>
                  <a:pt x="1412" y="3025"/>
                </a:lnTo>
                <a:lnTo>
                  <a:pt x="1401" y="3020"/>
                </a:lnTo>
                <a:lnTo>
                  <a:pt x="1389" y="3015"/>
                </a:lnTo>
                <a:lnTo>
                  <a:pt x="1378" y="3020"/>
                </a:lnTo>
                <a:lnTo>
                  <a:pt x="1367" y="3025"/>
                </a:lnTo>
                <a:lnTo>
                  <a:pt x="1356" y="3040"/>
                </a:lnTo>
                <a:lnTo>
                  <a:pt x="1347" y="3055"/>
                </a:lnTo>
                <a:lnTo>
                  <a:pt x="855" y="2545"/>
                </a:lnTo>
                <a:lnTo>
                  <a:pt x="858" y="2530"/>
                </a:lnTo>
                <a:lnTo>
                  <a:pt x="858" y="2495"/>
                </a:lnTo>
                <a:lnTo>
                  <a:pt x="855" y="2480"/>
                </a:lnTo>
                <a:lnTo>
                  <a:pt x="849" y="2465"/>
                </a:lnTo>
                <a:lnTo>
                  <a:pt x="844" y="2450"/>
                </a:lnTo>
                <a:lnTo>
                  <a:pt x="835" y="2440"/>
                </a:lnTo>
                <a:lnTo>
                  <a:pt x="818" y="2420"/>
                </a:lnTo>
                <a:lnTo>
                  <a:pt x="810" y="2420"/>
                </a:lnTo>
                <a:lnTo>
                  <a:pt x="810" y="1390"/>
                </a:lnTo>
                <a:lnTo>
                  <a:pt x="818" y="1390"/>
                </a:lnTo>
                <a:lnTo>
                  <a:pt x="827" y="1385"/>
                </a:lnTo>
                <a:lnTo>
                  <a:pt x="841" y="1365"/>
                </a:lnTo>
                <a:lnTo>
                  <a:pt x="849" y="1335"/>
                </a:lnTo>
                <a:lnTo>
                  <a:pt x="852" y="1320"/>
                </a:lnTo>
                <a:lnTo>
                  <a:pt x="855" y="1300"/>
                </a:lnTo>
                <a:lnTo>
                  <a:pt x="852" y="1285"/>
                </a:lnTo>
                <a:lnTo>
                  <a:pt x="849" y="1265"/>
                </a:lnTo>
                <a:lnTo>
                  <a:pt x="1339" y="765"/>
                </a:lnTo>
                <a:lnTo>
                  <a:pt x="1347" y="785"/>
                </a:lnTo>
                <a:lnTo>
                  <a:pt x="1358" y="800"/>
                </a:lnTo>
                <a:lnTo>
                  <a:pt x="1372" y="810"/>
                </a:lnTo>
                <a:lnTo>
                  <a:pt x="1389" y="815"/>
                </a:lnTo>
                <a:lnTo>
                  <a:pt x="1403" y="810"/>
                </a:lnTo>
                <a:lnTo>
                  <a:pt x="1417" y="800"/>
                </a:lnTo>
                <a:lnTo>
                  <a:pt x="1432" y="785"/>
                </a:lnTo>
                <a:lnTo>
                  <a:pt x="1440" y="765"/>
                </a:lnTo>
                <a:close/>
                <a:moveTo>
                  <a:pt x="8471" y="760"/>
                </a:moveTo>
                <a:lnTo>
                  <a:pt x="8955" y="1260"/>
                </a:lnTo>
                <a:lnTo>
                  <a:pt x="8952" y="1280"/>
                </a:lnTo>
                <a:lnTo>
                  <a:pt x="8952" y="1320"/>
                </a:lnTo>
                <a:lnTo>
                  <a:pt x="8955" y="1340"/>
                </a:lnTo>
                <a:lnTo>
                  <a:pt x="8966" y="1370"/>
                </a:lnTo>
                <a:lnTo>
                  <a:pt x="8983" y="1390"/>
                </a:lnTo>
                <a:lnTo>
                  <a:pt x="8992" y="1400"/>
                </a:lnTo>
                <a:lnTo>
                  <a:pt x="9003" y="1400"/>
                </a:lnTo>
                <a:lnTo>
                  <a:pt x="9003" y="2430"/>
                </a:lnTo>
                <a:lnTo>
                  <a:pt x="8994" y="2430"/>
                </a:lnTo>
                <a:lnTo>
                  <a:pt x="8986" y="2435"/>
                </a:lnTo>
                <a:lnTo>
                  <a:pt x="8972" y="2455"/>
                </a:lnTo>
                <a:lnTo>
                  <a:pt x="8961" y="2480"/>
                </a:lnTo>
                <a:lnTo>
                  <a:pt x="8958" y="2500"/>
                </a:lnTo>
                <a:lnTo>
                  <a:pt x="8958" y="2515"/>
                </a:lnTo>
                <a:lnTo>
                  <a:pt x="8961" y="2545"/>
                </a:lnTo>
                <a:lnTo>
                  <a:pt x="8460" y="3055"/>
                </a:lnTo>
                <a:lnTo>
                  <a:pt x="8454" y="3040"/>
                </a:lnTo>
                <a:lnTo>
                  <a:pt x="8443" y="3030"/>
                </a:lnTo>
                <a:lnTo>
                  <a:pt x="8432" y="3020"/>
                </a:lnTo>
                <a:lnTo>
                  <a:pt x="8409" y="3020"/>
                </a:lnTo>
                <a:lnTo>
                  <a:pt x="8398" y="3030"/>
                </a:lnTo>
                <a:lnTo>
                  <a:pt x="8390" y="3040"/>
                </a:lnTo>
                <a:lnTo>
                  <a:pt x="8381" y="3055"/>
                </a:lnTo>
                <a:lnTo>
                  <a:pt x="7889" y="2550"/>
                </a:lnTo>
                <a:lnTo>
                  <a:pt x="7892" y="2530"/>
                </a:lnTo>
                <a:lnTo>
                  <a:pt x="7892" y="2495"/>
                </a:lnTo>
                <a:lnTo>
                  <a:pt x="7889" y="2475"/>
                </a:lnTo>
                <a:lnTo>
                  <a:pt x="7878" y="2445"/>
                </a:lnTo>
                <a:lnTo>
                  <a:pt x="7861" y="2425"/>
                </a:lnTo>
                <a:lnTo>
                  <a:pt x="7852" y="2415"/>
                </a:lnTo>
                <a:lnTo>
                  <a:pt x="7841" y="2415"/>
                </a:lnTo>
                <a:lnTo>
                  <a:pt x="7841" y="1375"/>
                </a:lnTo>
                <a:lnTo>
                  <a:pt x="7855" y="1370"/>
                </a:lnTo>
                <a:lnTo>
                  <a:pt x="7867" y="1350"/>
                </a:lnTo>
                <a:lnTo>
                  <a:pt x="7875" y="1330"/>
                </a:lnTo>
                <a:lnTo>
                  <a:pt x="7878" y="1300"/>
                </a:lnTo>
                <a:lnTo>
                  <a:pt x="7875" y="1275"/>
                </a:lnTo>
                <a:lnTo>
                  <a:pt x="8373" y="765"/>
                </a:lnTo>
                <a:lnTo>
                  <a:pt x="8381" y="785"/>
                </a:lnTo>
                <a:lnTo>
                  <a:pt x="8392" y="800"/>
                </a:lnTo>
                <a:lnTo>
                  <a:pt x="8407" y="810"/>
                </a:lnTo>
                <a:lnTo>
                  <a:pt x="8421" y="815"/>
                </a:lnTo>
                <a:lnTo>
                  <a:pt x="8435" y="810"/>
                </a:lnTo>
                <a:lnTo>
                  <a:pt x="8449" y="800"/>
                </a:lnTo>
                <a:lnTo>
                  <a:pt x="8463" y="785"/>
                </a:lnTo>
                <a:lnTo>
                  <a:pt x="8471" y="760"/>
                </a:lnTo>
                <a:close/>
                <a:moveTo>
                  <a:pt x="11981" y="755"/>
                </a:moveTo>
                <a:lnTo>
                  <a:pt x="12473" y="1260"/>
                </a:lnTo>
                <a:lnTo>
                  <a:pt x="12468" y="1280"/>
                </a:lnTo>
                <a:lnTo>
                  <a:pt x="12468" y="1320"/>
                </a:lnTo>
                <a:lnTo>
                  <a:pt x="12471" y="1340"/>
                </a:lnTo>
                <a:lnTo>
                  <a:pt x="12482" y="1370"/>
                </a:lnTo>
                <a:lnTo>
                  <a:pt x="12499" y="1390"/>
                </a:lnTo>
                <a:lnTo>
                  <a:pt x="12510" y="1395"/>
                </a:lnTo>
                <a:lnTo>
                  <a:pt x="12518" y="1400"/>
                </a:lnTo>
                <a:lnTo>
                  <a:pt x="12518" y="2425"/>
                </a:lnTo>
                <a:lnTo>
                  <a:pt x="12510" y="2425"/>
                </a:lnTo>
                <a:lnTo>
                  <a:pt x="12502" y="2430"/>
                </a:lnTo>
                <a:lnTo>
                  <a:pt x="12493" y="2440"/>
                </a:lnTo>
                <a:lnTo>
                  <a:pt x="12485" y="2450"/>
                </a:lnTo>
                <a:lnTo>
                  <a:pt x="12479" y="2465"/>
                </a:lnTo>
                <a:lnTo>
                  <a:pt x="12476" y="2480"/>
                </a:lnTo>
                <a:lnTo>
                  <a:pt x="12473" y="2495"/>
                </a:lnTo>
                <a:lnTo>
                  <a:pt x="12471" y="2515"/>
                </a:lnTo>
                <a:lnTo>
                  <a:pt x="12473" y="2530"/>
                </a:lnTo>
                <a:lnTo>
                  <a:pt x="12473" y="2545"/>
                </a:lnTo>
                <a:lnTo>
                  <a:pt x="11978" y="3055"/>
                </a:lnTo>
                <a:lnTo>
                  <a:pt x="11970" y="3040"/>
                </a:lnTo>
                <a:lnTo>
                  <a:pt x="11962" y="3025"/>
                </a:lnTo>
                <a:lnTo>
                  <a:pt x="11950" y="3015"/>
                </a:lnTo>
                <a:lnTo>
                  <a:pt x="11925" y="3015"/>
                </a:lnTo>
                <a:lnTo>
                  <a:pt x="11914" y="3025"/>
                </a:lnTo>
                <a:lnTo>
                  <a:pt x="11903" y="3035"/>
                </a:lnTo>
                <a:lnTo>
                  <a:pt x="11894" y="3050"/>
                </a:lnTo>
                <a:lnTo>
                  <a:pt x="11410" y="2550"/>
                </a:lnTo>
                <a:lnTo>
                  <a:pt x="11413" y="2535"/>
                </a:lnTo>
                <a:lnTo>
                  <a:pt x="11413" y="2495"/>
                </a:lnTo>
                <a:lnTo>
                  <a:pt x="11410" y="2475"/>
                </a:lnTo>
                <a:lnTo>
                  <a:pt x="11405" y="2455"/>
                </a:lnTo>
                <a:lnTo>
                  <a:pt x="11396" y="2440"/>
                </a:lnTo>
                <a:lnTo>
                  <a:pt x="11391" y="2425"/>
                </a:lnTo>
                <a:lnTo>
                  <a:pt x="11379" y="2415"/>
                </a:lnTo>
                <a:lnTo>
                  <a:pt x="11371" y="2410"/>
                </a:lnTo>
                <a:lnTo>
                  <a:pt x="11360" y="2405"/>
                </a:lnTo>
                <a:lnTo>
                  <a:pt x="11360" y="1380"/>
                </a:lnTo>
                <a:lnTo>
                  <a:pt x="11374" y="1370"/>
                </a:lnTo>
                <a:lnTo>
                  <a:pt x="11385" y="1350"/>
                </a:lnTo>
                <a:lnTo>
                  <a:pt x="11391" y="1330"/>
                </a:lnTo>
                <a:lnTo>
                  <a:pt x="11394" y="1300"/>
                </a:lnTo>
                <a:lnTo>
                  <a:pt x="11391" y="1275"/>
                </a:lnTo>
                <a:lnTo>
                  <a:pt x="11894" y="760"/>
                </a:lnTo>
                <a:lnTo>
                  <a:pt x="11903" y="775"/>
                </a:lnTo>
                <a:lnTo>
                  <a:pt x="11911" y="790"/>
                </a:lnTo>
                <a:lnTo>
                  <a:pt x="11925" y="795"/>
                </a:lnTo>
                <a:lnTo>
                  <a:pt x="11936" y="800"/>
                </a:lnTo>
                <a:lnTo>
                  <a:pt x="11950" y="795"/>
                </a:lnTo>
                <a:lnTo>
                  <a:pt x="11962" y="790"/>
                </a:lnTo>
                <a:lnTo>
                  <a:pt x="11973" y="775"/>
                </a:lnTo>
                <a:lnTo>
                  <a:pt x="11981" y="755"/>
                </a:lnTo>
                <a:close/>
                <a:moveTo>
                  <a:pt x="13146" y="750"/>
                </a:moveTo>
                <a:lnTo>
                  <a:pt x="13649" y="1265"/>
                </a:lnTo>
                <a:lnTo>
                  <a:pt x="13646" y="1285"/>
                </a:lnTo>
                <a:lnTo>
                  <a:pt x="13646" y="1320"/>
                </a:lnTo>
                <a:lnTo>
                  <a:pt x="13649" y="1335"/>
                </a:lnTo>
                <a:lnTo>
                  <a:pt x="13652" y="1350"/>
                </a:lnTo>
                <a:lnTo>
                  <a:pt x="13658" y="1365"/>
                </a:lnTo>
                <a:lnTo>
                  <a:pt x="13674" y="1380"/>
                </a:lnTo>
                <a:lnTo>
                  <a:pt x="13683" y="1390"/>
                </a:lnTo>
                <a:lnTo>
                  <a:pt x="13691" y="1390"/>
                </a:lnTo>
                <a:lnTo>
                  <a:pt x="13691" y="2435"/>
                </a:lnTo>
                <a:lnTo>
                  <a:pt x="13674" y="2440"/>
                </a:lnTo>
                <a:lnTo>
                  <a:pt x="13660" y="2460"/>
                </a:lnTo>
                <a:lnTo>
                  <a:pt x="13652" y="2485"/>
                </a:lnTo>
                <a:lnTo>
                  <a:pt x="13649" y="2500"/>
                </a:lnTo>
                <a:lnTo>
                  <a:pt x="13649" y="2515"/>
                </a:lnTo>
                <a:lnTo>
                  <a:pt x="13652" y="2540"/>
                </a:lnTo>
                <a:lnTo>
                  <a:pt x="13151" y="3055"/>
                </a:lnTo>
                <a:lnTo>
                  <a:pt x="13143" y="3035"/>
                </a:lnTo>
                <a:lnTo>
                  <a:pt x="13134" y="3025"/>
                </a:lnTo>
                <a:lnTo>
                  <a:pt x="13120" y="3015"/>
                </a:lnTo>
                <a:lnTo>
                  <a:pt x="13095" y="3015"/>
                </a:lnTo>
                <a:lnTo>
                  <a:pt x="13084" y="3025"/>
                </a:lnTo>
                <a:lnTo>
                  <a:pt x="13075" y="3035"/>
                </a:lnTo>
                <a:lnTo>
                  <a:pt x="13067" y="3050"/>
                </a:lnTo>
                <a:lnTo>
                  <a:pt x="12572" y="2540"/>
                </a:lnTo>
                <a:lnTo>
                  <a:pt x="12575" y="2515"/>
                </a:lnTo>
                <a:lnTo>
                  <a:pt x="12572" y="2500"/>
                </a:lnTo>
                <a:lnTo>
                  <a:pt x="12572" y="2480"/>
                </a:lnTo>
                <a:lnTo>
                  <a:pt x="12561" y="2455"/>
                </a:lnTo>
                <a:lnTo>
                  <a:pt x="12547" y="2435"/>
                </a:lnTo>
                <a:lnTo>
                  <a:pt x="12530" y="2425"/>
                </a:lnTo>
                <a:lnTo>
                  <a:pt x="12530" y="1400"/>
                </a:lnTo>
                <a:lnTo>
                  <a:pt x="12541" y="1395"/>
                </a:lnTo>
                <a:lnTo>
                  <a:pt x="12549" y="1390"/>
                </a:lnTo>
                <a:lnTo>
                  <a:pt x="12569" y="1355"/>
                </a:lnTo>
                <a:lnTo>
                  <a:pt x="12575" y="1335"/>
                </a:lnTo>
                <a:lnTo>
                  <a:pt x="12578" y="1320"/>
                </a:lnTo>
                <a:lnTo>
                  <a:pt x="12578" y="1285"/>
                </a:lnTo>
                <a:lnTo>
                  <a:pt x="12575" y="1265"/>
                </a:lnTo>
                <a:lnTo>
                  <a:pt x="13073" y="755"/>
                </a:lnTo>
                <a:lnTo>
                  <a:pt x="13087" y="780"/>
                </a:lnTo>
                <a:lnTo>
                  <a:pt x="13098" y="785"/>
                </a:lnTo>
                <a:lnTo>
                  <a:pt x="13109" y="790"/>
                </a:lnTo>
                <a:lnTo>
                  <a:pt x="13120" y="785"/>
                </a:lnTo>
                <a:lnTo>
                  <a:pt x="13132" y="775"/>
                </a:lnTo>
                <a:lnTo>
                  <a:pt x="13140" y="765"/>
                </a:lnTo>
                <a:lnTo>
                  <a:pt x="13146" y="750"/>
                </a:lnTo>
                <a:close/>
                <a:moveTo>
                  <a:pt x="15505" y="765"/>
                </a:moveTo>
                <a:lnTo>
                  <a:pt x="15986" y="1255"/>
                </a:lnTo>
                <a:lnTo>
                  <a:pt x="15981" y="1280"/>
                </a:lnTo>
                <a:lnTo>
                  <a:pt x="15981" y="1325"/>
                </a:lnTo>
                <a:lnTo>
                  <a:pt x="15983" y="1345"/>
                </a:lnTo>
                <a:lnTo>
                  <a:pt x="15989" y="1360"/>
                </a:lnTo>
                <a:lnTo>
                  <a:pt x="15995" y="1375"/>
                </a:lnTo>
                <a:lnTo>
                  <a:pt x="16003" y="1390"/>
                </a:lnTo>
                <a:lnTo>
                  <a:pt x="16014" y="1400"/>
                </a:lnTo>
                <a:lnTo>
                  <a:pt x="16026" y="1405"/>
                </a:lnTo>
                <a:lnTo>
                  <a:pt x="16037" y="1410"/>
                </a:lnTo>
                <a:lnTo>
                  <a:pt x="16037" y="2415"/>
                </a:lnTo>
                <a:lnTo>
                  <a:pt x="16026" y="2420"/>
                </a:lnTo>
                <a:lnTo>
                  <a:pt x="16017" y="2425"/>
                </a:lnTo>
                <a:lnTo>
                  <a:pt x="16009" y="2435"/>
                </a:lnTo>
                <a:lnTo>
                  <a:pt x="15995" y="2460"/>
                </a:lnTo>
                <a:lnTo>
                  <a:pt x="15989" y="2480"/>
                </a:lnTo>
                <a:lnTo>
                  <a:pt x="15986" y="2495"/>
                </a:lnTo>
                <a:lnTo>
                  <a:pt x="15986" y="2530"/>
                </a:lnTo>
                <a:lnTo>
                  <a:pt x="15989" y="2550"/>
                </a:lnTo>
                <a:lnTo>
                  <a:pt x="15497" y="3055"/>
                </a:lnTo>
                <a:lnTo>
                  <a:pt x="15488" y="3040"/>
                </a:lnTo>
                <a:lnTo>
                  <a:pt x="15477" y="3025"/>
                </a:lnTo>
                <a:lnTo>
                  <a:pt x="15469" y="3020"/>
                </a:lnTo>
                <a:lnTo>
                  <a:pt x="15455" y="3015"/>
                </a:lnTo>
                <a:lnTo>
                  <a:pt x="15443" y="3020"/>
                </a:lnTo>
                <a:lnTo>
                  <a:pt x="15432" y="3025"/>
                </a:lnTo>
                <a:lnTo>
                  <a:pt x="15421" y="3040"/>
                </a:lnTo>
                <a:lnTo>
                  <a:pt x="15415" y="3055"/>
                </a:lnTo>
                <a:lnTo>
                  <a:pt x="14920" y="2545"/>
                </a:lnTo>
                <a:lnTo>
                  <a:pt x="14923" y="2530"/>
                </a:lnTo>
                <a:lnTo>
                  <a:pt x="14923" y="2495"/>
                </a:lnTo>
                <a:lnTo>
                  <a:pt x="14920" y="2480"/>
                </a:lnTo>
                <a:lnTo>
                  <a:pt x="14915" y="2465"/>
                </a:lnTo>
                <a:lnTo>
                  <a:pt x="14909" y="2450"/>
                </a:lnTo>
                <a:lnTo>
                  <a:pt x="14903" y="2440"/>
                </a:lnTo>
                <a:lnTo>
                  <a:pt x="14895" y="2430"/>
                </a:lnTo>
                <a:lnTo>
                  <a:pt x="14884" y="2420"/>
                </a:lnTo>
                <a:lnTo>
                  <a:pt x="14875" y="2420"/>
                </a:lnTo>
                <a:lnTo>
                  <a:pt x="14875" y="1390"/>
                </a:lnTo>
                <a:lnTo>
                  <a:pt x="14884" y="1390"/>
                </a:lnTo>
                <a:lnTo>
                  <a:pt x="14892" y="1385"/>
                </a:lnTo>
                <a:lnTo>
                  <a:pt x="14906" y="1365"/>
                </a:lnTo>
                <a:lnTo>
                  <a:pt x="14917" y="1335"/>
                </a:lnTo>
                <a:lnTo>
                  <a:pt x="14920" y="1320"/>
                </a:lnTo>
                <a:lnTo>
                  <a:pt x="14920" y="1285"/>
                </a:lnTo>
                <a:lnTo>
                  <a:pt x="14915" y="1265"/>
                </a:lnTo>
                <a:lnTo>
                  <a:pt x="15404" y="765"/>
                </a:lnTo>
                <a:lnTo>
                  <a:pt x="15415" y="785"/>
                </a:lnTo>
                <a:lnTo>
                  <a:pt x="15427" y="800"/>
                </a:lnTo>
                <a:lnTo>
                  <a:pt x="15441" y="810"/>
                </a:lnTo>
                <a:lnTo>
                  <a:pt x="15455" y="815"/>
                </a:lnTo>
                <a:lnTo>
                  <a:pt x="15472" y="810"/>
                </a:lnTo>
                <a:lnTo>
                  <a:pt x="15486" y="800"/>
                </a:lnTo>
                <a:lnTo>
                  <a:pt x="15497" y="785"/>
                </a:lnTo>
                <a:lnTo>
                  <a:pt x="15505" y="765"/>
                </a:lnTo>
                <a:close/>
                <a:moveTo>
                  <a:pt x="3789" y="770"/>
                </a:moveTo>
                <a:lnTo>
                  <a:pt x="4269" y="1260"/>
                </a:lnTo>
                <a:lnTo>
                  <a:pt x="4264" y="1280"/>
                </a:lnTo>
                <a:lnTo>
                  <a:pt x="4264" y="1320"/>
                </a:lnTo>
                <a:lnTo>
                  <a:pt x="4266" y="1340"/>
                </a:lnTo>
                <a:lnTo>
                  <a:pt x="4278" y="1370"/>
                </a:lnTo>
                <a:lnTo>
                  <a:pt x="4295" y="1390"/>
                </a:lnTo>
                <a:lnTo>
                  <a:pt x="4303" y="1400"/>
                </a:lnTo>
                <a:lnTo>
                  <a:pt x="4314" y="1400"/>
                </a:lnTo>
                <a:lnTo>
                  <a:pt x="4314" y="2410"/>
                </a:lnTo>
                <a:lnTo>
                  <a:pt x="4303" y="2410"/>
                </a:lnTo>
                <a:lnTo>
                  <a:pt x="4292" y="2420"/>
                </a:lnTo>
                <a:lnTo>
                  <a:pt x="4275" y="2440"/>
                </a:lnTo>
                <a:lnTo>
                  <a:pt x="4266" y="2455"/>
                </a:lnTo>
                <a:lnTo>
                  <a:pt x="4264" y="2475"/>
                </a:lnTo>
                <a:lnTo>
                  <a:pt x="4261" y="2495"/>
                </a:lnTo>
                <a:lnTo>
                  <a:pt x="4258" y="2515"/>
                </a:lnTo>
                <a:lnTo>
                  <a:pt x="4261" y="2535"/>
                </a:lnTo>
                <a:lnTo>
                  <a:pt x="4264" y="2555"/>
                </a:lnTo>
                <a:lnTo>
                  <a:pt x="3769" y="3060"/>
                </a:lnTo>
                <a:lnTo>
                  <a:pt x="3760" y="3045"/>
                </a:lnTo>
                <a:lnTo>
                  <a:pt x="3752" y="3035"/>
                </a:lnTo>
                <a:lnTo>
                  <a:pt x="3744" y="3030"/>
                </a:lnTo>
                <a:lnTo>
                  <a:pt x="3724" y="3030"/>
                </a:lnTo>
                <a:lnTo>
                  <a:pt x="3712" y="3035"/>
                </a:lnTo>
                <a:lnTo>
                  <a:pt x="3704" y="3045"/>
                </a:lnTo>
                <a:lnTo>
                  <a:pt x="3699" y="3060"/>
                </a:lnTo>
                <a:lnTo>
                  <a:pt x="3198" y="2545"/>
                </a:lnTo>
                <a:lnTo>
                  <a:pt x="3201" y="2515"/>
                </a:lnTo>
                <a:lnTo>
                  <a:pt x="3201" y="2495"/>
                </a:lnTo>
                <a:lnTo>
                  <a:pt x="3198" y="2480"/>
                </a:lnTo>
                <a:lnTo>
                  <a:pt x="3192" y="2465"/>
                </a:lnTo>
                <a:lnTo>
                  <a:pt x="3186" y="2450"/>
                </a:lnTo>
                <a:lnTo>
                  <a:pt x="3181" y="2440"/>
                </a:lnTo>
                <a:lnTo>
                  <a:pt x="3172" y="2430"/>
                </a:lnTo>
                <a:lnTo>
                  <a:pt x="3164" y="2425"/>
                </a:lnTo>
                <a:lnTo>
                  <a:pt x="3153" y="2420"/>
                </a:lnTo>
                <a:lnTo>
                  <a:pt x="3153" y="1410"/>
                </a:lnTo>
                <a:lnTo>
                  <a:pt x="3164" y="1405"/>
                </a:lnTo>
                <a:lnTo>
                  <a:pt x="3175" y="1395"/>
                </a:lnTo>
                <a:lnTo>
                  <a:pt x="3184" y="1385"/>
                </a:lnTo>
                <a:lnTo>
                  <a:pt x="3192" y="1375"/>
                </a:lnTo>
                <a:lnTo>
                  <a:pt x="3198" y="1360"/>
                </a:lnTo>
                <a:lnTo>
                  <a:pt x="3204" y="1340"/>
                </a:lnTo>
                <a:lnTo>
                  <a:pt x="3206" y="1325"/>
                </a:lnTo>
                <a:lnTo>
                  <a:pt x="3206" y="1280"/>
                </a:lnTo>
                <a:lnTo>
                  <a:pt x="3201" y="1260"/>
                </a:lnTo>
                <a:lnTo>
                  <a:pt x="3676" y="770"/>
                </a:lnTo>
                <a:lnTo>
                  <a:pt x="3687" y="795"/>
                </a:lnTo>
                <a:lnTo>
                  <a:pt x="3715" y="825"/>
                </a:lnTo>
                <a:lnTo>
                  <a:pt x="3749" y="825"/>
                </a:lnTo>
                <a:lnTo>
                  <a:pt x="3766" y="810"/>
                </a:lnTo>
                <a:lnTo>
                  <a:pt x="3780" y="795"/>
                </a:lnTo>
                <a:lnTo>
                  <a:pt x="3789" y="770"/>
                </a:lnTo>
                <a:close/>
                <a:moveTo>
                  <a:pt x="7290" y="755"/>
                </a:moveTo>
                <a:lnTo>
                  <a:pt x="7796" y="1270"/>
                </a:lnTo>
                <a:lnTo>
                  <a:pt x="7793" y="1285"/>
                </a:lnTo>
                <a:lnTo>
                  <a:pt x="7793" y="1300"/>
                </a:lnTo>
                <a:lnTo>
                  <a:pt x="7796" y="1330"/>
                </a:lnTo>
                <a:lnTo>
                  <a:pt x="7805" y="1355"/>
                </a:lnTo>
                <a:lnTo>
                  <a:pt x="7816" y="1370"/>
                </a:lnTo>
                <a:lnTo>
                  <a:pt x="7830" y="1380"/>
                </a:lnTo>
                <a:lnTo>
                  <a:pt x="7830" y="2410"/>
                </a:lnTo>
                <a:lnTo>
                  <a:pt x="7819" y="2415"/>
                </a:lnTo>
                <a:lnTo>
                  <a:pt x="7810" y="2420"/>
                </a:lnTo>
                <a:lnTo>
                  <a:pt x="7799" y="2430"/>
                </a:lnTo>
                <a:lnTo>
                  <a:pt x="7793" y="2445"/>
                </a:lnTo>
                <a:lnTo>
                  <a:pt x="7785" y="2460"/>
                </a:lnTo>
                <a:lnTo>
                  <a:pt x="7782" y="2475"/>
                </a:lnTo>
                <a:lnTo>
                  <a:pt x="7777" y="2495"/>
                </a:lnTo>
                <a:lnTo>
                  <a:pt x="7777" y="2535"/>
                </a:lnTo>
                <a:lnTo>
                  <a:pt x="7779" y="2550"/>
                </a:lnTo>
                <a:lnTo>
                  <a:pt x="7284" y="3060"/>
                </a:lnTo>
                <a:lnTo>
                  <a:pt x="7276" y="3050"/>
                </a:lnTo>
                <a:lnTo>
                  <a:pt x="7267" y="3040"/>
                </a:lnTo>
                <a:lnTo>
                  <a:pt x="7259" y="3035"/>
                </a:lnTo>
                <a:lnTo>
                  <a:pt x="7248" y="3030"/>
                </a:lnTo>
                <a:lnTo>
                  <a:pt x="7239" y="3035"/>
                </a:lnTo>
                <a:lnTo>
                  <a:pt x="7231" y="3040"/>
                </a:lnTo>
                <a:lnTo>
                  <a:pt x="7222" y="3050"/>
                </a:lnTo>
                <a:lnTo>
                  <a:pt x="7214" y="3060"/>
                </a:lnTo>
                <a:lnTo>
                  <a:pt x="6719" y="2550"/>
                </a:lnTo>
                <a:lnTo>
                  <a:pt x="6722" y="2530"/>
                </a:lnTo>
                <a:lnTo>
                  <a:pt x="6722" y="2495"/>
                </a:lnTo>
                <a:lnTo>
                  <a:pt x="6716" y="2475"/>
                </a:lnTo>
                <a:lnTo>
                  <a:pt x="6713" y="2460"/>
                </a:lnTo>
                <a:lnTo>
                  <a:pt x="6708" y="2445"/>
                </a:lnTo>
                <a:lnTo>
                  <a:pt x="6691" y="2425"/>
                </a:lnTo>
                <a:lnTo>
                  <a:pt x="6680" y="2415"/>
                </a:lnTo>
                <a:lnTo>
                  <a:pt x="6668" y="2410"/>
                </a:lnTo>
                <a:lnTo>
                  <a:pt x="6668" y="1405"/>
                </a:lnTo>
                <a:lnTo>
                  <a:pt x="6680" y="1400"/>
                </a:lnTo>
                <a:lnTo>
                  <a:pt x="6691" y="1395"/>
                </a:lnTo>
                <a:lnTo>
                  <a:pt x="6699" y="1385"/>
                </a:lnTo>
                <a:lnTo>
                  <a:pt x="6708" y="1370"/>
                </a:lnTo>
                <a:lnTo>
                  <a:pt x="6713" y="1355"/>
                </a:lnTo>
                <a:lnTo>
                  <a:pt x="6716" y="1340"/>
                </a:lnTo>
                <a:lnTo>
                  <a:pt x="6719" y="1320"/>
                </a:lnTo>
                <a:lnTo>
                  <a:pt x="6722" y="1300"/>
                </a:lnTo>
                <a:lnTo>
                  <a:pt x="6719" y="1280"/>
                </a:lnTo>
                <a:lnTo>
                  <a:pt x="6716" y="1260"/>
                </a:lnTo>
                <a:lnTo>
                  <a:pt x="7208" y="755"/>
                </a:lnTo>
                <a:lnTo>
                  <a:pt x="7225" y="785"/>
                </a:lnTo>
                <a:lnTo>
                  <a:pt x="7237" y="790"/>
                </a:lnTo>
                <a:lnTo>
                  <a:pt x="7248" y="795"/>
                </a:lnTo>
                <a:lnTo>
                  <a:pt x="7262" y="790"/>
                </a:lnTo>
                <a:lnTo>
                  <a:pt x="7273" y="780"/>
                </a:lnTo>
                <a:lnTo>
                  <a:pt x="7282" y="770"/>
                </a:lnTo>
                <a:lnTo>
                  <a:pt x="7290" y="755"/>
                </a:lnTo>
                <a:close/>
                <a:moveTo>
                  <a:pt x="17856" y="770"/>
                </a:moveTo>
                <a:lnTo>
                  <a:pt x="18335" y="1260"/>
                </a:lnTo>
                <a:lnTo>
                  <a:pt x="18329" y="1280"/>
                </a:lnTo>
                <a:lnTo>
                  <a:pt x="18329" y="1320"/>
                </a:lnTo>
                <a:lnTo>
                  <a:pt x="18332" y="1340"/>
                </a:lnTo>
                <a:lnTo>
                  <a:pt x="18338" y="1355"/>
                </a:lnTo>
                <a:lnTo>
                  <a:pt x="18343" y="1370"/>
                </a:lnTo>
                <a:lnTo>
                  <a:pt x="18351" y="1380"/>
                </a:lnTo>
                <a:lnTo>
                  <a:pt x="18360" y="1390"/>
                </a:lnTo>
                <a:lnTo>
                  <a:pt x="18371" y="1400"/>
                </a:lnTo>
                <a:lnTo>
                  <a:pt x="18380" y="1400"/>
                </a:lnTo>
                <a:lnTo>
                  <a:pt x="18380" y="2410"/>
                </a:lnTo>
                <a:lnTo>
                  <a:pt x="18369" y="2410"/>
                </a:lnTo>
                <a:lnTo>
                  <a:pt x="18357" y="2420"/>
                </a:lnTo>
                <a:lnTo>
                  <a:pt x="18340" y="2440"/>
                </a:lnTo>
                <a:lnTo>
                  <a:pt x="18335" y="2455"/>
                </a:lnTo>
                <a:lnTo>
                  <a:pt x="18329" y="2475"/>
                </a:lnTo>
                <a:lnTo>
                  <a:pt x="18326" y="2495"/>
                </a:lnTo>
                <a:lnTo>
                  <a:pt x="18324" y="2515"/>
                </a:lnTo>
                <a:lnTo>
                  <a:pt x="18326" y="2535"/>
                </a:lnTo>
                <a:lnTo>
                  <a:pt x="18329" y="2555"/>
                </a:lnTo>
                <a:lnTo>
                  <a:pt x="17834" y="3060"/>
                </a:lnTo>
                <a:lnTo>
                  <a:pt x="17829" y="3045"/>
                </a:lnTo>
                <a:lnTo>
                  <a:pt x="17820" y="3035"/>
                </a:lnTo>
                <a:lnTo>
                  <a:pt x="17809" y="3030"/>
                </a:lnTo>
                <a:lnTo>
                  <a:pt x="17789" y="3030"/>
                </a:lnTo>
                <a:lnTo>
                  <a:pt x="17781" y="3035"/>
                </a:lnTo>
                <a:lnTo>
                  <a:pt x="17772" y="3045"/>
                </a:lnTo>
                <a:lnTo>
                  <a:pt x="17764" y="3060"/>
                </a:lnTo>
                <a:lnTo>
                  <a:pt x="17263" y="2545"/>
                </a:lnTo>
                <a:lnTo>
                  <a:pt x="17266" y="2515"/>
                </a:lnTo>
                <a:lnTo>
                  <a:pt x="17266" y="2495"/>
                </a:lnTo>
                <a:lnTo>
                  <a:pt x="17263" y="2480"/>
                </a:lnTo>
                <a:lnTo>
                  <a:pt x="17257" y="2465"/>
                </a:lnTo>
                <a:lnTo>
                  <a:pt x="17252" y="2450"/>
                </a:lnTo>
                <a:lnTo>
                  <a:pt x="17246" y="2440"/>
                </a:lnTo>
                <a:lnTo>
                  <a:pt x="17238" y="2430"/>
                </a:lnTo>
                <a:lnTo>
                  <a:pt x="17229" y="2425"/>
                </a:lnTo>
                <a:lnTo>
                  <a:pt x="17218" y="2420"/>
                </a:lnTo>
                <a:lnTo>
                  <a:pt x="17218" y="1410"/>
                </a:lnTo>
                <a:lnTo>
                  <a:pt x="17229" y="1405"/>
                </a:lnTo>
                <a:lnTo>
                  <a:pt x="17241" y="1395"/>
                </a:lnTo>
                <a:lnTo>
                  <a:pt x="17249" y="1385"/>
                </a:lnTo>
                <a:lnTo>
                  <a:pt x="17257" y="1375"/>
                </a:lnTo>
                <a:lnTo>
                  <a:pt x="17263" y="1360"/>
                </a:lnTo>
                <a:lnTo>
                  <a:pt x="17269" y="1340"/>
                </a:lnTo>
                <a:lnTo>
                  <a:pt x="17271" y="1325"/>
                </a:lnTo>
                <a:lnTo>
                  <a:pt x="17274" y="1300"/>
                </a:lnTo>
                <a:lnTo>
                  <a:pt x="17271" y="1280"/>
                </a:lnTo>
                <a:lnTo>
                  <a:pt x="17269" y="1260"/>
                </a:lnTo>
                <a:lnTo>
                  <a:pt x="17744" y="770"/>
                </a:lnTo>
                <a:lnTo>
                  <a:pt x="17752" y="795"/>
                </a:lnTo>
                <a:lnTo>
                  <a:pt x="17781" y="825"/>
                </a:lnTo>
                <a:lnTo>
                  <a:pt x="17817" y="825"/>
                </a:lnTo>
                <a:lnTo>
                  <a:pt x="17845" y="795"/>
                </a:lnTo>
                <a:lnTo>
                  <a:pt x="17856" y="770"/>
                </a:lnTo>
                <a:close/>
                <a:moveTo>
                  <a:pt x="9647" y="765"/>
                </a:moveTo>
                <a:lnTo>
                  <a:pt x="10125" y="1255"/>
                </a:lnTo>
                <a:lnTo>
                  <a:pt x="10119" y="1280"/>
                </a:lnTo>
                <a:lnTo>
                  <a:pt x="10119" y="1325"/>
                </a:lnTo>
                <a:lnTo>
                  <a:pt x="10122" y="1340"/>
                </a:lnTo>
                <a:lnTo>
                  <a:pt x="10128" y="1360"/>
                </a:lnTo>
                <a:lnTo>
                  <a:pt x="10136" y="1375"/>
                </a:lnTo>
                <a:lnTo>
                  <a:pt x="10145" y="1390"/>
                </a:lnTo>
                <a:lnTo>
                  <a:pt x="10153" y="1400"/>
                </a:lnTo>
                <a:lnTo>
                  <a:pt x="10164" y="1405"/>
                </a:lnTo>
                <a:lnTo>
                  <a:pt x="10176" y="1410"/>
                </a:lnTo>
                <a:lnTo>
                  <a:pt x="10176" y="2415"/>
                </a:lnTo>
                <a:lnTo>
                  <a:pt x="10164" y="2420"/>
                </a:lnTo>
                <a:lnTo>
                  <a:pt x="10156" y="2425"/>
                </a:lnTo>
                <a:lnTo>
                  <a:pt x="10147" y="2435"/>
                </a:lnTo>
                <a:lnTo>
                  <a:pt x="10139" y="2450"/>
                </a:lnTo>
                <a:lnTo>
                  <a:pt x="10134" y="2460"/>
                </a:lnTo>
                <a:lnTo>
                  <a:pt x="10128" y="2480"/>
                </a:lnTo>
                <a:lnTo>
                  <a:pt x="10125" y="2495"/>
                </a:lnTo>
                <a:lnTo>
                  <a:pt x="10122" y="2515"/>
                </a:lnTo>
                <a:lnTo>
                  <a:pt x="10125" y="2530"/>
                </a:lnTo>
                <a:lnTo>
                  <a:pt x="10128" y="2550"/>
                </a:lnTo>
                <a:lnTo>
                  <a:pt x="9627" y="3065"/>
                </a:lnTo>
                <a:lnTo>
                  <a:pt x="9619" y="3050"/>
                </a:lnTo>
                <a:lnTo>
                  <a:pt x="9613" y="3040"/>
                </a:lnTo>
                <a:lnTo>
                  <a:pt x="9602" y="3035"/>
                </a:lnTo>
                <a:lnTo>
                  <a:pt x="9582" y="3035"/>
                </a:lnTo>
                <a:lnTo>
                  <a:pt x="9574" y="3040"/>
                </a:lnTo>
                <a:lnTo>
                  <a:pt x="9568" y="3050"/>
                </a:lnTo>
                <a:lnTo>
                  <a:pt x="9560" y="3060"/>
                </a:lnTo>
                <a:lnTo>
                  <a:pt x="9053" y="2540"/>
                </a:lnTo>
                <a:lnTo>
                  <a:pt x="9056" y="2515"/>
                </a:lnTo>
                <a:lnTo>
                  <a:pt x="9053" y="2485"/>
                </a:lnTo>
                <a:lnTo>
                  <a:pt x="9042" y="2460"/>
                </a:lnTo>
                <a:lnTo>
                  <a:pt x="9031" y="2440"/>
                </a:lnTo>
                <a:lnTo>
                  <a:pt x="9014" y="2430"/>
                </a:lnTo>
                <a:lnTo>
                  <a:pt x="9014" y="1400"/>
                </a:lnTo>
                <a:lnTo>
                  <a:pt x="9025" y="1395"/>
                </a:lnTo>
                <a:lnTo>
                  <a:pt x="9034" y="1390"/>
                </a:lnTo>
                <a:lnTo>
                  <a:pt x="9042" y="1380"/>
                </a:lnTo>
                <a:lnTo>
                  <a:pt x="9048" y="1370"/>
                </a:lnTo>
                <a:lnTo>
                  <a:pt x="9053" y="1355"/>
                </a:lnTo>
                <a:lnTo>
                  <a:pt x="9059" y="1340"/>
                </a:lnTo>
                <a:lnTo>
                  <a:pt x="9062" y="1320"/>
                </a:lnTo>
                <a:lnTo>
                  <a:pt x="9062" y="1280"/>
                </a:lnTo>
                <a:lnTo>
                  <a:pt x="9059" y="1265"/>
                </a:lnTo>
                <a:lnTo>
                  <a:pt x="9540" y="770"/>
                </a:lnTo>
                <a:lnTo>
                  <a:pt x="9548" y="790"/>
                </a:lnTo>
                <a:lnTo>
                  <a:pt x="9562" y="805"/>
                </a:lnTo>
                <a:lnTo>
                  <a:pt x="9577" y="815"/>
                </a:lnTo>
                <a:lnTo>
                  <a:pt x="9593" y="820"/>
                </a:lnTo>
                <a:lnTo>
                  <a:pt x="9610" y="815"/>
                </a:lnTo>
                <a:lnTo>
                  <a:pt x="9624" y="805"/>
                </a:lnTo>
                <a:lnTo>
                  <a:pt x="9636" y="790"/>
                </a:lnTo>
                <a:lnTo>
                  <a:pt x="9647" y="765"/>
                </a:lnTo>
                <a:close/>
                <a:moveTo>
                  <a:pt x="849" y="2565"/>
                </a:moveTo>
                <a:lnTo>
                  <a:pt x="1342" y="3070"/>
                </a:lnTo>
                <a:lnTo>
                  <a:pt x="1339" y="3090"/>
                </a:lnTo>
                <a:lnTo>
                  <a:pt x="1339" y="3125"/>
                </a:lnTo>
                <a:lnTo>
                  <a:pt x="1342" y="3140"/>
                </a:lnTo>
                <a:lnTo>
                  <a:pt x="1353" y="3165"/>
                </a:lnTo>
                <a:lnTo>
                  <a:pt x="1367" y="3185"/>
                </a:lnTo>
                <a:lnTo>
                  <a:pt x="1375" y="3190"/>
                </a:lnTo>
                <a:lnTo>
                  <a:pt x="1384" y="3195"/>
                </a:lnTo>
                <a:lnTo>
                  <a:pt x="1384" y="4230"/>
                </a:lnTo>
                <a:lnTo>
                  <a:pt x="1375" y="4230"/>
                </a:lnTo>
                <a:lnTo>
                  <a:pt x="1367" y="4240"/>
                </a:lnTo>
                <a:lnTo>
                  <a:pt x="1350" y="4260"/>
                </a:lnTo>
                <a:lnTo>
                  <a:pt x="1342" y="4285"/>
                </a:lnTo>
                <a:lnTo>
                  <a:pt x="1339" y="4300"/>
                </a:lnTo>
                <a:lnTo>
                  <a:pt x="1339" y="4320"/>
                </a:lnTo>
                <a:lnTo>
                  <a:pt x="1342" y="4350"/>
                </a:lnTo>
                <a:lnTo>
                  <a:pt x="858" y="4845"/>
                </a:lnTo>
                <a:lnTo>
                  <a:pt x="835" y="4805"/>
                </a:lnTo>
                <a:lnTo>
                  <a:pt x="818" y="4795"/>
                </a:lnTo>
                <a:lnTo>
                  <a:pt x="787" y="4795"/>
                </a:lnTo>
                <a:lnTo>
                  <a:pt x="771" y="4805"/>
                </a:lnTo>
                <a:lnTo>
                  <a:pt x="748" y="4845"/>
                </a:lnTo>
                <a:lnTo>
                  <a:pt x="270" y="4350"/>
                </a:lnTo>
                <a:lnTo>
                  <a:pt x="273" y="4335"/>
                </a:lnTo>
                <a:lnTo>
                  <a:pt x="273" y="4300"/>
                </a:lnTo>
                <a:lnTo>
                  <a:pt x="270" y="4280"/>
                </a:lnTo>
                <a:lnTo>
                  <a:pt x="264" y="4265"/>
                </a:lnTo>
                <a:lnTo>
                  <a:pt x="259" y="4250"/>
                </a:lnTo>
                <a:lnTo>
                  <a:pt x="250" y="4240"/>
                </a:lnTo>
                <a:lnTo>
                  <a:pt x="242" y="4230"/>
                </a:lnTo>
                <a:lnTo>
                  <a:pt x="233" y="4225"/>
                </a:lnTo>
                <a:lnTo>
                  <a:pt x="222" y="4220"/>
                </a:lnTo>
                <a:lnTo>
                  <a:pt x="222" y="3210"/>
                </a:lnTo>
                <a:lnTo>
                  <a:pt x="233" y="3210"/>
                </a:lnTo>
                <a:lnTo>
                  <a:pt x="245" y="3200"/>
                </a:lnTo>
                <a:lnTo>
                  <a:pt x="262" y="3180"/>
                </a:lnTo>
                <a:lnTo>
                  <a:pt x="267" y="3160"/>
                </a:lnTo>
                <a:lnTo>
                  <a:pt x="273" y="3145"/>
                </a:lnTo>
                <a:lnTo>
                  <a:pt x="276" y="3125"/>
                </a:lnTo>
                <a:lnTo>
                  <a:pt x="276" y="3085"/>
                </a:lnTo>
                <a:lnTo>
                  <a:pt x="273" y="3065"/>
                </a:lnTo>
                <a:lnTo>
                  <a:pt x="757" y="2565"/>
                </a:lnTo>
                <a:lnTo>
                  <a:pt x="765" y="2585"/>
                </a:lnTo>
                <a:lnTo>
                  <a:pt x="776" y="2600"/>
                </a:lnTo>
                <a:lnTo>
                  <a:pt x="787" y="2610"/>
                </a:lnTo>
                <a:lnTo>
                  <a:pt x="818" y="2610"/>
                </a:lnTo>
                <a:lnTo>
                  <a:pt x="830" y="2600"/>
                </a:lnTo>
                <a:lnTo>
                  <a:pt x="841" y="2585"/>
                </a:lnTo>
                <a:lnTo>
                  <a:pt x="849" y="2565"/>
                </a:lnTo>
                <a:close/>
                <a:moveTo>
                  <a:pt x="4371" y="2570"/>
                </a:moveTo>
                <a:lnTo>
                  <a:pt x="4849" y="3060"/>
                </a:lnTo>
                <a:lnTo>
                  <a:pt x="4843" y="3080"/>
                </a:lnTo>
                <a:lnTo>
                  <a:pt x="4843" y="3130"/>
                </a:lnTo>
                <a:lnTo>
                  <a:pt x="4846" y="3150"/>
                </a:lnTo>
                <a:lnTo>
                  <a:pt x="4852" y="3165"/>
                </a:lnTo>
                <a:lnTo>
                  <a:pt x="4868" y="3195"/>
                </a:lnTo>
                <a:lnTo>
                  <a:pt x="4877" y="3205"/>
                </a:lnTo>
                <a:lnTo>
                  <a:pt x="4888" y="3215"/>
                </a:lnTo>
                <a:lnTo>
                  <a:pt x="4899" y="3215"/>
                </a:lnTo>
                <a:lnTo>
                  <a:pt x="4899" y="4235"/>
                </a:lnTo>
                <a:lnTo>
                  <a:pt x="4883" y="4245"/>
                </a:lnTo>
                <a:lnTo>
                  <a:pt x="4868" y="4260"/>
                </a:lnTo>
                <a:lnTo>
                  <a:pt x="4860" y="4285"/>
                </a:lnTo>
                <a:lnTo>
                  <a:pt x="4857" y="4300"/>
                </a:lnTo>
                <a:lnTo>
                  <a:pt x="4857" y="4320"/>
                </a:lnTo>
                <a:lnTo>
                  <a:pt x="4860" y="4345"/>
                </a:lnTo>
                <a:lnTo>
                  <a:pt x="4374" y="4845"/>
                </a:lnTo>
                <a:lnTo>
                  <a:pt x="4362" y="4825"/>
                </a:lnTo>
                <a:lnTo>
                  <a:pt x="4351" y="4810"/>
                </a:lnTo>
                <a:lnTo>
                  <a:pt x="4334" y="4800"/>
                </a:lnTo>
                <a:lnTo>
                  <a:pt x="4320" y="4795"/>
                </a:lnTo>
                <a:lnTo>
                  <a:pt x="4303" y="4800"/>
                </a:lnTo>
                <a:lnTo>
                  <a:pt x="4289" y="4810"/>
                </a:lnTo>
                <a:lnTo>
                  <a:pt x="4275" y="4825"/>
                </a:lnTo>
                <a:lnTo>
                  <a:pt x="4266" y="4845"/>
                </a:lnTo>
                <a:lnTo>
                  <a:pt x="3791" y="4355"/>
                </a:lnTo>
                <a:lnTo>
                  <a:pt x="3794" y="4340"/>
                </a:lnTo>
                <a:lnTo>
                  <a:pt x="3794" y="4300"/>
                </a:lnTo>
                <a:lnTo>
                  <a:pt x="3789" y="4280"/>
                </a:lnTo>
                <a:lnTo>
                  <a:pt x="3786" y="4260"/>
                </a:lnTo>
                <a:lnTo>
                  <a:pt x="3777" y="4245"/>
                </a:lnTo>
                <a:lnTo>
                  <a:pt x="3769" y="4235"/>
                </a:lnTo>
                <a:lnTo>
                  <a:pt x="3760" y="4220"/>
                </a:lnTo>
                <a:lnTo>
                  <a:pt x="3752" y="4215"/>
                </a:lnTo>
                <a:lnTo>
                  <a:pt x="3741" y="4210"/>
                </a:lnTo>
                <a:lnTo>
                  <a:pt x="3741" y="3185"/>
                </a:lnTo>
                <a:lnTo>
                  <a:pt x="3755" y="3175"/>
                </a:lnTo>
                <a:lnTo>
                  <a:pt x="3766" y="3155"/>
                </a:lnTo>
                <a:lnTo>
                  <a:pt x="3774" y="3135"/>
                </a:lnTo>
                <a:lnTo>
                  <a:pt x="3777" y="3105"/>
                </a:lnTo>
                <a:lnTo>
                  <a:pt x="3774" y="3080"/>
                </a:lnTo>
                <a:lnTo>
                  <a:pt x="4266" y="2570"/>
                </a:lnTo>
                <a:lnTo>
                  <a:pt x="4289" y="2610"/>
                </a:lnTo>
                <a:lnTo>
                  <a:pt x="4303" y="2620"/>
                </a:lnTo>
                <a:lnTo>
                  <a:pt x="4334" y="2620"/>
                </a:lnTo>
                <a:lnTo>
                  <a:pt x="4348" y="2610"/>
                </a:lnTo>
                <a:lnTo>
                  <a:pt x="4362" y="2590"/>
                </a:lnTo>
                <a:lnTo>
                  <a:pt x="4371" y="2570"/>
                </a:lnTo>
                <a:close/>
                <a:moveTo>
                  <a:pt x="14915" y="2565"/>
                </a:moveTo>
                <a:lnTo>
                  <a:pt x="15410" y="3070"/>
                </a:lnTo>
                <a:lnTo>
                  <a:pt x="15407" y="3090"/>
                </a:lnTo>
                <a:lnTo>
                  <a:pt x="15404" y="3105"/>
                </a:lnTo>
                <a:lnTo>
                  <a:pt x="15404" y="3125"/>
                </a:lnTo>
                <a:lnTo>
                  <a:pt x="15407" y="3140"/>
                </a:lnTo>
                <a:lnTo>
                  <a:pt x="15418" y="3165"/>
                </a:lnTo>
                <a:lnTo>
                  <a:pt x="15432" y="3185"/>
                </a:lnTo>
                <a:lnTo>
                  <a:pt x="15441" y="3190"/>
                </a:lnTo>
                <a:lnTo>
                  <a:pt x="15449" y="3195"/>
                </a:lnTo>
                <a:lnTo>
                  <a:pt x="15449" y="4230"/>
                </a:lnTo>
                <a:lnTo>
                  <a:pt x="15441" y="4230"/>
                </a:lnTo>
                <a:lnTo>
                  <a:pt x="15432" y="4240"/>
                </a:lnTo>
                <a:lnTo>
                  <a:pt x="15418" y="4260"/>
                </a:lnTo>
                <a:lnTo>
                  <a:pt x="15407" y="4285"/>
                </a:lnTo>
                <a:lnTo>
                  <a:pt x="15404" y="4300"/>
                </a:lnTo>
                <a:lnTo>
                  <a:pt x="15404" y="4320"/>
                </a:lnTo>
                <a:lnTo>
                  <a:pt x="15407" y="4350"/>
                </a:lnTo>
                <a:lnTo>
                  <a:pt x="14923" y="4845"/>
                </a:lnTo>
                <a:lnTo>
                  <a:pt x="14915" y="4825"/>
                </a:lnTo>
                <a:lnTo>
                  <a:pt x="14901" y="4805"/>
                </a:lnTo>
                <a:lnTo>
                  <a:pt x="14887" y="4795"/>
                </a:lnTo>
                <a:lnTo>
                  <a:pt x="14853" y="4795"/>
                </a:lnTo>
                <a:lnTo>
                  <a:pt x="14839" y="4805"/>
                </a:lnTo>
                <a:lnTo>
                  <a:pt x="14825" y="4825"/>
                </a:lnTo>
                <a:lnTo>
                  <a:pt x="14813" y="4845"/>
                </a:lnTo>
                <a:lnTo>
                  <a:pt x="14335" y="4350"/>
                </a:lnTo>
                <a:lnTo>
                  <a:pt x="14338" y="4335"/>
                </a:lnTo>
                <a:lnTo>
                  <a:pt x="14338" y="4300"/>
                </a:lnTo>
                <a:lnTo>
                  <a:pt x="14335" y="4280"/>
                </a:lnTo>
                <a:lnTo>
                  <a:pt x="14330" y="4265"/>
                </a:lnTo>
                <a:lnTo>
                  <a:pt x="14324" y="4250"/>
                </a:lnTo>
                <a:lnTo>
                  <a:pt x="14316" y="4240"/>
                </a:lnTo>
                <a:lnTo>
                  <a:pt x="14307" y="4230"/>
                </a:lnTo>
                <a:lnTo>
                  <a:pt x="14299" y="4225"/>
                </a:lnTo>
                <a:lnTo>
                  <a:pt x="14290" y="4220"/>
                </a:lnTo>
                <a:lnTo>
                  <a:pt x="14290" y="3210"/>
                </a:lnTo>
                <a:lnTo>
                  <a:pt x="14299" y="3210"/>
                </a:lnTo>
                <a:lnTo>
                  <a:pt x="14310" y="3200"/>
                </a:lnTo>
                <a:lnTo>
                  <a:pt x="14327" y="3180"/>
                </a:lnTo>
                <a:lnTo>
                  <a:pt x="14333" y="3160"/>
                </a:lnTo>
                <a:lnTo>
                  <a:pt x="14338" y="3145"/>
                </a:lnTo>
                <a:lnTo>
                  <a:pt x="14341" y="3125"/>
                </a:lnTo>
                <a:lnTo>
                  <a:pt x="14344" y="3105"/>
                </a:lnTo>
                <a:lnTo>
                  <a:pt x="14341" y="3085"/>
                </a:lnTo>
                <a:lnTo>
                  <a:pt x="14338" y="3065"/>
                </a:lnTo>
                <a:lnTo>
                  <a:pt x="14822" y="2565"/>
                </a:lnTo>
                <a:lnTo>
                  <a:pt x="14830" y="2585"/>
                </a:lnTo>
                <a:lnTo>
                  <a:pt x="14842" y="2600"/>
                </a:lnTo>
                <a:lnTo>
                  <a:pt x="14856" y="2610"/>
                </a:lnTo>
                <a:lnTo>
                  <a:pt x="14884" y="2610"/>
                </a:lnTo>
                <a:lnTo>
                  <a:pt x="14895" y="2600"/>
                </a:lnTo>
                <a:lnTo>
                  <a:pt x="14906" y="2585"/>
                </a:lnTo>
                <a:lnTo>
                  <a:pt x="14915" y="2565"/>
                </a:lnTo>
                <a:close/>
                <a:moveTo>
                  <a:pt x="18436" y="2570"/>
                </a:moveTo>
                <a:lnTo>
                  <a:pt x="18914" y="3060"/>
                </a:lnTo>
                <a:lnTo>
                  <a:pt x="18911" y="3080"/>
                </a:lnTo>
                <a:lnTo>
                  <a:pt x="18908" y="3105"/>
                </a:lnTo>
                <a:lnTo>
                  <a:pt x="18911" y="3130"/>
                </a:lnTo>
                <a:lnTo>
                  <a:pt x="18914" y="3150"/>
                </a:lnTo>
                <a:lnTo>
                  <a:pt x="18920" y="3165"/>
                </a:lnTo>
                <a:lnTo>
                  <a:pt x="18925" y="3180"/>
                </a:lnTo>
                <a:lnTo>
                  <a:pt x="18934" y="3195"/>
                </a:lnTo>
                <a:lnTo>
                  <a:pt x="18945" y="3205"/>
                </a:lnTo>
                <a:lnTo>
                  <a:pt x="18953" y="3215"/>
                </a:lnTo>
                <a:lnTo>
                  <a:pt x="18968" y="3215"/>
                </a:lnTo>
                <a:lnTo>
                  <a:pt x="18968" y="4235"/>
                </a:lnTo>
                <a:lnTo>
                  <a:pt x="18951" y="4245"/>
                </a:lnTo>
                <a:lnTo>
                  <a:pt x="18937" y="4260"/>
                </a:lnTo>
                <a:lnTo>
                  <a:pt x="18925" y="4285"/>
                </a:lnTo>
                <a:lnTo>
                  <a:pt x="18925" y="4300"/>
                </a:lnTo>
                <a:lnTo>
                  <a:pt x="18923" y="4320"/>
                </a:lnTo>
                <a:lnTo>
                  <a:pt x="18925" y="4345"/>
                </a:lnTo>
                <a:lnTo>
                  <a:pt x="18439" y="4845"/>
                </a:lnTo>
                <a:lnTo>
                  <a:pt x="18430" y="4825"/>
                </a:lnTo>
                <a:lnTo>
                  <a:pt x="18416" y="4810"/>
                </a:lnTo>
                <a:lnTo>
                  <a:pt x="18402" y="4800"/>
                </a:lnTo>
                <a:lnTo>
                  <a:pt x="18385" y="4795"/>
                </a:lnTo>
                <a:lnTo>
                  <a:pt x="18369" y="4800"/>
                </a:lnTo>
                <a:lnTo>
                  <a:pt x="18354" y="4810"/>
                </a:lnTo>
                <a:lnTo>
                  <a:pt x="18340" y="4825"/>
                </a:lnTo>
                <a:lnTo>
                  <a:pt x="18332" y="4845"/>
                </a:lnTo>
                <a:lnTo>
                  <a:pt x="17856" y="4355"/>
                </a:lnTo>
                <a:lnTo>
                  <a:pt x="17859" y="4340"/>
                </a:lnTo>
                <a:lnTo>
                  <a:pt x="17859" y="4300"/>
                </a:lnTo>
                <a:lnTo>
                  <a:pt x="17856" y="4280"/>
                </a:lnTo>
                <a:lnTo>
                  <a:pt x="17851" y="4260"/>
                </a:lnTo>
                <a:lnTo>
                  <a:pt x="17845" y="4245"/>
                </a:lnTo>
                <a:lnTo>
                  <a:pt x="17837" y="4235"/>
                </a:lnTo>
                <a:lnTo>
                  <a:pt x="17826" y="4220"/>
                </a:lnTo>
                <a:lnTo>
                  <a:pt x="17817" y="4215"/>
                </a:lnTo>
                <a:lnTo>
                  <a:pt x="17806" y="4210"/>
                </a:lnTo>
                <a:lnTo>
                  <a:pt x="17806" y="3185"/>
                </a:lnTo>
                <a:lnTo>
                  <a:pt x="17820" y="3175"/>
                </a:lnTo>
                <a:lnTo>
                  <a:pt x="17831" y="3155"/>
                </a:lnTo>
                <a:lnTo>
                  <a:pt x="17840" y="3135"/>
                </a:lnTo>
                <a:lnTo>
                  <a:pt x="17842" y="3105"/>
                </a:lnTo>
                <a:lnTo>
                  <a:pt x="17840" y="3080"/>
                </a:lnTo>
                <a:lnTo>
                  <a:pt x="18335" y="2570"/>
                </a:lnTo>
                <a:lnTo>
                  <a:pt x="18343" y="2590"/>
                </a:lnTo>
                <a:lnTo>
                  <a:pt x="18354" y="2610"/>
                </a:lnTo>
                <a:lnTo>
                  <a:pt x="18369" y="2620"/>
                </a:lnTo>
                <a:lnTo>
                  <a:pt x="18402" y="2620"/>
                </a:lnTo>
                <a:lnTo>
                  <a:pt x="18416" y="2610"/>
                </a:lnTo>
                <a:lnTo>
                  <a:pt x="18428" y="2590"/>
                </a:lnTo>
                <a:lnTo>
                  <a:pt x="18436" y="2570"/>
                </a:lnTo>
                <a:close/>
                <a:moveTo>
                  <a:pt x="9048" y="2560"/>
                </a:moveTo>
                <a:lnTo>
                  <a:pt x="9554" y="3080"/>
                </a:lnTo>
                <a:lnTo>
                  <a:pt x="9551" y="3090"/>
                </a:lnTo>
                <a:lnTo>
                  <a:pt x="9551" y="3105"/>
                </a:lnTo>
                <a:lnTo>
                  <a:pt x="9554" y="3135"/>
                </a:lnTo>
                <a:lnTo>
                  <a:pt x="9562" y="3155"/>
                </a:lnTo>
                <a:lnTo>
                  <a:pt x="9574" y="3170"/>
                </a:lnTo>
                <a:lnTo>
                  <a:pt x="9588" y="3180"/>
                </a:lnTo>
                <a:lnTo>
                  <a:pt x="9588" y="4200"/>
                </a:lnTo>
                <a:lnTo>
                  <a:pt x="9577" y="4205"/>
                </a:lnTo>
                <a:lnTo>
                  <a:pt x="9565" y="4210"/>
                </a:lnTo>
                <a:lnTo>
                  <a:pt x="9554" y="4220"/>
                </a:lnTo>
                <a:lnTo>
                  <a:pt x="9546" y="4235"/>
                </a:lnTo>
                <a:lnTo>
                  <a:pt x="9537" y="4255"/>
                </a:lnTo>
                <a:lnTo>
                  <a:pt x="9532" y="4275"/>
                </a:lnTo>
                <a:lnTo>
                  <a:pt x="9526" y="4295"/>
                </a:lnTo>
                <a:lnTo>
                  <a:pt x="9526" y="4340"/>
                </a:lnTo>
                <a:lnTo>
                  <a:pt x="9532" y="4365"/>
                </a:lnTo>
                <a:lnTo>
                  <a:pt x="9056" y="4850"/>
                </a:lnTo>
                <a:lnTo>
                  <a:pt x="9048" y="4830"/>
                </a:lnTo>
                <a:lnTo>
                  <a:pt x="9037" y="4815"/>
                </a:lnTo>
                <a:lnTo>
                  <a:pt x="9022" y="4810"/>
                </a:lnTo>
                <a:lnTo>
                  <a:pt x="9006" y="4805"/>
                </a:lnTo>
                <a:lnTo>
                  <a:pt x="8992" y="4810"/>
                </a:lnTo>
                <a:lnTo>
                  <a:pt x="8980" y="4815"/>
                </a:lnTo>
                <a:lnTo>
                  <a:pt x="8966" y="4830"/>
                </a:lnTo>
                <a:lnTo>
                  <a:pt x="8958" y="4850"/>
                </a:lnTo>
                <a:lnTo>
                  <a:pt x="8477" y="4355"/>
                </a:lnTo>
                <a:lnTo>
                  <a:pt x="8480" y="4335"/>
                </a:lnTo>
                <a:lnTo>
                  <a:pt x="8480" y="4300"/>
                </a:lnTo>
                <a:lnTo>
                  <a:pt x="8477" y="4280"/>
                </a:lnTo>
                <a:lnTo>
                  <a:pt x="8471" y="4265"/>
                </a:lnTo>
                <a:lnTo>
                  <a:pt x="8466" y="4250"/>
                </a:lnTo>
                <a:lnTo>
                  <a:pt x="8457" y="4235"/>
                </a:lnTo>
                <a:lnTo>
                  <a:pt x="8449" y="4225"/>
                </a:lnTo>
                <a:lnTo>
                  <a:pt x="8437" y="4220"/>
                </a:lnTo>
                <a:lnTo>
                  <a:pt x="8429" y="4215"/>
                </a:lnTo>
                <a:lnTo>
                  <a:pt x="8429" y="3195"/>
                </a:lnTo>
                <a:lnTo>
                  <a:pt x="8446" y="3185"/>
                </a:lnTo>
                <a:lnTo>
                  <a:pt x="8457" y="3165"/>
                </a:lnTo>
                <a:lnTo>
                  <a:pt x="8466" y="3140"/>
                </a:lnTo>
                <a:lnTo>
                  <a:pt x="8471" y="3105"/>
                </a:lnTo>
                <a:lnTo>
                  <a:pt x="8468" y="3090"/>
                </a:lnTo>
                <a:lnTo>
                  <a:pt x="8466" y="3075"/>
                </a:lnTo>
                <a:lnTo>
                  <a:pt x="8966" y="2560"/>
                </a:lnTo>
                <a:lnTo>
                  <a:pt x="8983" y="2590"/>
                </a:lnTo>
                <a:lnTo>
                  <a:pt x="8994" y="2600"/>
                </a:lnTo>
                <a:lnTo>
                  <a:pt x="9020" y="2600"/>
                </a:lnTo>
                <a:lnTo>
                  <a:pt x="9031" y="2590"/>
                </a:lnTo>
                <a:lnTo>
                  <a:pt x="9042" y="2575"/>
                </a:lnTo>
                <a:lnTo>
                  <a:pt x="9048" y="2560"/>
                </a:lnTo>
                <a:close/>
                <a:moveTo>
                  <a:pt x="10226" y="2565"/>
                </a:moveTo>
                <a:lnTo>
                  <a:pt x="10713" y="3065"/>
                </a:lnTo>
                <a:lnTo>
                  <a:pt x="10707" y="3085"/>
                </a:lnTo>
                <a:lnTo>
                  <a:pt x="10707" y="3125"/>
                </a:lnTo>
                <a:lnTo>
                  <a:pt x="10710" y="3145"/>
                </a:lnTo>
                <a:lnTo>
                  <a:pt x="10716" y="3160"/>
                </a:lnTo>
                <a:lnTo>
                  <a:pt x="10721" y="3175"/>
                </a:lnTo>
                <a:lnTo>
                  <a:pt x="10730" y="3190"/>
                </a:lnTo>
                <a:lnTo>
                  <a:pt x="10741" y="3200"/>
                </a:lnTo>
                <a:lnTo>
                  <a:pt x="10749" y="3205"/>
                </a:lnTo>
                <a:lnTo>
                  <a:pt x="10761" y="3210"/>
                </a:lnTo>
                <a:lnTo>
                  <a:pt x="10761" y="4210"/>
                </a:lnTo>
                <a:lnTo>
                  <a:pt x="10749" y="4210"/>
                </a:lnTo>
                <a:lnTo>
                  <a:pt x="10738" y="4220"/>
                </a:lnTo>
                <a:lnTo>
                  <a:pt x="10730" y="4230"/>
                </a:lnTo>
                <a:lnTo>
                  <a:pt x="10719" y="4245"/>
                </a:lnTo>
                <a:lnTo>
                  <a:pt x="10707" y="4275"/>
                </a:lnTo>
                <a:lnTo>
                  <a:pt x="10704" y="4295"/>
                </a:lnTo>
                <a:lnTo>
                  <a:pt x="10701" y="4320"/>
                </a:lnTo>
                <a:lnTo>
                  <a:pt x="10704" y="4340"/>
                </a:lnTo>
                <a:lnTo>
                  <a:pt x="10707" y="4360"/>
                </a:lnTo>
                <a:lnTo>
                  <a:pt x="10226" y="4855"/>
                </a:lnTo>
                <a:lnTo>
                  <a:pt x="10215" y="4835"/>
                </a:lnTo>
                <a:lnTo>
                  <a:pt x="10206" y="4825"/>
                </a:lnTo>
                <a:lnTo>
                  <a:pt x="10192" y="4815"/>
                </a:lnTo>
                <a:lnTo>
                  <a:pt x="10179" y="4810"/>
                </a:lnTo>
                <a:lnTo>
                  <a:pt x="10164" y="4815"/>
                </a:lnTo>
                <a:lnTo>
                  <a:pt x="10153" y="4825"/>
                </a:lnTo>
                <a:lnTo>
                  <a:pt x="10142" y="4835"/>
                </a:lnTo>
                <a:lnTo>
                  <a:pt x="10134" y="4850"/>
                </a:lnTo>
                <a:lnTo>
                  <a:pt x="9655" y="4360"/>
                </a:lnTo>
                <a:lnTo>
                  <a:pt x="9658" y="4340"/>
                </a:lnTo>
                <a:lnTo>
                  <a:pt x="9658" y="4295"/>
                </a:lnTo>
                <a:lnTo>
                  <a:pt x="9655" y="4275"/>
                </a:lnTo>
                <a:lnTo>
                  <a:pt x="9650" y="4255"/>
                </a:lnTo>
                <a:lnTo>
                  <a:pt x="9633" y="4225"/>
                </a:lnTo>
                <a:lnTo>
                  <a:pt x="9624" y="4215"/>
                </a:lnTo>
                <a:lnTo>
                  <a:pt x="9613" y="4205"/>
                </a:lnTo>
                <a:lnTo>
                  <a:pt x="9599" y="4200"/>
                </a:lnTo>
                <a:lnTo>
                  <a:pt x="9599" y="3180"/>
                </a:lnTo>
                <a:lnTo>
                  <a:pt x="9613" y="3170"/>
                </a:lnTo>
                <a:lnTo>
                  <a:pt x="9624" y="3155"/>
                </a:lnTo>
                <a:lnTo>
                  <a:pt x="9633" y="3130"/>
                </a:lnTo>
                <a:lnTo>
                  <a:pt x="9633" y="3080"/>
                </a:lnTo>
                <a:lnTo>
                  <a:pt x="10134" y="2565"/>
                </a:lnTo>
                <a:lnTo>
                  <a:pt x="10142" y="2585"/>
                </a:lnTo>
                <a:lnTo>
                  <a:pt x="10153" y="2600"/>
                </a:lnTo>
                <a:lnTo>
                  <a:pt x="10164" y="2610"/>
                </a:lnTo>
                <a:lnTo>
                  <a:pt x="10179" y="2615"/>
                </a:lnTo>
                <a:lnTo>
                  <a:pt x="10192" y="2610"/>
                </a:lnTo>
                <a:lnTo>
                  <a:pt x="10206" y="2600"/>
                </a:lnTo>
                <a:lnTo>
                  <a:pt x="10218" y="2585"/>
                </a:lnTo>
                <a:lnTo>
                  <a:pt x="10226" y="2565"/>
                </a:lnTo>
                <a:close/>
                <a:moveTo>
                  <a:pt x="2022" y="2565"/>
                </a:moveTo>
                <a:lnTo>
                  <a:pt x="2506" y="3060"/>
                </a:lnTo>
                <a:lnTo>
                  <a:pt x="2503" y="3085"/>
                </a:lnTo>
                <a:lnTo>
                  <a:pt x="2500" y="3105"/>
                </a:lnTo>
                <a:lnTo>
                  <a:pt x="2500" y="3125"/>
                </a:lnTo>
                <a:lnTo>
                  <a:pt x="2506" y="3145"/>
                </a:lnTo>
                <a:lnTo>
                  <a:pt x="2509" y="3165"/>
                </a:lnTo>
                <a:lnTo>
                  <a:pt x="2517" y="3180"/>
                </a:lnTo>
                <a:lnTo>
                  <a:pt x="2526" y="3190"/>
                </a:lnTo>
                <a:lnTo>
                  <a:pt x="2534" y="3205"/>
                </a:lnTo>
                <a:lnTo>
                  <a:pt x="2545" y="3210"/>
                </a:lnTo>
                <a:lnTo>
                  <a:pt x="2557" y="3215"/>
                </a:lnTo>
                <a:lnTo>
                  <a:pt x="2557" y="4205"/>
                </a:lnTo>
                <a:lnTo>
                  <a:pt x="2545" y="4210"/>
                </a:lnTo>
                <a:lnTo>
                  <a:pt x="2534" y="4220"/>
                </a:lnTo>
                <a:lnTo>
                  <a:pt x="2523" y="4230"/>
                </a:lnTo>
                <a:lnTo>
                  <a:pt x="2514" y="4240"/>
                </a:lnTo>
                <a:lnTo>
                  <a:pt x="2509" y="4260"/>
                </a:lnTo>
                <a:lnTo>
                  <a:pt x="2503" y="4275"/>
                </a:lnTo>
                <a:lnTo>
                  <a:pt x="2500" y="4295"/>
                </a:lnTo>
                <a:lnTo>
                  <a:pt x="2497" y="4320"/>
                </a:lnTo>
                <a:lnTo>
                  <a:pt x="2500" y="4340"/>
                </a:lnTo>
                <a:lnTo>
                  <a:pt x="2503" y="4360"/>
                </a:lnTo>
                <a:lnTo>
                  <a:pt x="2017" y="4860"/>
                </a:lnTo>
                <a:lnTo>
                  <a:pt x="2008" y="4845"/>
                </a:lnTo>
                <a:lnTo>
                  <a:pt x="1997" y="4830"/>
                </a:lnTo>
                <a:lnTo>
                  <a:pt x="1988" y="4825"/>
                </a:lnTo>
                <a:lnTo>
                  <a:pt x="1974" y="4820"/>
                </a:lnTo>
                <a:lnTo>
                  <a:pt x="1963" y="4825"/>
                </a:lnTo>
                <a:lnTo>
                  <a:pt x="1952" y="4830"/>
                </a:lnTo>
                <a:lnTo>
                  <a:pt x="1935" y="4860"/>
                </a:lnTo>
                <a:lnTo>
                  <a:pt x="1437" y="4350"/>
                </a:lnTo>
                <a:lnTo>
                  <a:pt x="1440" y="4320"/>
                </a:lnTo>
                <a:lnTo>
                  <a:pt x="1440" y="4300"/>
                </a:lnTo>
                <a:lnTo>
                  <a:pt x="1437" y="4285"/>
                </a:lnTo>
                <a:lnTo>
                  <a:pt x="1426" y="4260"/>
                </a:lnTo>
                <a:lnTo>
                  <a:pt x="1412" y="4240"/>
                </a:lnTo>
                <a:lnTo>
                  <a:pt x="1403" y="4235"/>
                </a:lnTo>
                <a:lnTo>
                  <a:pt x="1395" y="4230"/>
                </a:lnTo>
                <a:lnTo>
                  <a:pt x="1395" y="3195"/>
                </a:lnTo>
                <a:lnTo>
                  <a:pt x="1403" y="3190"/>
                </a:lnTo>
                <a:lnTo>
                  <a:pt x="1412" y="3185"/>
                </a:lnTo>
                <a:lnTo>
                  <a:pt x="1426" y="3165"/>
                </a:lnTo>
                <a:lnTo>
                  <a:pt x="1437" y="3140"/>
                </a:lnTo>
                <a:lnTo>
                  <a:pt x="1440" y="3125"/>
                </a:lnTo>
                <a:lnTo>
                  <a:pt x="1440" y="3090"/>
                </a:lnTo>
                <a:lnTo>
                  <a:pt x="1434" y="3070"/>
                </a:lnTo>
                <a:lnTo>
                  <a:pt x="1927" y="2565"/>
                </a:lnTo>
                <a:lnTo>
                  <a:pt x="1935" y="2585"/>
                </a:lnTo>
                <a:lnTo>
                  <a:pt x="1946" y="2600"/>
                </a:lnTo>
                <a:lnTo>
                  <a:pt x="1960" y="2610"/>
                </a:lnTo>
                <a:lnTo>
                  <a:pt x="1974" y="2615"/>
                </a:lnTo>
                <a:lnTo>
                  <a:pt x="1988" y="2610"/>
                </a:lnTo>
                <a:lnTo>
                  <a:pt x="2002" y="2600"/>
                </a:lnTo>
                <a:lnTo>
                  <a:pt x="2014" y="2585"/>
                </a:lnTo>
                <a:lnTo>
                  <a:pt x="2022" y="2565"/>
                </a:lnTo>
                <a:close/>
                <a:moveTo>
                  <a:pt x="3192" y="2565"/>
                </a:moveTo>
                <a:lnTo>
                  <a:pt x="3693" y="3075"/>
                </a:lnTo>
                <a:lnTo>
                  <a:pt x="3690" y="3090"/>
                </a:lnTo>
                <a:lnTo>
                  <a:pt x="3690" y="3105"/>
                </a:lnTo>
                <a:lnTo>
                  <a:pt x="3693" y="3135"/>
                </a:lnTo>
                <a:lnTo>
                  <a:pt x="3701" y="3160"/>
                </a:lnTo>
                <a:lnTo>
                  <a:pt x="3712" y="3175"/>
                </a:lnTo>
                <a:lnTo>
                  <a:pt x="3729" y="3185"/>
                </a:lnTo>
                <a:lnTo>
                  <a:pt x="3729" y="4210"/>
                </a:lnTo>
                <a:lnTo>
                  <a:pt x="3718" y="4215"/>
                </a:lnTo>
                <a:lnTo>
                  <a:pt x="3707" y="4220"/>
                </a:lnTo>
                <a:lnTo>
                  <a:pt x="3696" y="4230"/>
                </a:lnTo>
                <a:lnTo>
                  <a:pt x="3687" y="4245"/>
                </a:lnTo>
                <a:lnTo>
                  <a:pt x="3681" y="4260"/>
                </a:lnTo>
                <a:lnTo>
                  <a:pt x="3676" y="4280"/>
                </a:lnTo>
                <a:lnTo>
                  <a:pt x="3673" y="4300"/>
                </a:lnTo>
                <a:lnTo>
                  <a:pt x="3673" y="4340"/>
                </a:lnTo>
                <a:lnTo>
                  <a:pt x="3676" y="4360"/>
                </a:lnTo>
                <a:lnTo>
                  <a:pt x="3186" y="4860"/>
                </a:lnTo>
                <a:lnTo>
                  <a:pt x="3178" y="4845"/>
                </a:lnTo>
                <a:lnTo>
                  <a:pt x="3170" y="4835"/>
                </a:lnTo>
                <a:lnTo>
                  <a:pt x="3159" y="4830"/>
                </a:lnTo>
                <a:lnTo>
                  <a:pt x="3147" y="4825"/>
                </a:lnTo>
                <a:lnTo>
                  <a:pt x="3136" y="4830"/>
                </a:lnTo>
                <a:lnTo>
                  <a:pt x="3125" y="4835"/>
                </a:lnTo>
                <a:lnTo>
                  <a:pt x="3116" y="4845"/>
                </a:lnTo>
                <a:lnTo>
                  <a:pt x="3108" y="4860"/>
                </a:lnTo>
                <a:lnTo>
                  <a:pt x="2621" y="4360"/>
                </a:lnTo>
                <a:lnTo>
                  <a:pt x="2624" y="4340"/>
                </a:lnTo>
                <a:lnTo>
                  <a:pt x="2624" y="4295"/>
                </a:lnTo>
                <a:lnTo>
                  <a:pt x="2618" y="4275"/>
                </a:lnTo>
                <a:lnTo>
                  <a:pt x="2616" y="4260"/>
                </a:lnTo>
                <a:lnTo>
                  <a:pt x="2599" y="4230"/>
                </a:lnTo>
                <a:lnTo>
                  <a:pt x="2590" y="4220"/>
                </a:lnTo>
                <a:lnTo>
                  <a:pt x="2579" y="4210"/>
                </a:lnTo>
                <a:lnTo>
                  <a:pt x="2568" y="4205"/>
                </a:lnTo>
                <a:lnTo>
                  <a:pt x="2568" y="3215"/>
                </a:lnTo>
                <a:lnTo>
                  <a:pt x="2579" y="3210"/>
                </a:lnTo>
                <a:lnTo>
                  <a:pt x="2587" y="3200"/>
                </a:lnTo>
                <a:lnTo>
                  <a:pt x="2599" y="3190"/>
                </a:lnTo>
                <a:lnTo>
                  <a:pt x="2607" y="3180"/>
                </a:lnTo>
                <a:lnTo>
                  <a:pt x="2613" y="3165"/>
                </a:lnTo>
                <a:lnTo>
                  <a:pt x="2618" y="3145"/>
                </a:lnTo>
                <a:lnTo>
                  <a:pt x="2621" y="3125"/>
                </a:lnTo>
                <a:lnTo>
                  <a:pt x="2621" y="3085"/>
                </a:lnTo>
                <a:lnTo>
                  <a:pt x="2616" y="3065"/>
                </a:lnTo>
                <a:lnTo>
                  <a:pt x="3102" y="2565"/>
                </a:lnTo>
                <a:lnTo>
                  <a:pt x="3111" y="2585"/>
                </a:lnTo>
                <a:lnTo>
                  <a:pt x="3122" y="2595"/>
                </a:lnTo>
                <a:lnTo>
                  <a:pt x="3133" y="2605"/>
                </a:lnTo>
                <a:lnTo>
                  <a:pt x="3147" y="2610"/>
                </a:lnTo>
                <a:lnTo>
                  <a:pt x="3161" y="2605"/>
                </a:lnTo>
                <a:lnTo>
                  <a:pt x="3172" y="2595"/>
                </a:lnTo>
                <a:lnTo>
                  <a:pt x="3184" y="2580"/>
                </a:lnTo>
                <a:lnTo>
                  <a:pt x="3192" y="2565"/>
                </a:lnTo>
                <a:close/>
                <a:moveTo>
                  <a:pt x="5540" y="2570"/>
                </a:moveTo>
                <a:lnTo>
                  <a:pt x="6027" y="3070"/>
                </a:lnTo>
                <a:lnTo>
                  <a:pt x="6024" y="3085"/>
                </a:lnTo>
                <a:lnTo>
                  <a:pt x="6024" y="3125"/>
                </a:lnTo>
                <a:lnTo>
                  <a:pt x="6027" y="3140"/>
                </a:lnTo>
                <a:lnTo>
                  <a:pt x="6038" y="3170"/>
                </a:lnTo>
                <a:lnTo>
                  <a:pt x="6044" y="3180"/>
                </a:lnTo>
                <a:lnTo>
                  <a:pt x="6053" y="3190"/>
                </a:lnTo>
                <a:lnTo>
                  <a:pt x="6064" y="3195"/>
                </a:lnTo>
                <a:lnTo>
                  <a:pt x="6072" y="3200"/>
                </a:lnTo>
                <a:lnTo>
                  <a:pt x="6072" y="4240"/>
                </a:lnTo>
                <a:lnTo>
                  <a:pt x="6058" y="4250"/>
                </a:lnTo>
                <a:lnTo>
                  <a:pt x="6044" y="4265"/>
                </a:lnTo>
                <a:lnTo>
                  <a:pt x="6036" y="4290"/>
                </a:lnTo>
                <a:lnTo>
                  <a:pt x="6033" y="4320"/>
                </a:lnTo>
                <a:lnTo>
                  <a:pt x="6036" y="4340"/>
                </a:lnTo>
                <a:lnTo>
                  <a:pt x="5532" y="4860"/>
                </a:lnTo>
                <a:lnTo>
                  <a:pt x="5524" y="4840"/>
                </a:lnTo>
                <a:lnTo>
                  <a:pt x="5515" y="4830"/>
                </a:lnTo>
                <a:lnTo>
                  <a:pt x="5504" y="4820"/>
                </a:lnTo>
                <a:lnTo>
                  <a:pt x="5479" y="4820"/>
                </a:lnTo>
                <a:lnTo>
                  <a:pt x="5468" y="4830"/>
                </a:lnTo>
                <a:lnTo>
                  <a:pt x="5456" y="4840"/>
                </a:lnTo>
                <a:lnTo>
                  <a:pt x="5450" y="4855"/>
                </a:lnTo>
                <a:lnTo>
                  <a:pt x="4950" y="4345"/>
                </a:lnTo>
                <a:lnTo>
                  <a:pt x="4953" y="4320"/>
                </a:lnTo>
                <a:lnTo>
                  <a:pt x="4950" y="4290"/>
                </a:lnTo>
                <a:lnTo>
                  <a:pt x="4942" y="4265"/>
                </a:lnTo>
                <a:lnTo>
                  <a:pt x="4928" y="4245"/>
                </a:lnTo>
                <a:lnTo>
                  <a:pt x="4911" y="4235"/>
                </a:lnTo>
                <a:lnTo>
                  <a:pt x="4911" y="3215"/>
                </a:lnTo>
                <a:lnTo>
                  <a:pt x="4922" y="3210"/>
                </a:lnTo>
                <a:lnTo>
                  <a:pt x="4933" y="3205"/>
                </a:lnTo>
                <a:lnTo>
                  <a:pt x="4942" y="3195"/>
                </a:lnTo>
                <a:lnTo>
                  <a:pt x="4958" y="3165"/>
                </a:lnTo>
                <a:lnTo>
                  <a:pt x="4964" y="3145"/>
                </a:lnTo>
                <a:lnTo>
                  <a:pt x="4967" y="3125"/>
                </a:lnTo>
                <a:lnTo>
                  <a:pt x="4967" y="3085"/>
                </a:lnTo>
                <a:lnTo>
                  <a:pt x="4961" y="3060"/>
                </a:lnTo>
                <a:lnTo>
                  <a:pt x="5439" y="2570"/>
                </a:lnTo>
                <a:lnTo>
                  <a:pt x="5450" y="2590"/>
                </a:lnTo>
                <a:lnTo>
                  <a:pt x="5462" y="2605"/>
                </a:lnTo>
                <a:lnTo>
                  <a:pt x="5476" y="2615"/>
                </a:lnTo>
                <a:lnTo>
                  <a:pt x="5490" y="2620"/>
                </a:lnTo>
                <a:lnTo>
                  <a:pt x="5507" y="2615"/>
                </a:lnTo>
                <a:lnTo>
                  <a:pt x="5521" y="2605"/>
                </a:lnTo>
                <a:lnTo>
                  <a:pt x="5532" y="2590"/>
                </a:lnTo>
                <a:lnTo>
                  <a:pt x="5540" y="2570"/>
                </a:lnTo>
                <a:close/>
                <a:moveTo>
                  <a:pt x="6713" y="2570"/>
                </a:moveTo>
                <a:lnTo>
                  <a:pt x="7208" y="3075"/>
                </a:lnTo>
                <a:lnTo>
                  <a:pt x="7208" y="3090"/>
                </a:lnTo>
                <a:lnTo>
                  <a:pt x="7206" y="3105"/>
                </a:lnTo>
                <a:lnTo>
                  <a:pt x="7208" y="3135"/>
                </a:lnTo>
                <a:lnTo>
                  <a:pt x="7217" y="3155"/>
                </a:lnTo>
                <a:lnTo>
                  <a:pt x="7231" y="3175"/>
                </a:lnTo>
                <a:lnTo>
                  <a:pt x="7245" y="3180"/>
                </a:lnTo>
                <a:lnTo>
                  <a:pt x="7245" y="4215"/>
                </a:lnTo>
                <a:lnTo>
                  <a:pt x="7234" y="4215"/>
                </a:lnTo>
                <a:lnTo>
                  <a:pt x="7222" y="4225"/>
                </a:lnTo>
                <a:lnTo>
                  <a:pt x="7214" y="4235"/>
                </a:lnTo>
                <a:lnTo>
                  <a:pt x="7206" y="4245"/>
                </a:lnTo>
                <a:lnTo>
                  <a:pt x="7200" y="4260"/>
                </a:lnTo>
                <a:lnTo>
                  <a:pt x="7194" y="4280"/>
                </a:lnTo>
                <a:lnTo>
                  <a:pt x="7192" y="4300"/>
                </a:lnTo>
                <a:lnTo>
                  <a:pt x="7189" y="4320"/>
                </a:lnTo>
                <a:lnTo>
                  <a:pt x="7192" y="4340"/>
                </a:lnTo>
                <a:lnTo>
                  <a:pt x="7194" y="4355"/>
                </a:lnTo>
                <a:lnTo>
                  <a:pt x="6702" y="4860"/>
                </a:lnTo>
                <a:lnTo>
                  <a:pt x="6694" y="4845"/>
                </a:lnTo>
                <a:lnTo>
                  <a:pt x="6685" y="4835"/>
                </a:lnTo>
                <a:lnTo>
                  <a:pt x="6674" y="4830"/>
                </a:lnTo>
                <a:lnTo>
                  <a:pt x="6663" y="4825"/>
                </a:lnTo>
                <a:lnTo>
                  <a:pt x="6652" y="4830"/>
                </a:lnTo>
                <a:lnTo>
                  <a:pt x="6640" y="4835"/>
                </a:lnTo>
                <a:lnTo>
                  <a:pt x="6632" y="4845"/>
                </a:lnTo>
                <a:lnTo>
                  <a:pt x="6626" y="4860"/>
                </a:lnTo>
                <a:lnTo>
                  <a:pt x="6117" y="4340"/>
                </a:lnTo>
                <a:lnTo>
                  <a:pt x="6120" y="4320"/>
                </a:lnTo>
                <a:lnTo>
                  <a:pt x="6117" y="4290"/>
                </a:lnTo>
                <a:lnTo>
                  <a:pt x="6109" y="4270"/>
                </a:lnTo>
                <a:lnTo>
                  <a:pt x="6098" y="4250"/>
                </a:lnTo>
                <a:lnTo>
                  <a:pt x="6083" y="4245"/>
                </a:lnTo>
                <a:lnTo>
                  <a:pt x="6083" y="3200"/>
                </a:lnTo>
                <a:lnTo>
                  <a:pt x="6092" y="3195"/>
                </a:lnTo>
                <a:lnTo>
                  <a:pt x="6103" y="3190"/>
                </a:lnTo>
                <a:lnTo>
                  <a:pt x="6117" y="3170"/>
                </a:lnTo>
                <a:lnTo>
                  <a:pt x="6123" y="3155"/>
                </a:lnTo>
                <a:lnTo>
                  <a:pt x="6126" y="3140"/>
                </a:lnTo>
                <a:lnTo>
                  <a:pt x="6128" y="3125"/>
                </a:lnTo>
                <a:lnTo>
                  <a:pt x="6131" y="3105"/>
                </a:lnTo>
                <a:lnTo>
                  <a:pt x="6128" y="3090"/>
                </a:lnTo>
                <a:lnTo>
                  <a:pt x="6126" y="3070"/>
                </a:lnTo>
                <a:lnTo>
                  <a:pt x="6612" y="2570"/>
                </a:lnTo>
                <a:lnTo>
                  <a:pt x="6623" y="2590"/>
                </a:lnTo>
                <a:lnTo>
                  <a:pt x="6635" y="2605"/>
                </a:lnTo>
                <a:lnTo>
                  <a:pt x="6649" y="2615"/>
                </a:lnTo>
                <a:lnTo>
                  <a:pt x="6663" y="2620"/>
                </a:lnTo>
                <a:lnTo>
                  <a:pt x="6680" y="2615"/>
                </a:lnTo>
                <a:lnTo>
                  <a:pt x="6691" y="2605"/>
                </a:lnTo>
                <a:lnTo>
                  <a:pt x="6705" y="2590"/>
                </a:lnTo>
                <a:lnTo>
                  <a:pt x="6713" y="2570"/>
                </a:lnTo>
                <a:close/>
                <a:moveTo>
                  <a:pt x="11405" y="2570"/>
                </a:moveTo>
                <a:lnTo>
                  <a:pt x="11888" y="3070"/>
                </a:lnTo>
                <a:lnTo>
                  <a:pt x="11886" y="3085"/>
                </a:lnTo>
                <a:lnTo>
                  <a:pt x="11886" y="3125"/>
                </a:lnTo>
                <a:lnTo>
                  <a:pt x="11888" y="3140"/>
                </a:lnTo>
                <a:lnTo>
                  <a:pt x="11894" y="3155"/>
                </a:lnTo>
                <a:lnTo>
                  <a:pt x="11900" y="3170"/>
                </a:lnTo>
                <a:lnTo>
                  <a:pt x="11905" y="3180"/>
                </a:lnTo>
                <a:lnTo>
                  <a:pt x="11914" y="3190"/>
                </a:lnTo>
                <a:lnTo>
                  <a:pt x="11922" y="3195"/>
                </a:lnTo>
                <a:lnTo>
                  <a:pt x="11933" y="3200"/>
                </a:lnTo>
                <a:lnTo>
                  <a:pt x="11933" y="4220"/>
                </a:lnTo>
                <a:lnTo>
                  <a:pt x="11922" y="4220"/>
                </a:lnTo>
                <a:lnTo>
                  <a:pt x="11914" y="4225"/>
                </a:lnTo>
                <a:lnTo>
                  <a:pt x="11903" y="4235"/>
                </a:lnTo>
                <a:lnTo>
                  <a:pt x="11894" y="4250"/>
                </a:lnTo>
                <a:lnTo>
                  <a:pt x="11888" y="4265"/>
                </a:lnTo>
                <a:lnTo>
                  <a:pt x="11883" y="4280"/>
                </a:lnTo>
                <a:lnTo>
                  <a:pt x="11880" y="4300"/>
                </a:lnTo>
                <a:lnTo>
                  <a:pt x="11880" y="4340"/>
                </a:lnTo>
                <a:lnTo>
                  <a:pt x="11883" y="4355"/>
                </a:lnTo>
                <a:lnTo>
                  <a:pt x="11391" y="4860"/>
                </a:lnTo>
                <a:lnTo>
                  <a:pt x="11385" y="4845"/>
                </a:lnTo>
                <a:lnTo>
                  <a:pt x="11374" y="4835"/>
                </a:lnTo>
                <a:lnTo>
                  <a:pt x="11363" y="4825"/>
                </a:lnTo>
                <a:lnTo>
                  <a:pt x="11351" y="4820"/>
                </a:lnTo>
                <a:lnTo>
                  <a:pt x="11340" y="4825"/>
                </a:lnTo>
                <a:lnTo>
                  <a:pt x="11329" y="4830"/>
                </a:lnTo>
                <a:lnTo>
                  <a:pt x="11318" y="4845"/>
                </a:lnTo>
                <a:lnTo>
                  <a:pt x="11312" y="4855"/>
                </a:lnTo>
                <a:lnTo>
                  <a:pt x="10822" y="4355"/>
                </a:lnTo>
                <a:lnTo>
                  <a:pt x="10825" y="4340"/>
                </a:lnTo>
                <a:lnTo>
                  <a:pt x="10825" y="4300"/>
                </a:lnTo>
                <a:lnTo>
                  <a:pt x="10822" y="4280"/>
                </a:lnTo>
                <a:lnTo>
                  <a:pt x="10817" y="4260"/>
                </a:lnTo>
                <a:lnTo>
                  <a:pt x="10811" y="4245"/>
                </a:lnTo>
                <a:lnTo>
                  <a:pt x="10803" y="4230"/>
                </a:lnTo>
                <a:lnTo>
                  <a:pt x="10794" y="4220"/>
                </a:lnTo>
                <a:lnTo>
                  <a:pt x="10783" y="4215"/>
                </a:lnTo>
                <a:lnTo>
                  <a:pt x="10772" y="4210"/>
                </a:lnTo>
                <a:lnTo>
                  <a:pt x="10772" y="3210"/>
                </a:lnTo>
                <a:lnTo>
                  <a:pt x="10783" y="3205"/>
                </a:lnTo>
                <a:lnTo>
                  <a:pt x="10800" y="3185"/>
                </a:lnTo>
                <a:lnTo>
                  <a:pt x="10809" y="3175"/>
                </a:lnTo>
                <a:lnTo>
                  <a:pt x="10814" y="3160"/>
                </a:lnTo>
                <a:lnTo>
                  <a:pt x="10820" y="3145"/>
                </a:lnTo>
                <a:lnTo>
                  <a:pt x="10822" y="3125"/>
                </a:lnTo>
                <a:lnTo>
                  <a:pt x="10822" y="3085"/>
                </a:lnTo>
                <a:lnTo>
                  <a:pt x="10817" y="3065"/>
                </a:lnTo>
                <a:lnTo>
                  <a:pt x="11298" y="2575"/>
                </a:lnTo>
                <a:lnTo>
                  <a:pt x="11306" y="2595"/>
                </a:lnTo>
                <a:lnTo>
                  <a:pt x="11334" y="2625"/>
                </a:lnTo>
                <a:lnTo>
                  <a:pt x="11351" y="2625"/>
                </a:lnTo>
                <a:lnTo>
                  <a:pt x="11368" y="2620"/>
                </a:lnTo>
                <a:lnTo>
                  <a:pt x="11382" y="2610"/>
                </a:lnTo>
                <a:lnTo>
                  <a:pt x="11396" y="2595"/>
                </a:lnTo>
                <a:lnTo>
                  <a:pt x="11405" y="2570"/>
                </a:lnTo>
                <a:close/>
                <a:moveTo>
                  <a:pt x="13733" y="2555"/>
                </a:moveTo>
                <a:lnTo>
                  <a:pt x="14228" y="3065"/>
                </a:lnTo>
                <a:lnTo>
                  <a:pt x="14226" y="3085"/>
                </a:lnTo>
                <a:lnTo>
                  <a:pt x="14223" y="3105"/>
                </a:lnTo>
                <a:lnTo>
                  <a:pt x="14226" y="3125"/>
                </a:lnTo>
                <a:lnTo>
                  <a:pt x="14228" y="3145"/>
                </a:lnTo>
                <a:lnTo>
                  <a:pt x="14234" y="3165"/>
                </a:lnTo>
                <a:lnTo>
                  <a:pt x="14240" y="3180"/>
                </a:lnTo>
                <a:lnTo>
                  <a:pt x="14257" y="3200"/>
                </a:lnTo>
                <a:lnTo>
                  <a:pt x="14268" y="3210"/>
                </a:lnTo>
                <a:lnTo>
                  <a:pt x="14279" y="3210"/>
                </a:lnTo>
                <a:lnTo>
                  <a:pt x="14279" y="4220"/>
                </a:lnTo>
                <a:lnTo>
                  <a:pt x="14268" y="4225"/>
                </a:lnTo>
                <a:lnTo>
                  <a:pt x="14259" y="4230"/>
                </a:lnTo>
                <a:lnTo>
                  <a:pt x="14248" y="4240"/>
                </a:lnTo>
                <a:lnTo>
                  <a:pt x="14243" y="4250"/>
                </a:lnTo>
                <a:lnTo>
                  <a:pt x="14237" y="4265"/>
                </a:lnTo>
                <a:lnTo>
                  <a:pt x="14231" y="4280"/>
                </a:lnTo>
                <a:lnTo>
                  <a:pt x="14228" y="4300"/>
                </a:lnTo>
                <a:lnTo>
                  <a:pt x="14228" y="4335"/>
                </a:lnTo>
                <a:lnTo>
                  <a:pt x="14231" y="4350"/>
                </a:lnTo>
                <a:lnTo>
                  <a:pt x="13739" y="4860"/>
                </a:lnTo>
                <a:lnTo>
                  <a:pt x="13731" y="4840"/>
                </a:lnTo>
                <a:lnTo>
                  <a:pt x="13719" y="4830"/>
                </a:lnTo>
                <a:lnTo>
                  <a:pt x="13708" y="4820"/>
                </a:lnTo>
                <a:lnTo>
                  <a:pt x="13683" y="4820"/>
                </a:lnTo>
                <a:lnTo>
                  <a:pt x="13672" y="4830"/>
                </a:lnTo>
                <a:lnTo>
                  <a:pt x="13663" y="4840"/>
                </a:lnTo>
                <a:lnTo>
                  <a:pt x="13655" y="4855"/>
                </a:lnTo>
                <a:lnTo>
                  <a:pt x="13151" y="4340"/>
                </a:lnTo>
                <a:lnTo>
                  <a:pt x="13154" y="4320"/>
                </a:lnTo>
                <a:lnTo>
                  <a:pt x="13151" y="4290"/>
                </a:lnTo>
                <a:lnTo>
                  <a:pt x="13143" y="4265"/>
                </a:lnTo>
                <a:lnTo>
                  <a:pt x="13132" y="4250"/>
                </a:lnTo>
                <a:lnTo>
                  <a:pt x="13118" y="4240"/>
                </a:lnTo>
                <a:lnTo>
                  <a:pt x="13118" y="3200"/>
                </a:lnTo>
                <a:lnTo>
                  <a:pt x="13134" y="3190"/>
                </a:lnTo>
                <a:lnTo>
                  <a:pt x="13148" y="3165"/>
                </a:lnTo>
                <a:lnTo>
                  <a:pt x="13157" y="3140"/>
                </a:lnTo>
                <a:lnTo>
                  <a:pt x="13160" y="3125"/>
                </a:lnTo>
                <a:lnTo>
                  <a:pt x="13160" y="3090"/>
                </a:lnTo>
                <a:lnTo>
                  <a:pt x="13157" y="3070"/>
                </a:lnTo>
                <a:lnTo>
                  <a:pt x="13658" y="2560"/>
                </a:lnTo>
                <a:lnTo>
                  <a:pt x="13663" y="2575"/>
                </a:lnTo>
                <a:lnTo>
                  <a:pt x="13672" y="2585"/>
                </a:lnTo>
                <a:lnTo>
                  <a:pt x="13683" y="2595"/>
                </a:lnTo>
                <a:lnTo>
                  <a:pt x="13708" y="2595"/>
                </a:lnTo>
                <a:lnTo>
                  <a:pt x="13719" y="2585"/>
                </a:lnTo>
                <a:lnTo>
                  <a:pt x="13728" y="2570"/>
                </a:lnTo>
                <a:lnTo>
                  <a:pt x="13733" y="2555"/>
                </a:lnTo>
                <a:close/>
                <a:moveTo>
                  <a:pt x="16087" y="2565"/>
                </a:moveTo>
                <a:lnTo>
                  <a:pt x="16571" y="3060"/>
                </a:lnTo>
                <a:lnTo>
                  <a:pt x="16568" y="3085"/>
                </a:lnTo>
                <a:lnTo>
                  <a:pt x="16566" y="3105"/>
                </a:lnTo>
                <a:lnTo>
                  <a:pt x="16568" y="3125"/>
                </a:lnTo>
                <a:lnTo>
                  <a:pt x="16571" y="3145"/>
                </a:lnTo>
                <a:lnTo>
                  <a:pt x="16577" y="3165"/>
                </a:lnTo>
                <a:lnTo>
                  <a:pt x="16582" y="3180"/>
                </a:lnTo>
                <a:lnTo>
                  <a:pt x="16591" y="3190"/>
                </a:lnTo>
                <a:lnTo>
                  <a:pt x="16599" y="3205"/>
                </a:lnTo>
                <a:lnTo>
                  <a:pt x="16611" y="3210"/>
                </a:lnTo>
                <a:lnTo>
                  <a:pt x="16622" y="3215"/>
                </a:lnTo>
                <a:lnTo>
                  <a:pt x="16622" y="4205"/>
                </a:lnTo>
                <a:lnTo>
                  <a:pt x="16611" y="4210"/>
                </a:lnTo>
                <a:lnTo>
                  <a:pt x="16599" y="4220"/>
                </a:lnTo>
                <a:lnTo>
                  <a:pt x="16588" y="4230"/>
                </a:lnTo>
                <a:lnTo>
                  <a:pt x="16580" y="4240"/>
                </a:lnTo>
                <a:lnTo>
                  <a:pt x="16574" y="4260"/>
                </a:lnTo>
                <a:lnTo>
                  <a:pt x="16568" y="4275"/>
                </a:lnTo>
                <a:lnTo>
                  <a:pt x="16566" y="4295"/>
                </a:lnTo>
                <a:lnTo>
                  <a:pt x="16563" y="4320"/>
                </a:lnTo>
                <a:lnTo>
                  <a:pt x="16566" y="4340"/>
                </a:lnTo>
                <a:lnTo>
                  <a:pt x="16568" y="4360"/>
                </a:lnTo>
                <a:lnTo>
                  <a:pt x="16082" y="4860"/>
                </a:lnTo>
                <a:lnTo>
                  <a:pt x="16065" y="4830"/>
                </a:lnTo>
                <a:lnTo>
                  <a:pt x="16054" y="4825"/>
                </a:lnTo>
                <a:lnTo>
                  <a:pt x="16042" y="4820"/>
                </a:lnTo>
                <a:lnTo>
                  <a:pt x="16028" y="4825"/>
                </a:lnTo>
                <a:lnTo>
                  <a:pt x="16017" y="4830"/>
                </a:lnTo>
                <a:lnTo>
                  <a:pt x="16000" y="4860"/>
                </a:lnTo>
                <a:lnTo>
                  <a:pt x="15502" y="4350"/>
                </a:lnTo>
                <a:lnTo>
                  <a:pt x="15505" y="4320"/>
                </a:lnTo>
                <a:lnTo>
                  <a:pt x="15505" y="4300"/>
                </a:lnTo>
                <a:lnTo>
                  <a:pt x="15502" y="4285"/>
                </a:lnTo>
                <a:lnTo>
                  <a:pt x="15494" y="4260"/>
                </a:lnTo>
                <a:lnTo>
                  <a:pt x="15480" y="4240"/>
                </a:lnTo>
                <a:lnTo>
                  <a:pt x="15472" y="4235"/>
                </a:lnTo>
                <a:lnTo>
                  <a:pt x="15460" y="4230"/>
                </a:lnTo>
                <a:lnTo>
                  <a:pt x="15460" y="3195"/>
                </a:lnTo>
                <a:lnTo>
                  <a:pt x="15472" y="3190"/>
                </a:lnTo>
                <a:lnTo>
                  <a:pt x="15480" y="3185"/>
                </a:lnTo>
                <a:lnTo>
                  <a:pt x="15494" y="3165"/>
                </a:lnTo>
                <a:lnTo>
                  <a:pt x="15502" y="3140"/>
                </a:lnTo>
                <a:lnTo>
                  <a:pt x="15505" y="3125"/>
                </a:lnTo>
                <a:lnTo>
                  <a:pt x="15505" y="3090"/>
                </a:lnTo>
                <a:lnTo>
                  <a:pt x="15502" y="3070"/>
                </a:lnTo>
                <a:lnTo>
                  <a:pt x="15995" y="2565"/>
                </a:lnTo>
                <a:lnTo>
                  <a:pt x="16003" y="2585"/>
                </a:lnTo>
                <a:lnTo>
                  <a:pt x="16014" y="2600"/>
                </a:lnTo>
                <a:lnTo>
                  <a:pt x="16026" y="2610"/>
                </a:lnTo>
                <a:lnTo>
                  <a:pt x="16042" y="2615"/>
                </a:lnTo>
                <a:lnTo>
                  <a:pt x="16057" y="2610"/>
                </a:lnTo>
                <a:lnTo>
                  <a:pt x="16068" y="2600"/>
                </a:lnTo>
                <a:lnTo>
                  <a:pt x="16079" y="2585"/>
                </a:lnTo>
                <a:lnTo>
                  <a:pt x="16087" y="2565"/>
                </a:lnTo>
                <a:close/>
                <a:moveTo>
                  <a:pt x="17257" y="2565"/>
                </a:moveTo>
                <a:lnTo>
                  <a:pt x="17758" y="3075"/>
                </a:lnTo>
                <a:lnTo>
                  <a:pt x="17755" y="3090"/>
                </a:lnTo>
                <a:lnTo>
                  <a:pt x="17755" y="3105"/>
                </a:lnTo>
                <a:lnTo>
                  <a:pt x="17758" y="3135"/>
                </a:lnTo>
                <a:lnTo>
                  <a:pt x="17766" y="3160"/>
                </a:lnTo>
                <a:lnTo>
                  <a:pt x="17778" y="3175"/>
                </a:lnTo>
                <a:lnTo>
                  <a:pt x="17795" y="3185"/>
                </a:lnTo>
                <a:lnTo>
                  <a:pt x="17795" y="4210"/>
                </a:lnTo>
                <a:lnTo>
                  <a:pt x="17784" y="4215"/>
                </a:lnTo>
                <a:lnTo>
                  <a:pt x="17772" y="4220"/>
                </a:lnTo>
                <a:lnTo>
                  <a:pt x="17764" y="4230"/>
                </a:lnTo>
                <a:lnTo>
                  <a:pt x="17747" y="4260"/>
                </a:lnTo>
                <a:lnTo>
                  <a:pt x="17741" y="4280"/>
                </a:lnTo>
                <a:lnTo>
                  <a:pt x="17739" y="4300"/>
                </a:lnTo>
                <a:lnTo>
                  <a:pt x="17739" y="4340"/>
                </a:lnTo>
                <a:lnTo>
                  <a:pt x="17741" y="4360"/>
                </a:lnTo>
                <a:lnTo>
                  <a:pt x="17252" y="4860"/>
                </a:lnTo>
                <a:lnTo>
                  <a:pt x="17244" y="4845"/>
                </a:lnTo>
                <a:lnTo>
                  <a:pt x="17235" y="4835"/>
                </a:lnTo>
                <a:lnTo>
                  <a:pt x="17224" y="4830"/>
                </a:lnTo>
                <a:lnTo>
                  <a:pt x="17212" y="4825"/>
                </a:lnTo>
                <a:lnTo>
                  <a:pt x="17201" y="4830"/>
                </a:lnTo>
                <a:lnTo>
                  <a:pt x="17190" y="4835"/>
                </a:lnTo>
                <a:lnTo>
                  <a:pt x="17181" y="4845"/>
                </a:lnTo>
                <a:lnTo>
                  <a:pt x="17176" y="4860"/>
                </a:lnTo>
                <a:lnTo>
                  <a:pt x="16687" y="4360"/>
                </a:lnTo>
                <a:lnTo>
                  <a:pt x="16689" y="4340"/>
                </a:lnTo>
                <a:lnTo>
                  <a:pt x="16689" y="4295"/>
                </a:lnTo>
                <a:lnTo>
                  <a:pt x="16687" y="4275"/>
                </a:lnTo>
                <a:lnTo>
                  <a:pt x="16681" y="4260"/>
                </a:lnTo>
                <a:lnTo>
                  <a:pt x="16664" y="4230"/>
                </a:lnTo>
                <a:lnTo>
                  <a:pt x="16656" y="4220"/>
                </a:lnTo>
                <a:lnTo>
                  <a:pt x="16644" y="4210"/>
                </a:lnTo>
                <a:lnTo>
                  <a:pt x="16633" y="4205"/>
                </a:lnTo>
                <a:lnTo>
                  <a:pt x="16633" y="3215"/>
                </a:lnTo>
                <a:lnTo>
                  <a:pt x="16644" y="3210"/>
                </a:lnTo>
                <a:lnTo>
                  <a:pt x="16656" y="3200"/>
                </a:lnTo>
                <a:lnTo>
                  <a:pt x="16672" y="3180"/>
                </a:lnTo>
                <a:lnTo>
                  <a:pt x="16678" y="3165"/>
                </a:lnTo>
                <a:lnTo>
                  <a:pt x="16684" y="3145"/>
                </a:lnTo>
                <a:lnTo>
                  <a:pt x="16687" y="3125"/>
                </a:lnTo>
                <a:lnTo>
                  <a:pt x="16687" y="3085"/>
                </a:lnTo>
                <a:lnTo>
                  <a:pt x="16684" y="3065"/>
                </a:lnTo>
                <a:lnTo>
                  <a:pt x="17167" y="2565"/>
                </a:lnTo>
                <a:lnTo>
                  <a:pt x="17176" y="2585"/>
                </a:lnTo>
                <a:lnTo>
                  <a:pt x="17187" y="2595"/>
                </a:lnTo>
                <a:lnTo>
                  <a:pt x="17199" y="2605"/>
                </a:lnTo>
                <a:lnTo>
                  <a:pt x="17212" y="2610"/>
                </a:lnTo>
                <a:lnTo>
                  <a:pt x="17226" y="2605"/>
                </a:lnTo>
                <a:lnTo>
                  <a:pt x="17241" y="2595"/>
                </a:lnTo>
                <a:lnTo>
                  <a:pt x="17257" y="2565"/>
                </a:lnTo>
                <a:close/>
                <a:moveTo>
                  <a:pt x="19609" y="2570"/>
                </a:moveTo>
                <a:lnTo>
                  <a:pt x="20095" y="3070"/>
                </a:lnTo>
                <a:lnTo>
                  <a:pt x="20090" y="3085"/>
                </a:lnTo>
                <a:lnTo>
                  <a:pt x="20090" y="3125"/>
                </a:lnTo>
                <a:lnTo>
                  <a:pt x="20093" y="3140"/>
                </a:lnTo>
                <a:lnTo>
                  <a:pt x="20098" y="3155"/>
                </a:lnTo>
                <a:lnTo>
                  <a:pt x="20104" y="3170"/>
                </a:lnTo>
                <a:lnTo>
                  <a:pt x="20112" y="3180"/>
                </a:lnTo>
                <a:lnTo>
                  <a:pt x="20121" y="3190"/>
                </a:lnTo>
                <a:lnTo>
                  <a:pt x="20129" y="3195"/>
                </a:lnTo>
                <a:lnTo>
                  <a:pt x="20138" y="3200"/>
                </a:lnTo>
                <a:lnTo>
                  <a:pt x="20138" y="4240"/>
                </a:lnTo>
                <a:lnTo>
                  <a:pt x="20123" y="4250"/>
                </a:lnTo>
                <a:lnTo>
                  <a:pt x="20112" y="4265"/>
                </a:lnTo>
                <a:lnTo>
                  <a:pt x="20104" y="4290"/>
                </a:lnTo>
                <a:lnTo>
                  <a:pt x="20101" y="4320"/>
                </a:lnTo>
                <a:lnTo>
                  <a:pt x="20101" y="4340"/>
                </a:lnTo>
                <a:lnTo>
                  <a:pt x="19600" y="4860"/>
                </a:lnTo>
                <a:lnTo>
                  <a:pt x="19592" y="4840"/>
                </a:lnTo>
                <a:lnTo>
                  <a:pt x="19581" y="4830"/>
                </a:lnTo>
                <a:lnTo>
                  <a:pt x="19569" y="4820"/>
                </a:lnTo>
                <a:lnTo>
                  <a:pt x="19544" y="4820"/>
                </a:lnTo>
                <a:lnTo>
                  <a:pt x="19533" y="4830"/>
                </a:lnTo>
                <a:lnTo>
                  <a:pt x="19524" y="4840"/>
                </a:lnTo>
                <a:lnTo>
                  <a:pt x="19516" y="4855"/>
                </a:lnTo>
                <a:lnTo>
                  <a:pt x="19015" y="4345"/>
                </a:lnTo>
                <a:lnTo>
                  <a:pt x="19018" y="4320"/>
                </a:lnTo>
                <a:lnTo>
                  <a:pt x="19015" y="4290"/>
                </a:lnTo>
                <a:lnTo>
                  <a:pt x="19007" y="4265"/>
                </a:lnTo>
                <a:lnTo>
                  <a:pt x="18993" y="4245"/>
                </a:lnTo>
                <a:lnTo>
                  <a:pt x="18979" y="4235"/>
                </a:lnTo>
                <a:lnTo>
                  <a:pt x="18979" y="3215"/>
                </a:lnTo>
                <a:lnTo>
                  <a:pt x="18990" y="3210"/>
                </a:lnTo>
                <a:lnTo>
                  <a:pt x="18998" y="3205"/>
                </a:lnTo>
                <a:lnTo>
                  <a:pt x="19010" y="3195"/>
                </a:lnTo>
                <a:lnTo>
                  <a:pt x="19018" y="3180"/>
                </a:lnTo>
                <a:lnTo>
                  <a:pt x="19024" y="3165"/>
                </a:lnTo>
                <a:lnTo>
                  <a:pt x="19029" y="3145"/>
                </a:lnTo>
                <a:lnTo>
                  <a:pt x="19032" y="3125"/>
                </a:lnTo>
                <a:lnTo>
                  <a:pt x="19032" y="3085"/>
                </a:lnTo>
                <a:lnTo>
                  <a:pt x="19027" y="3060"/>
                </a:lnTo>
                <a:lnTo>
                  <a:pt x="19508" y="2570"/>
                </a:lnTo>
                <a:lnTo>
                  <a:pt x="19516" y="2590"/>
                </a:lnTo>
                <a:lnTo>
                  <a:pt x="19527" y="2605"/>
                </a:lnTo>
                <a:lnTo>
                  <a:pt x="19541" y="2615"/>
                </a:lnTo>
                <a:lnTo>
                  <a:pt x="19558" y="2620"/>
                </a:lnTo>
                <a:lnTo>
                  <a:pt x="19572" y="2615"/>
                </a:lnTo>
                <a:lnTo>
                  <a:pt x="19586" y="2605"/>
                </a:lnTo>
                <a:lnTo>
                  <a:pt x="19598" y="2590"/>
                </a:lnTo>
                <a:lnTo>
                  <a:pt x="19609" y="2570"/>
                </a:lnTo>
                <a:close/>
                <a:moveTo>
                  <a:pt x="20779" y="2570"/>
                </a:moveTo>
                <a:lnTo>
                  <a:pt x="21277" y="3075"/>
                </a:lnTo>
                <a:lnTo>
                  <a:pt x="21274" y="3090"/>
                </a:lnTo>
                <a:lnTo>
                  <a:pt x="21271" y="3105"/>
                </a:lnTo>
                <a:lnTo>
                  <a:pt x="21277" y="3135"/>
                </a:lnTo>
                <a:lnTo>
                  <a:pt x="21282" y="3155"/>
                </a:lnTo>
                <a:lnTo>
                  <a:pt x="21296" y="3175"/>
                </a:lnTo>
                <a:lnTo>
                  <a:pt x="21310" y="3180"/>
                </a:lnTo>
                <a:lnTo>
                  <a:pt x="21310" y="4215"/>
                </a:lnTo>
                <a:lnTo>
                  <a:pt x="21299" y="4215"/>
                </a:lnTo>
                <a:lnTo>
                  <a:pt x="21288" y="4225"/>
                </a:lnTo>
                <a:lnTo>
                  <a:pt x="21279" y="4235"/>
                </a:lnTo>
                <a:lnTo>
                  <a:pt x="21271" y="4245"/>
                </a:lnTo>
                <a:lnTo>
                  <a:pt x="21265" y="4260"/>
                </a:lnTo>
                <a:lnTo>
                  <a:pt x="21260" y="4280"/>
                </a:lnTo>
                <a:lnTo>
                  <a:pt x="21257" y="4300"/>
                </a:lnTo>
                <a:lnTo>
                  <a:pt x="21254" y="4320"/>
                </a:lnTo>
                <a:lnTo>
                  <a:pt x="21257" y="4340"/>
                </a:lnTo>
                <a:lnTo>
                  <a:pt x="21260" y="4355"/>
                </a:lnTo>
                <a:lnTo>
                  <a:pt x="20768" y="4860"/>
                </a:lnTo>
                <a:lnTo>
                  <a:pt x="20759" y="4845"/>
                </a:lnTo>
                <a:lnTo>
                  <a:pt x="20751" y="4835"/>
                </a:lnTo>
                <a:lnTo>
                  <a:pt x="20739" y="4830"/>
                </a:lnTo>
                <a:lnTo>
                  <a:pt x="20728" y="4825"/>
                </a:lnTo>
                <a:lnTo>
                  <a:pt x="20717" y="4830"/>
                </a:lnTo>
                <a:lnTo>
                  <a:pt x="20708" y="4835"/>
                </a:lnTo>
                <a:lnTo>
                  <a:pt x="20697" y="4845"/>
                </a:lnTo>
                <a:lnTo>
                  <a:pt x="20692" y="4860"/>
                </a:lnTo>
                <a:lnTo>
                  <a:pt x="20185" y="4340"/>
                </a:lnTo>
                <a:lnTo>
                  <a:pt x="20185" y="4320"/>
                </a:lnTo>
                <a:lnTo>
                  <a:pt x="20183" y="4290"/>
                </a:lnTo>
                <a:lnTo>
                  <a:pt x="20177" y="4270"/>
                </a:lnTo>
                <a:lnTo>
                  <a:pt x="20163" y="4250"/>
                </a:lnTo>
                <a:lnTo>
                  <a:pt x="20149" y="4245"/>
                </a:lnTo>
                <a:lnTo>
                  <a:pt x="20149" y="3200"/>
                </a:lnTo>
                <a:lnTo>
                  <a:pt x="20160" y="3195"/>
                </a:lnTo>
                <a:lnTo>
                  <a:pt x="20168" y="3190"/>
                </a:lnTo>
                <a:lnTo>
                  <a:pt x="20183" y="3170"/>
                </a:lnTo>
                <a:lnTo>
                  <a:pt x="20188" y="3155"/>
                </a:lnTo>
                <a:lnTo>
                  <a:pt x="20194" y="3140"/>
                </a:lnTo>
                <a:lnTo>
                  <a:pt x="20194" y="3125"/>
                </a:lnTo>
                <a:lnTo>
                  <a:pt x="20197" y="3105"/>
                </a:lnTo>
                <a:lnTo>
                  <a:pt x="20194" y="3090"/>
                </a:lnTo>
                <a:lnTo>
                  <a:pt x="20191" y="3070"/>
                </a:lnTo>
                <a:lnTo>
                  <a:pt x="20680" y="2570"/>
                </a:lnTo>
                <a:lnTo>
                  <a:pt x="20689" y="2590"/>
                </a:lnTo>
                <a:lnTo>
                  <a:pt x="20700" y="2605"/>
                </a:lnTo>
                <a:lnTo>
                  <a:pt x="20714" y="2615"/>
                </a:lnTo>
                <a:lnTo>
                  <a:pt x="20728" y="2620"/>
                </a:lnTo>
                <a:lnTo>
                  <a:pt x="20745" y="2615"/>
                </a:lnTo>
                <a:lnTo>
                  <a:pt x="20759" y="2605"/>
                </a:lnTo>
                <a:lnTo>
                  <a:pt x="20770" y="2590"/>
                </a:lnTo>
                <a:lnTo>
                  <a:pt x="20779" y="2570"/>
                </a:lnTo>
                <a:close/>
                <a:moveTo>
                  <a:pt x="7883" y="2565"/>
                </a:moveTo>
                <a:lnTo>
                  <a:pt x="8376" y="3070"/>
                </a:lnTo>
                <a:lnTo>
                  <a:pt x="8373" y="3090"/>
                </a:lnTo>
                <a:lnTo>
                  <a:pt x="8370" y="3105"/>
                </a:lnTo>
                <a:lnTo>
                  <a:pt x="8373" y="3125"/>
                </a:lnTo>
                <a:lnTo>
                  <a:pt x="8376" y="3140"/>
                </a:lnTo>
                <a:lnTo>
                  <a:pt x="8384" y="3165"/>
                </a:lnTo>
                <a:lnTo>
                  <a:pt x="8398" y="3185"/>
                </a:lnTo>
                <a:lnTo>
                  <a:pt x="8407" y="3190"/>
                </a:lnTo>
                <a:lnTo>
                  <a:pt x="8418" y="3195"/>
                </a:lnTo>
                <a:lnTo>
                  <a:pt x="8418" y="4215"/>
                </a:lnTo>
                <a:lnTo>
                  <a:pt x="8407" y="4215"/>
                </a:lnTo>
                <a:lnTo>
                  <a:pt x="8395" y="4225"/>
                </a:lnTo>
                <a:lnTo>
                  <a:pt x="8387" y="4235"/>
                </a:lnTo>
                <a:lnTo>
                  <a:pt x="8378" y="4245"/>
                </a:lnTo>
                <a:lnTo>
                  <a:pt x="8370" y="4260"/>
                </a:lnTo>
                <a:lnTo>
                  <a:pt x="8367" y="4280"/>
                </a:lnTo>
                <a:lnTo>
                  <a:pt x="8362" y="4300"/>
                </a:lnTo>
                <a:lnTo>
                  <a:pt x="8362" y="4340"/>
                </a:lnTo>
                <a:lnTo>
                  <a:pt x="8367" y="4355"/>
                </a:lnTo>
                <a:lnTo>
                  <a:pt x="7872" y="4865"/>
                </a:lnTo>
                <a:lnTo>
                  <a:pt x="7864" y="4850"/>
                </a:lnTo>
                <a:lnTo>
                  <a:pt x="7855" y="4840"/>
                </a:lnTo>
                <a:lnTo>
                  <a:pt x="7847" y="4830"/>
                </a:lnTo>
                <a:lnTo>
                  <a:pt x="7824" y="4830"/>
                </a:lnTo>
                <a:lnTo>
                  <a:pt x="7813" y="4840"/>
                </a:lnTo>
                <a:lnTo>
                  <a:pt x="7805" y="4850"/>
                </a:lnTo>
                <a:lnTo>
                  <a:pt x="7799" y="4860"/>
                </a:lnTo>
                <a:lnTo>
                  <a:pt x="7304" y="4355"/>
                </a:lnTo>
                <a:lnTo>
                  <a:pt x="7307" y="4335"/>
                </a:lnTo>
                <a:lnTo>
                  <a:pt x="7310" y="4320"/>
                </a:lnTo>
                <a:lnTo>
                  <a:pt x="7307" y="4300"/>
                </a:lnTo>
                <a:lnTo>
                  <a:pt x="7304" y="4280"/>
                </a:lnTo>
                <a:lnTo>
                  <a:pt x="7298" y="4265"/>
                </a:lnTo>
                <a:lnTo>
                  <a:pt x="7293" y="4250"/>
                </a:lnTo>
                <a:lnTo>
                  <a:pt x="7284" y="4235"/>
                </a:lnTo>
                <a:lnTo>
                  <a:pt x="7276" y="4225"/>
                </a:lnTo>
                <a:lnTo>
                  <a:pt x="7267" y="4220"/>
                </a:lnTo>
                <a:lnTo>
                  <a:pt x="7256" y="4215"/>
                </a:lnTo>
                <a:lnTo>
                  <a:pt x="7256" y="3180"/>
                </a:lnTo>
                <a:lnTo>
                  <a:pt x="7270" y="3170"/>
                </a:lnTo>
                <a:lnTo>
                  <a:pt x="7282" y="3155"/>
                </a:lnTo>
                <a:lnTo>
                  <a:pt x="7290" y="3135"/>
                </a:lnTo>
                <a:lnTo>
                  <a:pt x="7290" y="3105"/>
                </a:lnTo>
                <a:lnTo>
                  <a:pt x="7287" y="3080"/>
                </a:lnTo>
                <a:lnTo>
                  <a:pt x="7785" y="2570"/>
                </a:lnTo>
                <a:lnTo>
                  <a:pt x="7793" y="2590"/>
                </a:lnTo>
                <a:lnTo>
                  <a:pt x="7807" y="2605"/>
                </a:lnTo>
                <a:lnTo>
                  <a:pt x="7819" y="2615"/>
                </a:lnTo>
                <a:lnTo>
                  <a:pt x="7836" y="2620"/>
                </a:lnTo>
                <a:lnTo>
                  <a:pt x="7850" y="2615"/>
                </a:lnTo>
                <a:lnTo>
                  <a:pt x="7864" y="2605"/>
                </a:lnTo>
                <a:lnTo>
                  <a:pt x="7875" y="2590"/>
                </a:lnTo>
                <a:lnTo>
                  <a:pt x="7883" y="2565"/>
                </a:lnTo>
                <a:close/>
                <a:moveTo>
                  <a:pt x="12566" y="2560"/>
                </a:moveTo>
                <a:lnTo>
                  <a:pt x="13061" y="3065"/>
                </a:lnTo>
                <a:lnTo>
                  <a:pt x="13058" y="3085"/>
                </a:lnTo>
                <a:lnTo>
                  <a:pt x="13056" y="3105"/>
                </a:lnTo>
                <a:lnTo>
                  <a:pt x="13056" y="3125"/>
                </a:lnTo>
                <a:lnTo>
                  <a:pt x="13061" y="3140"/>
                </a:lnTo>
                <a:lnTo>
                  <a:pt x="13064" y="3155"/>
                </a:lnTo>
                <a:lnTo>
                  <a:pt x="13070" y="3170"/>
                </a:lnTo>
                <a:lnTo>
                  <a:pt x="13078" y="3180"/>
                </a:lnTo>
                <a:lnTo>
                  <a:pt x="13087" y="3190"/>
                </a:lnTo>
                <a:lnTo>
                  <a:pt x="13095" y="3195"/>
                </a:lnTo>
                <a:lnTo>
                  <a:pt x="13106" y="3200"/>
                </a:lnTo>
                <a:lnTo>
                  <a:pt x="13106" y="4240"/>
                </a:lnTo>
                <a:lnTo>
                  <a:pt x="13089" y="4245"/>
                </a:lnTo>
                <a:lnTo>
                  <a:pt x="13075" y="4265"/>
                </a:lnTo>
                <a:lnTo>
                  <a:pt x="13067" y="4290"/>
                </a:lnTo>
                <a:lnTo>
                  <a:pt x="13064" y="4305"/>
                </a:lnTo>
                <a:lnTo>
                  <a:pt x="13064" y="4320"/>
                </a:lnTo>
                <a:lnTo>
                  <a:pt x="13067" y="4345"/>
                </a:lnTo>
                <a:lnTo>
                  <a:pt x="12558" y="4865"/>
                </a:lnTo>
                <a:lnTo>
                  <a:pt x="12552" y="4850"/>
                </a:lnTo>
                <a:lnTo>
                  <a:pt x="12544" y="4840"/>
                </a:lnTo>
                <a:lnTo>
                  <a:pt x="12533" y="4835"/>
                </a:lnTo>
                <a:lnTo>
                  <a:pt x="12521" y="4830"/>
                </a:lnTo>
                <a:lnTo>
                  <a:pt x="12513" y="4835"/>
                </a:lnTo>
                <a:lnTo>
                  <a:pt x="12502" y="4840"/>
                </a:lnTo>
                <a:lnTo>
                  <a:pt x="12496" y="4850"/>
                </a:lnTo>
                <a:lnTo>
                  <a:pt x="12488" y="4860"/>
                </a:lnTo>
                <a:lnTo>
                  <a:pt x="11990" y="4350"/>
                </a:lnTo>
                <a:lnTo>
                  <a:pt x="11993" y="4335"/>
                </a:lnTo>
                <a:lnTo>
                  <a:pt x="11993" y="4300"/>
                </a:lnTo>
                <a:lnTo>
                  <a:pt x="11990" y="4280"/>
                </a:lnTo>
                <a:lnTo>
                  <a:pt x="11984" y="4265"/>
                </a:lnTo>
                <a:lnTo>
                  <a:pt x="11978" y="4250"/>
                </a:lnTo>
                <a:lnTo>
                  <a:pt x="11973" y="4240"/>
                </a:lnTo>
                <a:lnTo>
                  <a:pt x="11964" y="4230"/>
                </a:lnTo>
                <a:lnTo>
                  <a:pt x="11956" y="4225"/>
                </a:lnTo>
                <a:lnTo>
                  <a:pt x="11945" y="4220"/>
                </a:lnTo>
                <a:lnTo>
                  <a:pt x="11945" y="3200"/>
                </a:lnTo>
                <a:lnTo>
                  <a:pt x="11962" y="3185"/>
                </a:lnTo>
                <a:lnTo>
                  <a:pt x="11976" y="3165"/>
                </a:lnTo>
                <a:lnTo>
                  <a:pt x="11984" y="3140"/>
                </a:lnTo>
                <a:lnTo>
                  <a:pt x="11987" y="3125"/>
                </a:lnTo>
                <a:lnTo>
                  <a:pt x="11990" y="3105"/>
                </a:lnTo>
                <a:lnTo>
                  <a:pt x="11987" y="3090"/>
                </a:lnTo>
                <a:lnTo>
                  <a:pt x="11984" y="3070"/>
                </a:lnTo>
                <a:lnTo>
                  <a:pt x="12479" y="2565"/>
                </a:lnTo>
                <a:lnTo>
                  <a:pt x="12488" y="2580"/>
                </a:lnTo>
                <a:lnTo>
                  <a:pt x="12499" y="2595"/>
                </a:lnTo>
                <a:lnTo>
                  <a:pt x="12510" y="2605"/>
                </a:lnTo>
                <a:lnTo>
                  <a:pt x="12521" y="2605"/>
                </a:lnTo>
                <a:lnTo>
                  <a:pt x="12535" y="2600"/>
                </a:lnTo>
                <a:lnTo>
                  <a:pt x="12549" y="2595"/>
                </a:lnTo>
                <a:lnTo>
                  <a:pt x="12558" y="2580"/>
                </a:lnTo>
                <a:lnTo>
                  <a:pt x="12566" y="2560"/>
                </a:lnTo>
                <a:close/>
                <a:moveTo>
                  <a:pt x="1432" y="4365"/>
                </a:moveTo>
                <a:lnTo>
                  <a:pt x="1929" y="4875"/>
                </a:lnTo>
                <a:lnTo>
                  <a:pt x="1927" y="4895"/>
                </a:lnTo>
                <a:lnTo>
                  <a:pt x="1924" y="4910"/>
                </a:lnTo>
                <a:lnTo>
                  <a:pt x="1927" y="4930"/>
                </a:lnTo>
                <a:lnTo>
                  <a:pt x="1929" y="4945"/>
                </a:lnTo>
                <a:lnTo>
                  <a:pt x="1938" y="4970"/>
                </a:lnTo>
                <a:lnTo>
                  <a:pt x="1952" y="4990"/>
                </a:lnTo>
                <a:lnTo>
                  <a:pt x="1960" y="4995"/>
                </a:lnTo>
                <a:lnTo>
                  <a:pt x="1969" y="5000"/>
                </a:lnTo>
                <a:lnTo>
                  <a:pt x="1969" y="6005"/>
                </a:lnTo>
                <a:lnTo>
                  <a:pt x="1957" y="6010"/>
                </a:lnTo>
                <a:lnTo>
                  <a:pt x="1946" y="6020"/>
                </a:lnTo>
                <a:lnTo>
                  <a:pt x="1935" y="6030"/>
                </a:lnTo>
                <a:lnTo>
                  <a:pt x="1918" y="6060"/>
                </a:lnTo>
                <a:lnTo>
                  <a:pt x="1915" y="6080"/>
                </a:lnTo>
                <a:lnTo>
                  <a:pt x="1910" y="6100"/>
                </a:lnTo>
                <a:lnTo>
                  <a:pt x="1910" y="6145"/>
                </a:lnTo>
                <a:lnTo>
                  <a:pt x="1915" y="6165"/>
                </a:lnTo>
                <a:lnTo>
                  <a:pt x="1443" y="6650"/>
                </a:lnTo>
                <a:lnTo>
                  <a:pt x="1432" y="6630"/>
                </a:lnTo>
                <a:lnTo>
                  <a:pt x="1420" y="6615"/>
                </a:lnTo>
                <a:lnTo>
                  <a:pt x="1406" y="6605"/>
                </a:lnTo>
                <a:lnTo>
                  <a:pt x="1389" y="6600"/>
                </a:lnTo>
                <a:lnTo>
                  <a:pt x="1372" y="6605"/>
                </a:lnTo>
                <a:lnTo>
                  <a:pt x="1358" y="6615"/>
                </a:lnTo>
                <a:lnTo>
                  <a:pt x="1344" y="6630"/>
                </a:lnTo>
                <a:lnTo>
                  <a:pt x="1336" y="6650"/>
                </a:lnTo>
                <a:lnTo>
                  <a:pt x="844" y="6145"/>
                </a:lnTo>
                <a:lnTo>
                  <a:pt x="847" y="6125"/>
                </a:lnTo>
                <a:lnTo>
                  <a:pt x="844" y="6095"/>
                </a:lnTo>
                <a:lnTo>
                  <a:pt x="835" y="6075"/>
                </a:lnTo>
                <a:lnTo>
                  <a:pt x="824" y="6060"/>
                </a:lnTo>
                <a:lnTo>
                  <a:pt x="810" y="6050"/>
                </a:lnTo>
                <a:lnTo>
                  <a:pt x="810" y="5030"/>
                </a:lnTo>
                <a:lnTo>
                  <a:pt x="821" y="5025"/>
                </a:lnTo>
                <a:lnTo>
                  <a:pt x="832" y="5015"/>
                </a:lnTo>
                <a:lnTo>
                  <a:pt x="844" y="5005"/>
                </a:lnTo>
                <a:lnTo>
                  <a:pt x="861" y="4975"/>
                </a:lnTo>
                <a:lnTo>
                  <a:pt x="866" y="4955"/>
                </a:lnTo>
                <a:lnTo>
                  <a:pt x="869" y="4935"/>
                </a:lnTo>
                <a:lnTo>
                  <a:pt x="869" y="4885"/>
                </a:lnTo>
                <a:lnTo>
                  <a:pt x="863" y="4860"/>
                </a:lnTo>
                <a:lnTo>
                  <a:pt x="1347" y="4365"/>
                </a:lnTo>
                <a:lnTo>
                  <a:pt x="1353" y="4385"/>
                </a:lnTo>
                <a:lnTo>
                  <a:pt x="1364" y="4395"/>
                </a:lnTo>
                <a:lnTo>
                  <a:pt x="1375" y="4405"/>
                </a:lnTo>
                <a:lnTo>
                  <a:pt x="1389" y="4410"/>
                </a:lnTo>
                <a:lnTo>
                  <a:pt x="1403" y="4405"/>
                </a:lnTo>
                <a:lnTo>
                  <a:pt x="1415" y="4395"/>
                </a:lnTo>
                <a:lnTo>
                  <a:pt x="1423" y="4385"/>
                </a:lnTo>
                <a:lnTo>
                  <a:pt x="1432" y="4365"/>
                </a:lnTo>
                <a:close/>
                <a:moveTo>
                  <a:pt x="2616" y="4375"/>
                </a:moveTo>
                <a:lnTo>
                  <a:pt x="3102" y="4880"/>
                </a:lnTo>
                <a:lnTo>
                  <a:pt x="3099" y="4895"/>
                </a:lnTo>
                <a:lnTo>
                  <a:pt x="3099" y="4925"/>
                </a:lnTo>
                <a:lnTo>
                  <a:pt x="3102" y="4940"/>
                </a:lnTo>
                <a:lnTo>
                  <a:pt x="3111" y="4970"/>
                </a:lnTo>
                <a:lnTo>
                  <a:pt x="3125" y="4985"/>
                </a:lnTo>
                <a:lnTo>
                  <a:pt x="3141" y="4995"/>
                </a:lnTo>
                <a:lnTo>
                  <a:pt x="3141" y="6020"/>
                </a:lnTo>
                <a:lnTo>
                  <a:pt x="3130" y="6025"/>
                </a:lnTo>
                <a:lnTo>
                  <a:pt x="3122" y="6030"/>
                </a:lnTo>
                <a:lnTo>
                  <a:pt x="3111" y="6040"/>
                </a:lnTo>
                <a:lnTo>
                  <a:pt x="3096" y="6065"/>
                </a:lnTo>
                <a:lnTo>
                  <a:pt x="3091" y="6085"/>
                </a:lnTo>
                <a:lnTo>
                  <a:pt x="3088" y="6105"/>
                </a:lnTo>
                <a:lnTo>
                  <a:pt x="3088" y="6145"/>
                </a:lnTo>
                <a:lnTo>
                  <a:pt x="3091" y="6160"/>
                </a:lnTo>
                <a:lnTo>
                  <a:pt x="2616" y="6650"/>
                </a:lnTo>
                <a:lnTo>
                  <a:pt x="2604" y="6630"/>
                </a:lnTo>
                <a:lnTo>
                  <a:pt x="2593" y="6610"/>
                </a:lnTo>
                <a:lnTo>
                  <a:pt x="2576" y="6600"/>
                </a:lnTo>
                <a:lnTo>
                  <a:pt x="2545" y="6600"/>
                </a:lnTo>
                <a:lnTo>
                  <a:pt x="2531" y="6610"/>
                </a:lnTo>
                <a:lnTo>
                  <a:pt x="2517" y="6630"/>
                </a:lnTo>
                <a:lnTo>
                  <a:pt x="2506" y="6650"/>
                </a:lnTo>
                <a:lnTo>
                  <a:pt x="2036" y="6165"/>
                </a:lnTo>
                <a:lnTo>
                  <a:pt x="2039" y="6145"/>
                </a:lnTo>
                <a:lnTo>
                  <a:pt x="2042" y="6125"/>
                </a:lnTo>
                <a:lnTo>
                  <a:pt x="2039" y="6100"/>
                </a:lnTo>
                <a:lnTo>
                  <a:pt x="2036" y="6080"/>
                </a:lnTo>
                <a:lnTo>
                  <a:pt x="2031" y="6060"/>
                </a:lnTo>
                <a:lnTo>
                  <a:pt x="2014" y="6030"/>
                </a:lnTo>
                <a:lnTo>
                  <a:pt x="2005" y="6020"/>
                </a:lnTo>
                <a:lnTo>
                  <a:pt x="1994" y="6010"/>
                </a:lnTo>
                <a:lnTo>
                  <a:pt x="1980" y="6005"/>
                </a:lnTo>
                <a:lnTo>
                  <a:pt x="1980" y="5000"/>
                </a:lnTo>
                <a:lnTo>
                  <a:pt x="2000" y="4990"/>
                </a:lnTo>
                <a:lnTo>
                  <a:pt x="2014" y="4970"/>
                </a:lnTo>
                <a:lnTo>
                  <a:pt x="2022" y="4945"/>
                </a:lnTo>
                <a:lnTo>
                  <a:pt x="2025" y="4930"/>
                </a:lnTo>
                <a:lnTo>
                  <a:pt x="2025" y="4895"/>
                </a:lnTo>
                <a:lnTo>
                  <a:pt x="2022" y="4875"/>
                </a:lnTo>
                <a:lnTo>
                  <a:pt x="2509" y="4380"/>
                </a:lnTo>
                <a:lnTo>
                  <a:pt x="2517" y="4400"/>
                </a:lnTo>
                <a:lnTo>
                  <a:pt x="2531" y="4415"/>
                </a:lnTo>
                <a:lnTo>
                  <a:pt x="2545" y="4425"/>
                </a:lnTo>
                <a:lnTo>
                  <a:pt x="2562" y="4430"/>
                </a:lnTo>
                <a:lnTo>
                  <a:pt x="2576" y="4425"/>
                </a:lnTo>
                <a:lnTo>
                  <a:pt x="2593" y="4415"/>
                </a:lnTo>
                <a:lnTo>
                  <a:pt x="2604" y="4400"/>
                </a:lnTo>
                <a:lnTo>
                  <a:pt x="2616" y="4375"/>
                </a:lnTo>
                <a:close/>
                <a:moveTo>
                  <a:pt x="9650" y="4380"/>
                </a:moveTo>
                <a:lnTo>
                  <a:pt x="10128" y="4870"/>
                </a:lnTo>
                <a:lnTo>
                  <a:pt x="10125" y="4890"/>
                </a:lnTo>
                <a:lnTo>
                  <a:pt x="10122" y="4910"/>
                </a:lnTo>
                <a:lnTo>
                  <a:pt x="10122" y="4930"/>
                </a:lnTo>
                <a:lnTo>
                  <a:pt x="10128" y="4950"/>
                </a:lnTo>
                <a:lnTo>
                  <a:pt x="10131" y="4965"/>
                </a:lnTo>
                <a:lnTo>
                  <a:pt x="10145" y="4990"/>
                </a:lnTo>
                <a:lnTo>
                  <a:pt x="10153" y="5000"/>
                </a:lnTo>
                <a:lnTo>
                  <a:pt x="10164" y="5005"/>
                </a:lnTo>
                <a:lnTo>
                  <a:pt x="10176" y="5010"/>
                </a:lnTo>
                <a:lnTo>
                  <a:pt x="10176" y="6010"/>
                </a:lnTo>
                <a:lnTo>
                  <a:pt x="10161" y="6010"/>
                </a:lnTo>
                <a:lnTo>
                  <a:pt x="10150" y="6020"/>
                </a:lnTo>
                <a:lnTo>
                  <a:pt x="10142" y="6030"/>
                </a:lnTo>
                <a:lnTo>
                  <a:pt x="10131" y="6045"/>
                </a:lnTo>
                <a:lnTo>
                  <a:pt x="10125" y="6060"/>
                </a:lnTo>
                <a:lnTo>
                  <a:pt x="10119" y="6080"/>
                </a:lnTo>
                <a:lnTo>
                  <a:pt x="10116" y="6100"/>
                </a:lnTo>
                <a:lnTo>
                  <a:pt x="10114" y="6125"/>
                </a:lnTo>
                <a:lnTo>
                  <a:pt x="10116" y="6145"/>
                </a:lnTo>
                <a:lnTo>
                  <a:pt x="10119" y="6165"/>
                </a:lnTo>
                <a:lnTo>
                  <a:pt x="9647" y="6650"/>
                </a:lnTo>
                <a:lnTo>
                  <a:pt x="9636" y="6630"/>
                </a:lnTo>
                <a:lnTo>
                  <a:pt x="9624" y="6615"/>
                </a:lnTo>
                <a:lnTo>
                  <a:pt x="9610" y="6605"/>
                </a:lnTo>
                <a:lnTo>
                  <a:pt x="9593" y="6600"/>
                </a:lnTo>
                <a:lnTo>
                  <a:pt x="9577" y="6605"/>
                </a:lnTo>
                <a:lnTo>
                  <a:pt x="9562" y="6615"/>
                </a:lnTo>
                <a:lnTo>
                  <a:pt x="9548" y="6630"/>
                </a:lnTo>
                <a:lnTo>
                  <a:pt x="9540" y="6650"/>
                </a:lnTo>
                <a:lnTo>
                  <a:pt x="9067" y="6165"/>
                </a:lnTo>
                <a:lnTo>
                  <a:pt x="9070" y="6145"/>
                </a:lnTo>
                <a:lnTo>
                  <a:pt x="9073" y="6125"/>
                </a:lnTo>
                <a:lnTo>
                  <a:pt x="9070" y="6100"/>
                </a:lnTo>
                <a:lnTo>
                  <a:pt x="9067" y="6080"/>
                </a:lnTo>
                <a:lnTo>
                  <a:pt x="9062" y="6060"/>
                </a:lnTo>
                <a:lnTo>
                  <a:pt x="9056" y="6045"/>
                </a:lnTo>
                <a:lnTo>
                  <a:pt x="9048" y="6030"/>
                </a:lnTo>
                <a:lnTo>
                  <a:pt x="9037" y="6020"/>
                </a:lnTo>
                <a:lnTo>
                  <a:pt x="9025" y="6010"/>
                </a:lnTo>
                <a:lnTo>
                  <a:pt x="9014" y="6010"/>
                </a:lnTo>
                <a:lnTo>
                  <a:pt x="9014" y="5015"/>
                </a:lnTo>
                <a:lnTo>
                  <a:pt x="9025" y="5015"/>
                </a:lnTo>
                <a:lnTo>
                  <a:pt x="9034" y="5005"/>
                </a:lnTo>
                <a:lnTo>
                  <a:pt x="9045" y="4995"/>
                </a:lnTo>
                <a:lnTo>
                  <a:pt x="9051" y="4980"/>
                </a:lnTo>
                <a:lnTo>
                  <a:pt x="9059" y="4965"/>
                </a:lnTo>
                <a:lnTo>
                  <a:pt x="9062" y="4950"/>
                </a:lnTo>
                <a:lnTo>
                  <a:pt x="9065" y="4930"/>
                </a:lnTo>
                <a:lnTo>
                  <a:pt x="9067" y="4910"/>
                </a:lnTo>
                <a:lnTo>
                  <a:pt x="9065" y="4890"/>
                </a:lnTo>
                <a:lnTo>
                  <a:pt x="9062" y="4870"/>
                </a:lnTo>
                <a:lnTo>
                  <a:pt x="9537" y="4380"/>
                </a:lnTo>
                <a:lnTo>
                  <a:pt x="9546" y="4405"/>
                </a:lnTo>
                <a:lnTo>
                  <a:pt x="9560" y="4420"/>
                </a:lnTo>
                <a:lnTo>
                  <a:pt x="9577" y="4435"/>
                </a:lnTo>
                <a:lnTo>
                  <a:pt x="9610" y="4435"/>
                </a:lnTo>
                <a:lnTo>
                  <a:pt x="9627" y="4420"/>
                </a:lnTo>
                <a:lnTo>
                  <a:pt x="9638" y="4405"/>
                </a:lnTo>
                <a:lnTo>
                  <a:pt x="9650" y="4380"/>
                </a:lnTo>
                <a:close/>
                <a:moveTo>
                  <a:pt x="10817" y="4375"/>
                </a:moveTo>
                <a:lnTo>
                  <a:pt x="11306" y="4875"/>
                </a:lnTo>
                <a:lnTo>
                  <a:pt x="11301" y="4890"/>
                </a:lnTo>
                <a:lnTo>
                  <a:pt x="11301" y="4930"/>
                </a:lnTo>
                <a:lnTo>
                  <a:pt x="11304" y="4945"/>
                </a:lnTo>
                <a:lnTo>
                  <a:pt x="11309" y="4960"/>
                </a:lnTo>
                <a:lnTo>
                  <a:pt x="11315" y="4970"/>
                </a:lnTo>
                <a:lnTo>
                  <a:pt x="11320" y="4985"/>
                </a:lnTo>
                <a:lnTo>
                  <a:pt x="11337" y="4995"/>
                </a:lnTo>
                <a:lnTo>
                  <a:pt x="11349" y="5000"/>
                </a:lnTo>
                <a:lnTo>
                  <a:pt x="11349" y="6020"/>
                </a:lnTo>
                <a:lnTo>
                  <a:pt x="11337" y="6025"/>
                </a:lnTo>
                <a:lnTo>
                  <a:pt x="11326" y="6030"/>
                </a:lnTo>
                <a:lnTo>
                  <a:pt x="11318" y="6040"/>
                </a:lnTo>
                <a:lnTo>
                  <a:pt x="11309" y="6055"/>
                </a:lnTo>
                <a:lnTo>
                  <a:pt x="11301" y="6070"/>
                </a:lnTo>
                <a:lnTo>
                  <a:pt x="11298" y="6085"/>
                </a:lnTo>
                <a:lnTo>
                  <a:pt x="11295" y="6105"/>
                </a:lnTo>
                <a:lnTo>
                  <a:pt x="11292" y="6125"/>
                </a:lnTo>
                <a:lnTo>
                  <a:pt x="11295" y="6145"/>
                </a:lnTo>
                <a:lnTo>
                  <a:pt x="11298" y="6160"/>
                </a:lnTo>
                <a:lnTo>
                  <a:pt x="10820" y="6650"/>
                </a:lnTo>
                <a:lnTo>
                  <a:pt x="10809" y="6630"/>
                </a:lnTo>
                <a:lnTo>
                  <a:pt x="10794" y="6615"/>
                </a:lnTo>
                <a:lnTo>
                  <a:pt x="10780" y="6605"/>
                </a:lnTo>
                <a:lnTo>
                  <a:pt x="10764" y="6600"/>
                </a:lnTo>
                <a:lnTo>
                  <a:pt x="10749" y="6605"/>
                </a:lnTo>
                <a:lnTo>
                  <a:pt x="10735" y="6615"/>
                </a:lnTo>
                <a:lnTo>
                  <a:pt x="10721" y="6630"/>
                </a:lnTo>
                <a:lnTo>
                  <a:pt x="10713" y="6650"/>
                </a:lnTo>
                <a:lnTo>
                  <a:pt x="10240" y="6165"/>
                </a:lnTo>
                <a:lnTo>
                  <a:pt x="10243" y="6145"/>
                </a:lnTo>
                <a:lnTo>
                  <a:pt x="10243" y="6100"/>
                </a:lnTo>
                <a:lnTo>
                  <a:pt x="10237" y="6080"/>
                </a:lnTo>
                <a:lnTo>
                  <a:pt x="10235" y="6065"/>
                </a:lnTo>
                <a:lnTo>
                  <a:pt x="10226" y="6045"/>
                </a:lnTo>
                <a:lnTo>
                  <a:pt x="10218" y="6035"/>
                </a:lnTo>
                <a:lnTo>
                  <a:pt x="10209" y="6020"/>
                </a:lnTo>
                <a:lnTo>
                  <a:pt x="10198" y="6015"/>
                </a:lnTo>
                <a:lnTo>
                  <a:pt x="10187" y="6010"/>
                </a:lnTo>
                <a:lnTo>
                  <a:pt x="10187" y="5010"/>
                </a:lnTo>
                <a:lnTo>
                  <a:pt x="10195" y="5005"/>
                </a:lnTo>
                <a:lnTo>
                  <a:pt x="10206" y="5000"/>
                </a:lnTo>
                <a:lnTo>
                  <a:pt x="10215" y="4990"/>
                </a:lnTo>
                <a:lnTo>
                  <a:pt x="10221" y="4975"/>
                </a:lnTo>
                <a:lnTo>
                  <a:pt x="10226" y="4965"/>
                </a:lnTo>
                <a:lnTo>
                  <a:pt x="10232" y="4945"/>
                </a:lnTo>
                <a:lnTo>
                  <a:pt x="10235" y="4930"/>
                </a:lnTo>
                <a:lnTo>
                  <a:pt x="10235" y="4890"/>
                </a:lnTo>
                <a:lnTo>
                  <a:pt x="10229" y="4875"/>
                </a:lnTo>
                <a:lnTo>
                  <a:pt x="10713" y="4380"/>
                </a:lnTo>
                <a:lnTo>
                  <a:pt x="10721" y="4400"/>
                </a:lnTo>
                <a:lnTo>
                  <a:pt x="10735" y="4415"/>
                </a:lnTo>
                <a:lnTo>
                  <a:pt x="10749" y="4425"/>
                </a:lnTo>
                <a:lnTo>
                  <a:pt x="10764" y="4430"/>
                </a:lnTo>
                <a:lnTo>
                  <a:pt x="10780" y="4425"/>
                </a:lnTo>
                <a:lnTo>
                  <a:pt x="10794" y="4415"/>
                </a:lnTo>
                <a:lnTo>
                  <a:pt x="10809" y="4395"/>
                </a:lnTo>
                <a:lnTo>
                  <a:pt x="10817" y="4375"/>
                </a:lnTo>
                <a:close/>
                <a:moveTo>
                  <a:pt x="15500" y="4365"/>
                </a:moveTo>
                <a:lnTo>
                  <a:pt x="15995" y="4875"/>
                </a:lnTo>
                <a:lnTo>
                  <a:pt x="15992" y="4895"/>
                </a:lnTo>
                <a:lnTo>
                  <a:pt x="15992" y="4930"/>
                </a:lnTo>
                <a:lnTo>
                  <a:pt x="15995" y="4945"/>
                </a:lnTo>
                <a:lnTo>
                  <a:pt x="16003" y="4970"/>
                </a:lnTo>
                <a:lnTo>
                  <a:pt x="16017" y="4990"/>
                </a:lnTo>
                <a:lnTo>
                  <a:pt x="16026" y="4995"/>
                </a:lnTo>
                <a:lnTo>
                  <a:pt x="16037" y="5000"/>
                </a:lnTo>
                <a:lnTo>
                  <a:pt x="16037" y="6005"/>
                </a:lnTo>
                <a:lnTo>
                  <a:pt x="16023" y="6010"/>
                </a:lnTo>
                <a:lnTo>
                  <a:pt x="16012" y="6020"/>
                </a:lnTo>
                <a:lnTo>
                  <a:pt x="16003" y="6030"/>
                </a:lnTo>
                <a:lnTo>
                  <a:pt x="15992" y="6045"/>
                </a:lnTo>
                <a:lnTo>
                  <a:pt x="15986" y="6060"/>
                </a:lnTo>
                <a:lnTo>
                  <a:pt x="15981" y="6080"/>
                </a:lnTo>
                <a:lnTo>
                  <a:pt x="15978" y="6100"/>
                </a:lnTo>
                <a:lnTo>
                  <a:pt x="15975" y="6125"/>
                </a:lnTo>
                <a:lnTo>
                  <a:pt x="15978" y="6145"/>
                </a:lnTo>
                <a:lnTo>
                  <a:pt x="15981" y="6165"/>
                </a:lnTo>
                <a:lnTo>
                  <a:pt x="15508" y="6650"/>
                </a:lnTo>
                <a:lnTo>
                  <a:pt x="15500" y="6630"/>
                </a:lnTo>
                <a:lnTo>
                  <a:pt x="15486" y="6615"/>
                </a:lnTo>
                <a:lnTo>
                  <a:pt x="15472" y="6605"/>
                </a:lnTo>
                <a:lnTo>
                  <a:pt x="15455" y="6600"/>
                </a:lnTo>
                <a:lnTo>
                  <a:pt x="15438" y="6605"/>
                </a:lnTo>
                <a:lnTo>
                  <a:pt x="15424" y="6615"/>
                </a:lnTo>
                <a:lnTo>
                  <a:pt x="15412" y="6630"/>
                </a:lnTo>
                <a:lnTo>
                  <a:pt x="15401" y="6650"/>
                </a:lnTo>
                <a:lnTo>
                  <a:pt x="14909" y="6145"/>
                </a:lnTo>
                <a:lnTo>
                  <a:pt x="14912" y="6125"/>
                </a:lnTo>
                <a:lnTo>
                  <a:pt x="14909" y="6095"/>
                </a:lnTo>
                <a:lnTo>
                  <a:pt x="14901" y="6075"/>
                </a:lnTo>
                <a:lnTo>
                  <a:pt x="14889" y="6060"/>
                </a:lnTo>
                <a:lnTo>
                  <a:pt x="14875" y="6050"/>
                </a:lnTo>
                <a:lnTo>
                  <a:pt x="14875" y="5030"/>
                </a:lnTo>
                <a:lnTo>
                  <a:pt x="14887" y="5025"/>
                </a:lnTo>
                <a:lnTo>
                  <a:pt x="14898" y="5015"/>
                </a:lnTo>
                <a:lnTo>
                  <a:pt x="14909" y="5005"/>
                </a:lnTo>
                <a:lnTo>
                  <a:pt x="14926" y="4975"/>
                </a:lnTo>
                <a:lnTo>
                  <a:pt x="14932" y="4955"/>
                </a:lnTo>
                <a:lnTo>
                  <a:pt x="14934" y="4935"/>
                </a:lnTo>
                <a:lnTo>
                  <a:pt x="14934" y="4885"/>
                </a:lnTo>
                <a:lnTo>
                  <a:pt x="14929" y="4860"/>
                </a:lnTo>
                <a:lnTo>
                  <a:pt x="15412" y="4365"/>
                </a:lnTo>
                <a:lnTo>
                  <a:pt x="15421" y="4385"/>
                </a:lnTo>
                <a:lnTo>
                  <a:pt x="15429" y="4395"/>
                </a:lnTo>
                <a:lnTo>
                  <a:pt x="15443" y="4405"/>
                </a:lnTo>
                <a:lnTo>
                  <a:pt x="15455" y="4410"/>
                </a:lnTo>
                <a:lnTo>
                  <a:pt x="15469" y="4405"/>
                </a:lnTo>
                <a:lnTo>
                  <a:pt x="15480" y="4395"/>
                </a:lnTo>
                <a:lnTo>
                  <a:pt x="15491" y="4385"/>
                </a:lnTo>
                <a:lnTo>
                  <a:pt x="15500" y="4365"/>
                </a:lnTo>
                <a:close/>
                <a:moveTo>
                  <a:pt x="16681" y="4375"/>
                </a:moveTo>
                <a:lnTo>
                  <a:pt x="17170" y="4880"/>
                </a:lnTo>
                <a:lnTo>
                  <a:pt x="17167" y="4895"/>
                </a:lnTo>
                <a:lnTo>
                  <a:pt x="17165" y="4910"/>
                </a:lnTo>
                <a:lnTo>
                  <a:pt x="17165" y="4925"/>
                </a:lnTo>
                <a:lnTo>
                  <a:pt x="17167" y="4940"/>
                </a:lnTo>
                <a:lnTo>
                  <a:pt x="17179" y="4970"/>
                </a:lnTo>
                <a:lnTo>
                  <a:pt x="17190" y="4985"/>
                </a:lnTo>
                <a:lnTo>
                  <a:pt x="17207" y="4995"/>
                </a:lnTo>
                <a:lnTo>
                  <a:pt x="17207" y="6020"/>
                </a:lnTo>
                <a:lnTo>
                  <a:pt x="17199" y="6025"/>
                </a:lnTo>
                <a:lnTo>
                  <a:pt x="17187" y="6030"/>
                </a:lnTo>
                <a:lnTo>
                  <a:pt x="17170" y="6050"/>
                </a:lnTo>
                <a:lnTo>
                  <a:pt x="17162" y="6065"/>
                </a:lnTo>
                <a:lnTo>
                  <a:pt x="17159" y="6085"/>
                </a:lnTo>
                <a:lnTo>
                  <a:pt x="17156" y="6105"/>
                </a:lnTo>
                <a:lnTo>
                  <a:pt x="17154" y="6125"/>
                </a:lnTo>
                <a:lnTo>
                  <a:pt x="17156" y="6145"/>
                </a:lnTo>
                <a:lnTo>
                  <a:pt x="17159" y="6160"/>
                </a:lnTo>
                <a:lnTo>
                  <a:pt x="16681" y="6650"/>
                </a:lnTo>
                <a:lnTo>
                  <a:pt x="16672" y="6630"/>
                </a:lnTo>
                <a:lnTo>
                  <a:pt x="16658" y="6610"/>
                </a:lnTo>
                <a:lnTo>
                  <a:pt x="16644" y="6600"/>
                </a:lnTo>
                <a:lnTo>
                  <a:pt x="16611" y="6600"/>
                </a:lnTo>
                <a:lnTo>
                  <a:pt x="16597" y="6610"/>
                </a:lnTo>
                <a:lnTo>
                  <a:pt x="16582" y="6630"/>
                </a:lnTo>
                <a:lnTo>
                  <a:pt x="16574" y="6650"/>
                </a:lnTo>
                <a:lnTo>
                  <a:pt x="16102" y="6165"/>
                </a:lnTo>
                <a:lnTo>
                  <a:pt x="16104" y="6145"/>
                </a:lnTo>
                <a:lnTo>
                  <a:pt x="16107" y="6125"/>
                </a:lnTo>
                <a:lnTo>
                  <a:pt x="16104" y="6100"/>
                </a:lnTo>
                <a:lnTo>
                  <a:pt x="16102" y="6080"/>
                </a:lnTo>
                <a:lnTo>
                  <a:pt x="16096" y="6060"/>
                </a:lnTo>
                <a:lnTo>
                  <a:pt x="16090" y="6045"/>
                </a:lnTo>
                <a:lnTo>
                  <a:pt x="16082" y="6030"/>
                </a:lnTo>
                <a:lnTo>
                  <a:pt x="16071" y="6020"/>
                </a:lnTo>
                <a:lnTo>
                  <a:pt x="16059" y="6010"/>
                </a:lnTo>
                <a:lnTo>
                  <a:pt x="16048" y="6005"/>
                </a:lnTo>
                <a:lnTo>
                  <a:pt x="16048" y="5000"/>
                </a:lnTo>
                <a:lnTo>
                  <a:pt x="16065" y="4990"/>
                </a:lnTo>
                <a:lnTo>
                  <a:pt x="16079" y="4970"/>
                </a:lnTo>
                <a:lnTo>
                  <a:pt x="16087" y="4945"/>
                </a:lnTo>
                <a:lnTo>
                  <a:pt x="16090" y="4930"/>
                </a:lnTo>
                <a:lnTo>
                  <a:pt x="16090" y="4895"/>
                </a:lnTo>
                <a:lnTo>
                  <a:pt x="16087" y="4875"/>
                </a:lnTo>
                <a:lnTo>
                  <a:pt x="16574" y="4380"/>
                </a:lnTo>
                <a:lnTo>
                  <a:pt x="16582" y="4400"/>
                </a:lnTo>
                <a:lnTo>
                  <a:pt x="16597" y="4415"/>
                </a:lnTo>
                <a:lnTo>
                  <a:pt x="16611" y="4425"/>
                </a:lnTo>
                <a:lnTo>
                  <a:pt x="16627" y="4430"/>
                </a:lnTo>
                <a:lnTo>
                  <a:pt x="16644" y="4425"/>
                </a:lnTo>
                <a:lnTo>
                  <a:pt x="16658" y="4415"/>
                </a:lnTo>
                <a:lnTo>
                  <a:pt x="16670" y="4400"/>
                </a:lnTo>
                <a:lnTo>
                  <a:pt x="16681" y="4375"/>
                </a:lnTo>
                <a:close/>
                <a:moveTo>
                  <a:pt x="6114" y="4360"/>
                </a:moveTo>
                <a:lnTo>
                  <a:pt x="6618" y="4875"/>
                </a:lnTo>
                <a:lnTo>
                  <a:pt x="6615" y="4895"/>
                </a:lnTo>
                <a:lnTo>
                  <a:pt x="6615" y="4925"/>
                </a:lnTo>
                <a:lnTo>
                  <a:pt x="6618" y="4945"/>
                </a:lnTo>
                <a:lnTo>
                  <a:pt x="6629" y="4970"/>
                </a:lnTo>
                <a:lnTo>
                  <a:pt x="6640" y="4985"/>
                </a:lnTo>
                <a:lnTo>
                  <a:pt x="6657" y="4995"/>
                </a:lnTo>
                <a:lnTo>
                  <a:pt x="6657" y="6015"/>
                </a:lnTo>
                <a:lnTo>
                  <a:pt x="6646" y="6020"/>
                </a:lnTo>
                <a:lnTo>
                  <a:pt x="6638" y="6025"/>
                </a:lnTo>
                <a:lnTo>
                  <a:pt x="6626" y="6035"/>
                </a:lnTo>
                <a:lnTo>
                  <a:pt x="6618" y="6050"/>
                </a:lnTo>
                <a:lnTo>
                  <a:pt x="6612" y="6065"/>
                </a:lnTo>
                <a:lnTo>
                  <a:pt x="6607" y="6085"/>
                </a:lnTo>
                <a:lnTo>
                  <a:pt x="6604" y="6100"/>
                </a:lnTo>
                <a:lnTo>
                  <a:pt x="6601" y="6125"/>
                </a:lnTo>
                <a:lnTo>
                  <a:pt x="6604" y="6145"/>
                </a:lnTo>
                <a:lnTo>
                  <a:pt x="6607" y="6165"/>
                </a:lnTo>
                <a:lnTo>
                  <a:pt x="6128" y="6655"/>
                </a:lnTo>
                <a:lnTo>
                  <a:pt x="6117" y="6635"/>
                </a:lnTo>
                <a:lnTo>
                  <a:pt x="6106" y="6620"/>
                </a:lnTo>
                <a:lnTo>
                  <a:pt x="6092" y="6610"/>
                </a:lnTo>
                <a:lnTo>
                  <a:pt x="6078" y="6605"/>
                </a:lnTo>
                <a:lnTo>
                  <a:pt x="6061" y="6610"/>
                </a:lnTo>
                <a:lnTo>
                  <a:pt x="6047" y="6620"/>
                </a:lnTo>
                <a:lnTo>
                  <a:pt x="6036" y="6635"/>
                </a:lnTo>
                <a:lnTo>
                  <a:pt x="6027" y="6655"/>
                </a:lnTo>
                <a:lnTo>
                  <a:pt x="5532" y="6145"/>
                </a:lnTo>
                <a:lnTo>
                  <a:pt x="5535" y="6125"/>
                </a:lnTo>
                <a:lnTo>
                  <a:pt x="5532" y="6095"/>
                </a:lnTo>
                <a:lnTo>
                  <a:pt x="5524" y="6070"/>
                </a:lnTo>
                <a:lnTo>
                  <a:pt x="5513" y="6055"/>
                </a:lnTo>
                <a:lnTo>
                  <a:pt x="5498" y="6045"/>
                </a:lnTo>
                <a:lnTo>
                  <a:pt x="5498" y="5000"/>
                </a:lnTo>
                <a:lnTo>
                  <a:pt x="5507" y="5000"/>
                </a:lnTo>
                <a:lnTo>
                  <a:pt x="5515" y="4990"/>
                </a:lnTo>
                <a:lnTo>
                  <a:pt x="5529" y="4970"/>
                </a:lnTo>
                <a:lnTo>
                  <a:pt x="5540" y="4945"/>
                </a:lnTo>
                <a:lnTo>
                  <a:pt x="5540" y="4930"/>
                </a:lnTo>
                <a:lnTo>
                  <a:pt x="5543" y="4910"/>
                </a:lnTo>
                <a:lnTo>
                  <a:pt x="5540" y="4895"/>
                </a:lnTo>
                <a:lnTo>
                  <a:pt x="5538" y="4875"/>
                </a:lnTo>
                <a:lnTo>
                  <a:pt x="6041" y="4360"/>
                </a:lnTo>
                <a:lnTo>
                  <a:pt x="6047" y="4375"/>
                </a:lnTo>
                <a:lnTo>
                  <a:pt x="6055" y="4385"/>
                </a:lnTo>
                <a:lnTo>
                  <a:pt x="6067" y="4395"/>
                </a:lnTo>
                <a:lnTo>
                  <a:pt x="6089" y="4395"/>
                </a:lnTo>
                <a:lnTo>
                  <a:pt x="6098" y="4385"/>
                </a:lnTo>
                <a:lnTo>
                  <a:pt x="6106" y="4375"/>
                </a:lnTo>
                <a:lnTo>
                  <a:pt x="6114" y="4360"/>
                </a:lnTo>
                <a:close/>
                <a:moveTo>
                  <a:pt x="11984" y="4370"/>
                </a:moveTo>
                <a:lnTo>
                  <a:pt x="12482" y="4880"/>
                </a:lnTo>
                <a:lnTo>
                  <a:pt x="12479" y="4895"/>
                </a:lnTo>
                <a:lnTo>
                  <a:pt x="12479" y="4910"/>
                </a:lnTo>
                <a:lnTo>
                  <a:pt x="12482" y="4940"/>
                </a:lnTo>
                <a:lnTo>
                  <a:pt x="12490" y="4965"/>
                </a:lnTo>
                <a:lnTo>
                  <a:pt x="12504" y="4985"/>
                </a:lnTo>
                <a:lnTo>
                  <a:pt x="12518" y="4990"/>
                </a:lnTo>
                <a:lnTo>
                  <a:pt x="12518" y="6050"/>
                </a:lnTo>
                <a:lnTo>
                  <a:pt x="12504" y="6055"/>
                </a:lnTo>
                <a:lnTo>
                  <a:pt x="12490" y="6070"/>
                </a:lnTo>
                <a:lnTo>
                  <a:pt x="12485" y="6095"/>
                </a:lnTo>
                <a:lnTo>
                  <a:pt x="12479" y="6125"/>
                </a:lnTo>
                <a:lnTo>
                  <a:pt x="12482" y="6145"/>
                </a:lnTo>
                <a:lnTo>
                  <a:pt x="11990" y="6655"/>
                </a:lnTo>
                <a:lnTo>
                  <a:pt x="11978" y="6630"/>
                </a:lnTo>
                <a:lnTo>
                  <a:pt x="11967" y="6615"/>
                </a:lnTo>
                <a:lnTo>
                  <a:pt x="11953" y="6605"/>
                </a:lnTo>
                <a:lnTo>
                  <a:pt x="11936" y="6600"/>
                </a:lnTo>
                <a:lnTo>
                  <a:pt x="11922" y="6605"/>
                </a:lnTo>
                <a:lnTo>
                  <a:pt x="11908" y="6615"/>
                </a:lnTo>
                <a:lnTo>
                  <a:pt x="11894" y="6630"/>
                </a:lnTo>
                <a:lnTo>
                  <a:pt x="11886" y="6650"/>
                </a:lnTo>
                <a:lnTo>
                  <a:pt x="11405" y="6155"/>
                </a:lnTo>
                <a:lnTo>
                  <a:pt x="11408" y="6140"/>
                </a:lnTo>
                <a:lnTo>
                  <a:pt x="11408" y="6105"/>
                </a:lnTo>
                <a:lnTo>
                  <a:pt x="11405" y="6085"/>
                </a:lnTo>
                <a:lnTo>
                  <a:pt x="11399" y="6070"/>
                </a:lnTo>
                <a:lnTo>
                  <a:pt x="11394" y="6055"/>
                </a:lnTo>
                <a:lnTo>
                  <a:pt x="11388" y="6045"/>
                </a:lnTo>
                <a:lnTo>
                  <a:pt x="11379" y="6035"/>
                </a:lnTo>
                <a:lnTo>
                  <a:pt x="11368" y="6025"/>
                </a:lnTo>
                <a:lnTo>
                  <a:pt x="11360" y="6020"/>
                </a:lnTo>
                <a:lnTo>
                  <a:pt x="11360" y="5000"/>
                </a:lnTo>
                <a:lnTo>
                  <a:pt x="11376" y="4990"/>
                </a:lnTo>
                <a:lnTo>
                  <a:pt x="11388" y="4970"/>
                </a:lnTo>
                <a:lnTo>
                  <a:pt x="11396" y="4945"/>
                </a:lnTo>
                <a:lnTo>
                  <a:pt x="11402" y="4910"/>
                </a:lnTo>
                <a:lnTo>
                  <a:pt x="11399" y="4895"/>
                </a:lnTo>
                <a:lnTo>
                  <a:pt x="11396" y="4880"/>
                </a:lnTo>
                <a:lnTo>
                  <a:pt x="11888" y="4375"/>
                </a:lnTo>
                <a:lnTo>
                  <a:pt x="11897" y="4390"/>
                </a:lnTo>
                <a:lnTo>
                  <a:pt x="11908" y="4405"/>
                </a:lnTo>
                <a:lnTo>
                  <a:pt x="11922" y="4415"/>
                </a:lnTo>
                <a:lnTo>
                  <a:pt x="11936" y="4420"/>
                </a:lnTo>
                <a:lnTo>
                  <a:pt x="11950" y="4415"/>
                </a:lnTo>
                <a:lnTo>
                  <a:pt x="11964" y="4405"/>
                </a:lnTo>
                <a:lnTo>
                  <a:pt x="11976" y="4390"/>
                </a:lnTo>
                <a:lnTo>
                  <a:pt x="11984" y="4370"/>
                </a:lnTo>
                <a:close/>
                <a:moveTo>
                  <a:pt x="20180" y="4360"/>
                </a:moveTo>
                <a:lnTo>
                  <a:pt x="20686" y="4875"/>
                </a:lnTo>
                <a:lnTo>
                  <a:pt x="20683" y="4895"/>
                </a:lnTo>
                <a:lnTo>
                  <a:pt x="20680" y="4910"/>
                </a:lnTo>
                <a:lnTo>
                  <a:pt x="20683" y="4925"/>
                </a:lnTo>
                <a:lnTo>
                  <a:pt x="20686" y="4945"/>
                </a:lnTo>
                <a:lnTo>
                  <a:pt x="20694" y="4970"/>
                </a:lnTo>
                <a:lnTo>
                  <a:pt x="20708" y="4985"/>
                </a:lnTo>
                <a:lnTo>
                  <a:pt x="20725" y="4995"/>
                </a:lnTo>
                <a:lnTo>
                  <a:pt x="20725" y="6015"/>
                </a:lnTo>
                <a:lnTo>
                  <a:pt x="20714" y="6020"/>
                </a:lnTo>
                <a:lnTo>
                  <a:pt x="20703" y="6025"/>
                </a:lnTo>
                <a:lnTo>
                  <a:pt x="20692" y="6035"/>
                </a:lnTo>
                <a:lnTo>
                  <a:pt x="20683" y="6050"/>
                </a:lnTo>
                <a:lnTo>
                  <a:pt x="20678" y="6065"/>
                </a:lnTo>
                <a:lnTo>
                  <a:pt x="20672" y="6085"/>
                </a:lnTo>
                <a:lnTo>
                  <a:pt x="20669" y="6100"/>
                </a:lnTo>
                <a:lnTo>
                  <a:pt x="20669" y="6145"/>
                </a:lnTo>
                <a:lnTo>
                  <a:pt x="20672" y="6165"/>
                </a:lnTo>
                <a:lnTo>
                  <a:pt x="20194" y="6655"/>
                </a:lnTo>
                <a:lnTo>
                  <a:pt x="20185" y="6635"/>
                </a:lnTo>
                <a:lnTo>
                  <a:pt x="20171" y="6620"/>
                </a:lnTo>
                <a:lnTo>
                  <a:pt x="20157" y="6610"/>
                </a:lnTo>
                <a:lnTo>
                  <a:pt x="20143" y="6605"/>
                </a:lnTo>
                <a:lnTo>
                  <a:pt x="20129" y="6610"/>
                </a:lnTo>
                <a:lnTo>
                  <a:pt x="20115" y="6620"/>
                </a:lnTo>
                <a:lnTo>
                  <a:pt x="20104" y="6635"/>
                </a:lnTo>
                <a:lnTo>
                  <a:pt x="20093" y="6655"/>
                </a:lnTo>
                <a:lnTo>
                  <a:pt x="19600" y="6145"/>
                </a:lnTo>
                <a:lnTo>
                  <a:pt x="19603" y="6125"/>
                </a:lnTo>
                <a:lnTo>
                  <a:pt x="19598" y="6095"/>
                </a:lnTo>
                <a:lnTo>
                  <a:pt x="19592" y="6070"/>
                </a:lnTo>
                <a:lnTo>
                  <a:pt x="19578" y="6055"/>
                </a:lnTo>
                <a:lnTo>
                  <a:pt x="19564" y="6045"/>
                </a:lnTo>
                <a:lnTo>
                  <a:pt x="19564" y="5000"/>
                </a:lnTo>
                <a:lnTo>
                  <a:pt x="19572" y="5000"/>
                </a:lnTo>
                <a:lnTo>
                  <a:pt x="19581" y="4990"/>
                </a:lnTo>
                <a:lnTo>
                  <a:pt x="19595" y="4970"/>
                </a:lnTo>
                <a:lnTo>
                  <a:pt x="19606" y="4945"/>
                </a:lnTo>
                <a:lnTo>
                  <a:pt x="19609" y="4930"/>
                </a:lnTo>
                <a:lnTo>
                  <a:pt x="19609" y="4895"/>
                </a:lnTo>
                <a:lnTo>
                  <a:pt x="19606" y="4875"/>
                </a:lnTo>
                <a:lnTo>
                  <a:pt x="20107" y="4360"/>
                </a:lnTo>
                <a:lnTo>
                  <a:pt x="20112" y="4375"/>
                </a:lnTo>
                <a:lnTo>
                  <a:pt x="20123" y="4385"/>
                </a:lnTo>
                <a:lnTo>
                  <a:pt x="20132" y="4395"/>
                </a:lnTo>
                <a:lnTo>
                  <a:pt x="20154" y="4395"/>
                </a:lnTo>
                <a:lnTo>
                  <a:pt x="20166" y="4385"/>
                </a:lnTo>
                <a:lnTo>
                  <a:pt x="20174" y="4375"/>
                </a:lnTo>
                <a:lnTo>
                  <a:pt x="20180" y="4360"/>
                </a:lnTo>
                <a:close/>
                <a:moveTo>
                  <a:pt x="14330" y="4370"/>
                </a:moveTo>
                <a:lnTo>
                  <a:pt x="14808" y="4860"/>
                </a:lnTo>
                <a:lnTo>
                  <a:pt x="14802" y="4910"/>
                </a:lnTo>
                <a:lnTo>
                  <a:pt x="14805" y="4935"/>
                </a:lnTo>
                <a:lnTo>
                  <a:pt x="14808" y="4955"/>
                </a:lnTo>
                <a:lnTo>
                  <a:pt x="14813" y="4975"/>
                </a:lnTo>
                <a:lnTo>
                  <a:pt x="14819" y="4990"/>
                </a:lnTo>
                <a:lnTo>
                  <a:pt x="14830" y="5005"/>
                </a:lnTo>
                <a:lnTo>
                  <a:pt x="14839" y="5015"/>
                </a:lnTo>
                <a:lnTo>
                  <a:pt x="14850" y="5025"/>
                </a:lnTo>
                <a:lnTo>
                  <a:pt x="14864" y="5030"/>
                </a:lnTo>
                <a:lnTo>
                  <a:pt x="14864" y="6050"/>
                </a:lnTo>
                <a:lnTo>
                  <a:pt x="14850" y="6055"/>
                </a:lnTo>
                <a:lnTo>
                  <a:pt x="14839" y="6075"/>
                </a:lnTo>
                <a:lnTo>
                  <a:pt x="14830" y="6095"/>
                </a:lnTo>
                <a:lnTo>
                  <a:pt x="14827" y="6125"/>
                </a:lnTo>
                <a:lnTo>
                  <a:pt x="14830" y="6145"/>
                </a:lnTo>
                <a:lnTo>
                  <a:pt x="14330" y="6660"/>
                </a:lnTo>
                <a:lnTo>
                  <a:pt x="14321" y="6640"/>
                </a:lnTo>
                <a:lnTo>
                  <a:pt x="14310" y="6625"/>
                </a:lnTo>
                <a:lnTo>
                  <a:pt x="14296" y="6615"/>
                </a:lnTo>
                <a:lnTo>
                  <a:pt x="14268" y="6615"/>
                </a:lnTo>
                <a:lnTo>
                  <a:pt x="14257" y="6625"/>
                </a:lnTo>
                <a:lnTo>
                  <a:pt x="14245" y="6640"/>
                </a:lnTo>
                <a:lnTo>
                  <a:pt x="14237" y="6655"/>
                </a:lnTo>
                <a:lnTo>
                  <a:pt x="13739" y="6145"/>
                </a:lnTo>
                <a:lnTo>
                  <a:pt x="13742" y="6125"/>
                </a:lnTo>
                <a:lnTo>
                  <a:pt x="13739" y="6095"/>
                </a:lnTo>
                <a:lnTo>
                  <a:pt x="13731" y="6070"/>
                </a:lnTo>
                <a:lnTo>
                  <a:pt x="13719" y="6050"/>
                </a:lnTo>
                <a:lnTo>
                  <a:pt x="13703" y="6040"/>
                </a:lnTo>
                <a:lnTo>
                  <a:pt x="13703" y="5000"/>
                </a:lnTo>
                <a:lnTo>
                  <a:pt x="13719" y="4990"/>
                </a:lnTo>
                <a:lnTo>
                  <a:pt x="13733" y="4970"/>
                </a:lnTo>
                <a:lnTo>
                  <a:pt x="13745" y="4945"/>
                </a:lnTo>
                <a:lnTo>
                  <a:pt x="13748" y="4930"/>
                </a:lnTo>
                <a:lnTo>
                  <a:pt x="13748" y="4910"/>
                </a:lnTo>
                <a:lnTo>
                  <a:pt x="13745" y="4895"/>
                </a:lnTo>
                <a:lnTo>
                  <a:pt x="13742" y="4875"/>
                </a:lnTo>
                <a:lnTo>
                  <a:pt x="14237" y="4370"/>
                </a:lnTo>
                <a:lnTo>
                  <a:pt x="14245" y="4390"/>
                </a:lnTo>
                <a:lnTo>
                  <a:pt x="14257" y="4405"/>
                </a:lnTo>
                <a:lnTo>
                  <a:pt x="14268" y="4415"/>
                </a:lnTo>
                <a:lnTo>
                  <a:pt x="14299" y="4415"/>
                </a:lnTo>
                <a:lnTo>
                  <a:pt x="14310" y="4405"/>
                </a:lnTo>
                <a:lnTo>
                  <a:pt x="14321" y="4390"/>
                </a:lnTo>
                <a:lnTo>
                  <a:pt x="14330" y="4370"/>
                </a:lnTo>
                <a:close/>
                <a:moveTo>
                  <a:pt x="8471" y="4370"/>
                </a:moveTo>
                <a:lnTo>
                  <a:pt x="8952" y="4865"/>
                </a:lnTo>
                <a:lnTo>
                  <a:pt x="8949" y="4890"/>
                </a:lnTo>
                <a:lnTo>
                  <a:pt x="8947" y="4910"/>
                </a:lnTo>
                <a:lnTo>
                  <a:pt x="8947" y="4930"/>
                </a:lnTo>
                <a:lnTo>
                  <a:pt x="8952" y="4950"/>
                </a:lnTo>
                <a:lnTo>
                  <a:pt x="8955" y="4970"/>
                </a:lnTo>
                <a:lnTo>
                  <a:pt x="8963" y="4985"/>
                </a:lnTo>
                <a:lnTo>
                  <a:pt x="8972" y="4995"/>
                </a:lnTo>
                <a:lnTo>
                  <a:pt x="8980" y="5005"/>
                </a:lnTo>
                <a:lnTo>
                  <a:pt x="8992" y="5015"/>
                </a:lnTo>
                <a:lnTo>
                  <a:pt x="9003" y="5020"/>
                </a:lnTo>
                <a:lnTo>
                  <a:pt x="9003" y="6005"/>
                </a:lnTo>
                <a:lnTo>
                  <a:pt x="8992" y="6010"/>
                </a:lnTo>
                <a:lnTo>
                  <a:pt x="8977" y="6020"/>
                </a:lnTo>
                <a:lnTo>
                  <a:pt x="8969" y="6030"/>
                </a:lnTo>
                <a:lnTo>
                  <a:pt x="8958" y="6045"/>
                </a:lnTo>
                <a:lnTo>
                  <a:pt x="8952" y="6060"/>
                </a:lnTo>
                <a:lnTo>
                  <a:pt x="8947" y="6080"/>
                </a:lnTo>
                <a:lnTo>
                  <a:pt x="8944" y="6100"/>
                </a:lnTo>
                <a:lnTo>
                  <a:pt x="8941" y="6125"/>
                </a:lnTo>
                <a:lnTo>
                  <a:pt x="8944" y="6145"/>
                </a:lnTo>
                <a:lnTo>
                  <a:pt x="8947" y="6170"/>
                </a:lnTo>
                <a:lnTo>
                  <a:pt x="8460" y="6665"/>
                </a:lnTo>
                <a:lnTo>
                  <a:pt x="8452" y="6650"/>
                </a:lnTo>
                <a:lnTo>
                  <a:pt x="8443" y="6640"/>
                </a:lnTo>
                <a:lnTo>
                  <a:pt x="8432" y="6630"/>
                </a:lnTo>
                <a:lnTo>
                  <a:pt x="8409" y="6630"/>
                </a:lnTo>
                <a:lnTo>
                  <a:pt x="8398" y="6640"/>
                </a:lnTo>
                <a:lnTo>
                  <a:pt x="8390" y="6650"/>
                </a:lnTo>
                <a:lnTo>
                  <a:pt x="8381" y="6665"/>
                </a:lnTo>
                <a:lnTo>
                  <a:pt x="7892" y="6160"/>
                </a:lnTo>
                <a:lnTo>
                  <a:pt x="7895" y="6145"/>
                </a:lnTo>
                <a:lnTo>
                  <a:pt x="7897" y="6125"/>
                </a:lnTo>
                <a:lnTo>
                  <a:pt x="7895" y="6105"/>
                </a:lnTo>
                <a:lnTo>
                  <a:pt x="7892" y="6085"/>
                </a:lnTo>
                <a:lnTo>
                  <a:pt x="7889" y="6065"/>
                </a:lnTo>
                <a:lnTo>
                  <a:pt x="7881" y="6050"/>
                </a:lnTo>
                <a:lnTo>
                  <a:pt x="7872" y="6035"/>
                </a:lnTo>
                <a:lnTo>
                  <a:pt x="7864" y="6025"/>
                </a:lnTo>
                <a:lnTo>
                  <a:pt x="7852" y="6020"/>
                </a:lnTo>
                <a:lnTo>
                  <a:pt x="7841" y="6015"/>
                </a:lnTo>
                <a:lnTo>
                  <a:pt x="7841" y="4990"/>
                </a:lnTo>
                <a:lnTo>
                  <a:pt x="7858" y="4980"/>
                </a:lnTo>
                <a:lnTo>
                  <a:pt x="7869" y="4965"/>
                </a:lnTo>
                <a:lnTo>
                  <a:pt x="7878" y="4940"/>
                </a:lnTo>
                <a:lnTo>
                  <a:pt x="7881" y="4910"/>
                </a:lnTo>
                <a:lnTo>
                  <a:pt x="7881" y="4895"/>
                </a:lnTo>
                <a:lnTo>
                  <a:pt x="7878" y="4880"/>
                </a:lnTo>
                <a:lnTo>
                  <a:pt x="8370" y="4375"/>
                </a:lnTo>
                <a:lnTo>
                  <a:pt x="8381" y="4395"/>
                </a:lnTo>
                <a:lnTo>
                  <a:pt x="8392" y="4410"/>
                </a:lnTo>
                <a:lnTo>
                  <a:pt x="8407" y="4420"/>
                </a:lnTo>
                <a:lnTo>
                  <a:pt x="8421" y="4425"/>
                </a:lnTo>
                <a:lnTo>
                  <a:pt x="8437" y="4420"/>
                </a:lnTo>
                <a:lnTo>
                  <a:pt x="8452" y="4410"/>
                </a:lnTo>
                <a:lnTo>
                  <a:pt x="8463" y="4395"/>
                </a:lnTo>
                <a:lnTo>
                  <a:pt x="8471" y="4370"/>
                </a:lnTo>
                <a:close/>
                <a:moveTo>
                  <a:pt x="13148" y="4360"/>
                </a:moveTo>
                <a:lnTo>
                  <a:pt x="13649" y="4875"/>
                </a:lnTo>
                <a:lnTo>
                  <a:pt x="13643" y="4890"/>
                </a:lnTo>
                <a:lnTo>
                  <a:pt x="13643" y="4930"/>
                </a:lnTo>
                <a:lnTo>
                  <a:pt x="13646" y="4945"/>
                </a:lnTo>
                <a:lnTo>
                  <a:pt x="13658" y="4975"/>
                </a:lnTo>
                <a:lnTo>
                  <a:pt x="13663" y="4985"/>
                </a:lnTo>
                <a:lnTo>
                  <a:pt x="13672" y="4995"/>
                </a:lnTo>
                <a:lnTo>
                  <a:pt x="13683" y="5000"/>
                </a:lnTo>
                <a:lnTo>
                  <a:pt x="13691" y="5005"/>
                </a:lnTo>
                <a:lnTo>
                  <a:pt x="13691" y="6040"/>
                </a:lnTo>
                <a:lnTo>
                  <a:pt x="13674" y="6050"/>
                </a:lnTo>
                <a:lnTo>
                  <a:pt x="13660" y="6065"/>
                </a:lnTo>
                <a:lnTo>
                  <a:pt x="13652" y="6095"/>
                </a:lnTo>
                <a:lnTo>
                  <a:pt x="13649" y="6105"/>
                </a:lnTo>
                <a:lnTo>
                  <a:pt x="13649" y="6125"/>
                </a:lnTo>
                <a:lnTo>
                  <a:pt x="13652" y="6150"/>
                </a:lnTo>
                <a:lnTo>
                  <a:pt x="13148" y="6665"/>
                </a:lnTo>
                <a:lnTo>
                  <a:pt x="13143" y="6650"/>
                </a:lnTo>
                <a:lnTo>
                  <a:pt x="13132" y="6640"/>
                </a:lnTo>
                <a:lnTo>
                  <a:pt x="13120" y="6630"/>
                </a:lnTo>
                <a:lnTo>
                  <a:pt x="13098" y="6630"/>
                </a:lnTo>
                <a:lnTo>
                  <a:pt x="13087" y="6635"/>
                </a:lnTo>
                <a:lnTo>
                  <a:pt x="13078" y="6650"/>
                </a:lnTo>
                <a:lnTo>
                  <a:pt x="13070" y="6660"/>
                </a:lnTo>
                <a:lnTo>
                  <a:pt x="12563" y="6145"/>
                </a:lnTo>
                <a:lnTo>
                  <a:pt x="12563" y="6095"/>
                </a:lnTo>
                <a:lnTo>
                  <a:pt x="12555" y="6075"/>
                </a:lnTo>
                <a:lnTo>
                  <a:pt x="12544" y="6060"/>
                </a:lnTo>
                <a:lnTo>
                  <a:pt x="12530" y="6050"/>
                </a:lnTo>
                <a:lnTo>
                  <a:pt x="12530" y="4990"/>
                </a:lnTo>
                <a:lnTo>
                  <a:pt x="12547" y="4980"/>
                </a:lnTo>
                <a:lnTo>
                  <a:pt x="12558" y="4960"/>
                </a:lnTo>
                <a:lnTo>
                  <a:pt x="12563" y="4940"/>
                </a:lnTo>
                <a:lnTo>
                  <a:pt x="12566" y="4910"/>
                </a:lnTo>
                <a:lnTo>
                  <a:pt x="12563" y="4885"/>
                </a:lnTo>
                <a:lnTo>
                  <a:pt x="13073" y="4365"/>
                </a:lnTo>
                <a:lnTo>
                  <a:pt x="13087" y="4390"/>
                </a:lnTo>
                <a:lnTo>
                  <a:pt x="13098" y="4395"/>
                </a:lnTo>
                <a:lnTo>
                  <a:pt x="13109" y="4400"/>
                </a:lnTo>
                <a:lnTo>
                  <a:pt x="13120" y="4395"/>
                </a:lnTo>
                <a:lnTo>
                  <a:pt x="13132" y="4385"/>
                </a:lnTo>
                <a:lnTo>
                  <a:pt x="13140" y="4375"/>
                </a:lnTo>
                <a:lnTo>
                  <a:pt x="13148" y="4360"/>
                </a:lnTo>
                <a:close/>
                <a:moveTo>
                  <a:pt x="3786" y="4375"/>
                </a:moveTo>
                <a:lnTo>
                  <a:pt x="4261" y="4860"/>
                </a:lnTo>
                <a:lnTo>
                  <a:pt x="4255" y="4885"/>
                </a:lnTo>
                <a:lnTo>
                  <a:pt x="4253" y="4910"/>
                </a:lnTo>
                <a:lnTo>
                  <a:pt x="4255" y="4935"/>
                </a:lnTo>
                <a:lnTo>
                  <a:pt x="4258" y="4955"/>
                </a:lnTo>
                <a:lnTo>
                  <a:pt x="4264" y="4975"/>
                </a:lnTo>
                <a:lnTo>
                  <a:pt x="4281" y="5005"/>
                </a:lnTo>
                <a:lnTo>
                  <a:pt x="4289" y="5015"/>
                </a:lnTo>
                <a:lnTo>
                  <a:pt x="4303" y="5025"/>
                </a:lnTo>
                <a:lnTo>
                  <a:pt x="4314" y="5030"/>
                </a:lnTo>
                <a:lnTo>
                  <a:pt x="4314" y="6045"/>
                </a:lnTo>
                <a:lnTo>
                  <a:pt x="4298" y="6055"/>
                </a:lnTo>
                <a:lnTo>
                  <a:pt x="4286" y="6070"/>
                </a:lnTo>
                <a:lnTo>
                  <a:pt x="4278" y="6095"/>
                </a:lnTo>
                <a:lnTo>
                  <a:pt x="4275" y="6125"/>
                </a:lnTo>
                <a:lnTo>
                  <a:pt x="4278" y="6150"/>
                </a:lnTo>
                <a:lnTo>
                  <a:pt x="3766" y="6670"/>
                </a:lnTo>
                <a:lnTo>
                  <a:pt x="3760" y="6660"/>
                </a:lnTo>
                <a:lnTo>
                  <a:pt x="3752" y="6650"/>
                </a:lnTo>
                <a:lnTo>
                  <a:pt x="3744" y="6640"/>
                </a:lnTo>
                <a:lnTo>
                  <a:pt x="3724" y="6640"/>
                </a:lnTo>
                <a:lnTo>
                  <a:pt x="3715" y="6650"/>
                </a:lnTo>
                <a:lnTo>
                  <a:pt x="3707" y="6660"/>
                </a:lnTo>
                <a:lnTo>
                  <a:pt x="3699" y="6670"/>
                </a:lnTo>
                <a:lnTo>
                  <a:pt x="3204" y="6160"/>
                </a:lnTo>
                <a:lnTo>
                  <a:pt x="3206" y="6140"/>
                </a:lnTo>
                <a:lnTo>
                  <a:pt x="3206" y="6105"/>
                </a:lnTo>
                <a:lnTo>
                  <a:pt x="3201" y="6085"/>
                </a:lnTo>
                <a:lnTo>
                  <a:pt x="3198" y="6070"/>
                </a:lnTo>
                <a:lnTo>
                  <a:pt x="3192" y="6055"/>
                </a:lnTo>
                <a:lnTo>
                  <a:pt x="3184" y="6040"/>
                </a:lnTo>
                <a:lnTo>
                  <a:pt x="3175" y="6030"/>
                </a:lnTo>
                <a:lnTo>
                  <a:pt x="3164" y="6025"/>
                </a:lnTo>
                <a:lnTo>
                  <a:pt x="3153" y="6020"/>
                </a:lnTo>
                <a:lnTo>
                  <a:pt x="3153" y="4995"/>
                </a:lnTo>
                <a:lnTo>
                  <a:pt x="3170" y="4985"/>
                </a:lnTo>
                <a:lnTo>
                  <a:pt x="3184" y="4965"/>
                </a:lnTo>
                <a:lnTo>
                  <a:pt x="3192" y="4940"/>
                </a:lnTo>
                <a:lnTo>
                  <a:pt x="3195" y="4910"/>
                </a:lnTo>
                <a:lnTo>
                  <a:pt x="3195" y="4895"/>
                </a:lnTo>
                <a:lnTo>
                  <a:pt x="3192" y="4880"/>
                </a:lnTo>
                <a:lnTo>
                  <a:pt x="3681" y="4375"/>
                </a:lnTo>
                <a:lnTo>
                  <a:pt x="3690" y="4395"/>
                </a:lnTo>
                <a:lnTo>
                  <a:pt x="3704" y="4415"/>
                </a:lnTo>
                <a:lnTo>
                  <a:pt x="3718" y="4425"/>
                </a:lnTo>
                <a:lnTo>
                  <a:pt x="3749" y="4425"/>
                </a:lnTo>
                <a:lnTo>
                  <a:pt x="3763" y="4410"/>
                </a:lnTo>
                <a:lnTo>
                  <a:pt x="3774" y="4395"/>
                </a:lnTo>
                <a:lnTo>
                  <a:pt x="3786" y="4375"/>
                </a:lnTo>
                <a:close/>
                <a:moveTo>
                  <a:pt x="4944" y="4365"/>
                </a:moveTo>
                <a:lnTo>
                  <a:pt x="5442" y="4875"/>
                </a:lnTo>
                <a:lnTo>
                  <a:pt x="5439" y="4890"/>
                </a:lnTo>
                <a:lnTo>
                  <a:pt x="5439" y="4930"/>
                </a:lnTo>
                <a:lnTo>
                  <a:pt x="5442" y="4945"/>
                </a:lnTo>
                <a:lnTo>
                  <a:pt x="5453" y="4975"/>
                </a:lnTo>
                <a:lnTo>
                  <a:pt x="5459" y="4985"/>
                </a:lnTo>
                <a:lnTo>
                  <a:pt x="5468" y="4995"/>
                </a:lnTo>
                <a:lnTo>
                  <a:pt x="5476" y="5000"/>
                </a:lnTo>
                <a:lnTo>
                  <a:pt x="5487" y="5005"/>
                </a:lnTo>
                <a:lnTo>
                  <a:pt x="5487" y="6045"/>
                </a:lnTo>
                <a:lnTo>
                  <a:pt x="5470" y="6055"/>
                </a:lnTo>
                <a:lnTo>
                  <a:pt x="5459" y="6070"/>
                </a:lnTo>
                <a:lnTo>
                  <a:pt x="5448" y="6095"/>
                </a:lnTo>
                <a:lnTo>
                  <a:pt x="5445" y="6125"/>
                </a:lnTo>
                <a:lnTo>
                  <a:pt x="5448" y="6150"/>
                </a:lnTo>
                <a:lnTo>
                  <a:pt x="4939" y="6670"/>
                </a:lnTo>
                <a:lnTo>
                  <a:pt x="4933" y="6660"/>
                </a:lnTo>
                <a:lnTo>
                  <a:pt x="4925" y="6650"/>
                </a:lnTo>
                <a:lnTo>
                  <a:pt x="4916" y="6640"/>
                </a:lnTo>
                <a:lnTo>
                  <a:pt x="4894" y="6640"/>
                </a:lnTo>
                <a:lnTo>
                  <a:pt x="4885" y="6650"/>
                </a:lnTo>
                <a:lnTo>
                  <a:pt x="4877" y="6655"/>
                </a:lnTo>
                <a:lnTo>
                  <a:pt x="4871" y="6670"/>
                </a:lnTo>
                <a:lnTo>
                  <a:pt x="4362" y="6145"/>
                </a:lnTo>
                <a:lnTo>
                  <a:pt x="4365" y="6125"/>
                </a:lnTo>
                <a:lnTo>
                  <a:pt x="4359" y="6095"/>
                </a:lnTo>
                <a:lnTo>
                  <a:pt x="4354" y="6070"/>
                </a:lnTo>
                <a:lnTo>
                  <a:pt x="4340" y="6055"/>
                </a:lnTo>
                <a:lnTo>
                  <a:pt x="4326" y="6045"/>
                </a:lnTo>
                <a:lnTo>
                  <a:pt x="4326" y="5025"/>
                </a:lnTo>
                <a:lnTo>
                  <a:pt x="4337" y="5025"/>
                </a:lnTo>
                <a:lnTo>
                  <a:pt x="4348" y="5015"/>
                </a:lnTo>
                <a:lnTo>
                  <a:pt x="4359" y="5005"/>
                </a:lnTo>
                <a:lnTo>
                  <a:pt x="4368" y="4990"/>
                </a:lnTo>
                <a:lnTo>
                  <a:pt x="4374" y="4975"/>
                </a:lnTo>
                <a:lnTo>
                  <a:pt x="4379" y="4955"/>
                </a:lnTo>
                <a:lnTo>
                  <a:pt x="4385" y="4935"/>
                </a:lnTo>
                <a:lnTo>
                  <a:pt x="4385" y="4910"/>
                </a:lnTo>
                <a:lnTo>
                  <a:pt x="4382" y="4885"/>
                </a:lnTo>
                <a:lnTo>
                  <a:pt x="4379" y="4865"/>
                </a:lnTo>
                <a:lnTo>
                  <a:pt x="4866" y="4365"/>
                </a:lnTo>
                <a:lnTo>
                  <a:pt x="4871" y="4380"/>
                </a:lnTo>
                <a:lnTo>
                  <a:pt x="4883" y="4395"/>
                </a:lnTo>
                <a:lnTo>
                  <a:pt x="4894" y="4400"/>
                </a:lnTo>
                <a:lnTo>
                  <a:pt x="4905" y="4405"/>
                </a:lnTo>
                <a:lnTo>
                  <a:pt x="4916" y="4400"/>
                </a:lnTo>
                <a:lnTo>
                  <a:pt x="4928" y="4390"/>
                </a:lnTo>
                <a:lnTo>
                  <a:pt x="4939" y="4380"/>
                </a:lnTo>
                <a:lnTo>
                  <a:pt x="4944" y="4365"/>
                </a:lnTo>
                <a:close/>
                <a:moveTo>
                  <a:pt x="7298" y="4375"/>
                </a:moveTo>
                <a:lnTo>
                  <a:pt x="7793" y="4880"/>
                </a:lnTo>
                <a:lnTo>
                  <a:pt x="7791" y="4895"/>
                </a:lnTo>
                <a:lnTo>
                  <a:pt x="7788" y="4910"/>
                </a:lnTo>
                <a:lnTo>
                  <a:pt x="7791" y="4925"/>
                </a:lnTo>
                <a:lnTo>
                  <a:pt x="7791" y="4940"/>
                </a:lnTo>
                <a:lnTo>
                  <a:pt x="7802" y="4965"/>
                </a:lnTo>
                <a:lnTo>
                  <a:pt x="7813" y="4985"/>
                </a:lnTo>
                <a:lnTo>
                  <a:pt x="7830" y="4990"/>
                </a:lnTo>
                <a:lnTo>
                  <a:pt x="7830" y="6015"/>
                </a:lnTo>
                <a:lnTo>
                  <a:pt x="7819" y="6015"/>
                </a:lnTo>
                <a:lnTo>
                  <a:pt x="7807" y="6025"/>
                </a:lnTo>
                <a:lnTo>
                  <a:pt x="7799" y="6035"/>
                </a:lnTo>
                <a:lnTo>
                  <a:pt x="7791" y="6045"/>
                </a:lnTo>
                <a:lnTo>
                  <a:pt x="7782" y="6065"/>
                </a:lnTo>
                <a:lnTo>
                  <a:pt x="7777" y="6080"/>
                </a:lnTo>
                <a:lnTo>
                  <a:pt x="7774" y="6100"/>
                </a:lnTo>
                <a:lnTo>
                  <a:pt x="7774" y="6145"/>
                </a:lnTo>
                <a:lnTo>
                  <a:pt x="7777" y="6165"/>
                </a:lnTo>
                <a:lnTo>
                  <a:pt x="7284" y="6670"/>
                </a:lnTo>
                <a:lnTo>
                  <a:pt x="7279" y="6655"/>
                </a:lnTo>
                <a:lnTo>
                  <a:pt x="7270" y="6645"/>
                </a:lnTo>
                <a:lnTo>
                  <a:pt x="7259" y="6640"/>
                </a:lnTo>
                <a:lnTo>
                  <a:pt x="7248" y="6635"/>
                </a:lnTo>
                <a:lnTo>
                  <a:pt x="7239" y="6640"/>
                </a:lnTo>
                <a:lnTo>
                  <a:pt x="7228" y="6645"/>
                </a:lnTo>
                <a:lnTo>
                  <a:pt x="7220" y="6655"/>
                </a:lnTo>
                <a:lnTo>
                  <a:pt x="7214" y="6670"/>
                </a:lnTo>
                <a:lnTo>
                  <a:pt x="6719" y="6160"/>
                </a:lnTo>
                <a:lnTo>
                  <a:pt x="6722" y="6145"/>
                </a:lnTo>
                <a:lnTo>
                  <a:pt x="6725" y="6125"/>
                </a:lnTo>
                <a:lnTo>
                  <a:pt x="6722" y="6105"/>
                </a:lnTo>
                <a:lnTo>
                  <a:pt x="6719" y="6085"/>
                </a:lnTo>
                <a:lnTo>
                  <a:pt x="6716" y="6065"/>
                </a:lnTo>
                <a:lnTo>
                  <a:pt x="6708" y="6050"/>
                </a:lnTo>
                <a:lnTo>
                  <a:pt x="6699" y="6035"/>
                </a:lnTo>
                <a:lnTo>
                  <a:pt x="6691" y="6025"/>
                </a:lnTo>
                <a:lnTo>
                  <a:pt x="6680" y="6020"/>
                </a:lnTo>
                <a:lnTo>
                  <a:pt x="6668" y="6015"/>
                </a:lnTo>
                <a:lnTo>
                  <a:pt x="6668" y="4995"/>
                </a:lnTo>
                <a:lnTo>
                  <a:pt x="6685" y="4985"/>
                </a:lnTo>
                <a:lnTo>
                  <a:pt x="6699" y="4965"/>
                </a:lnTo>
                <a:lnTo>
                  <a:pt x="6708" y="4940"/>
                </a:lnTo>
                <a:lnTo>
                  <a:pt x="6711" y="4910"/>
                </a:lnTo>
                <a:lnTo>
                  <a:pt x="6711" y="4895"/>
                </a:lnTo>
                <a:lnTo>
                  <a:pt x="6708" y="4880"/>
                </a:lnTo>
                <a:lnTo>
                  <a:pt x="7200" y="4375"/>
                </a:lnTo>
                <a:lnTo>
                  <a:pt x="7208" y="4395"/>
                </a:lnTo>
                <a:lnTo>
                  <a:pt x="7220" y="4410"/>
                </a:lnTo>
                <a:lnTo>
                  <a:pt x="7234" y="4420"/>
                </a:lnTo>
                <a:lnTo>
                  <a:pt x="7248" y="4425"/>
                </a:lnTo>
                <a:lnTo>
                  <a:pt x="7265" y="4420"/>
                </a:lnTo>
                <a:lnTo>
                  <a:pt x="7279" y="4410"/>
                </a:lnTo>
                <a:lnTo>
                  <a:pt x="7290" y="4395"/>
                </a:lnTo>
                <a:lnTo>
                  <a:pt x="7298" y="4375"/>
                </a:lnTo>
                <a:close/>
                <a:moveTo>
                  <a:pt x="17851" y="4375"/>
                </a:moveTo>
                <a:lnTo>
                  <a:pt x="18326" y="4860"/>
                </a:lnTo>
                <a:lnTo>
                  <a:pt x="18321" y="4885"/>
                </a:lnTo>
                <a:lnTo>
                  <a:pt x="18321" y="4935"/>
                </a:lnTo>
                <a:lnTo>
                  <a:pt x="18324" y="4955"/>
                </a:lnTo>
                <a:lnTo>
                  <a:pt x="18329" y="4975"/>
                </a:lnTo>
                <a:lnTo>
                  <a:pt x="18338" y="4990"/>
                </a:lnTo>
                <a:lnTo>
                  <a:pt x="18346" y="5005"/>
                </a:lnTo>
                <a:lnTo>
                  <a:pt x="18357" y="5015"/>
                </a:lnTo>
                <a:lnTo>
                  <a:pt x="18369" y="5025"/>
                </a:lnTo>
                <a:lnTo>
                  <a:pt x="18380" y="5030"/>
                </a:lnTo>
                <a:lnTo>
                  <a:pt x="18380" y="6045"/>
                </a:lnTo>
                <a:lnTo>
                  <a:pt x="18366" y="6055"/>
                </a:lnTo>
                <a:lnTo>
                  <a:pt x="18351" y="6070"/>
                </a:lnTo>
                <a:lnTo>
                  <a:pt x="18343" y="6095"/>
                </a:lnTo>
                <a:lnTo>
                  <a:pt x="18340" y="6125"/>
                </a:lnTo>
                <a:lnTo>
                  <a:pt x="18343" y="6150"/>
                </a:lnTo>
                <a:lnTo>
                  <a:pt x="17834" y="6670"/>
                </a:lnTo>
                <a:lnTo>
                  <a:pt x="17826" y="6660"/>
                </a:lnTo>
                <a:lnTo>
                  <a:pt x="17817" y="6650"/>
                </a:lnTo>
                <a:lnTo>
                  <a:pt x="17809" y="6640"/>
                </a:lnTo>
                <a:lnTo>
                  <a:pt x="17789" y="6640"/>
                </a:lnTo>
                <a:lnTo>
                  <a:pt x="17781" y="6650"/>
                </a:lnTo>
                <a:lnTo>
                  <a:pt x="17772" y="6660"/>
                </a:lnTo>
                <a:lnTo>
                  <a:pt x="17766" y="6670"/>
                </a:lnTo>
                <a:lnTo>
                  <a:pt x="17269" y="6160"/>
                </a:lnTo>
                <a:lnTo>
                  <a:pt x="17271" y="6140"/>
                </a:lnTo>
                <a:lnTo>
                  <a:pt x="17271" y="6105"/>
                </a:lnTo>
                <a:lnTo>
                  <a:pt x="17269" y="6085"/>
                </a:lnTo>
                <a:lnTo>
                  <a:pt x="17257" y="6055"/>
                </a:lnTo>
                <a:lnTo>
                  <a:pt x="17249" y="6040"/>
                </a:lnTo>
                <a:lnTo>
                  <a:pt x="17241" y="6030"/>
                </a:lnTo>
                <a:lnTo>
                  <a:pt x="17229" y="6025"/>
                </a:lnTo>
                <a:lnTo>
                  <a:pt x="17218" y="6020"/>
                </a:lnTo>
                <a:lnTo>
                  <a:pt x="17218" y="4995"/>
                </a:lnTo>
                <a:lnTo>
                  <a:pt x="17235" y="4985"/>
                </a:lnTo>
                <a:lnTo>
                  <a:pt x="17249" y="4965"/>
                </a:lnTo>
                <a:lnTo>
                  <a:pt x="17257" y="4940"/>
                </a:lnTo>
                <a:lnTo>
                  <a:pt x="17260" y="4910"/>
                </a:lnTo>
                <a:lnTo>
                  <a:pt x="17260" y="4895"/>
                </a:lnTo>
                <a:lnTo>
                  <a:pt x="17257" y="4880"/>
                </a:lnTo>
                <a:lnTo>
                  <a:pt x="17747" y="4375"/>
                </a:lnTo>
                <a:lnTo>
                  <a:pt x="17769" y="4415"/>
                </a:lnTo>
                <a:lnTo>
                  <a:pt x="17784" y="4425"/>
                </a:lnTo>
                <a:lnTo>
                  <a:pt x="17814" y="4425"/>
                </a:lnTo>
                <a:lnTo>
                  <a:pt x="17829" y="4410"/>
                </a:lnTo>
                <a:lnTo>
                  <a:pt x="17842" y="4395"/>
                </a:lnTo>
                <a:lnTo>
                  <a:pt x="17851" y="4375"/>
                </a:lnTo>
                <a:close/>
                <a:moveTo>
                  <a:pt x="19013" y="4365"/>
                </a:moveTo>
                <a:lnTo>
                  <a:pt x="19510" y="4875"/>
                </a:lnTo>
                <a:lnTo>
                  <a:pt x="19508" y="4890"/>
                </a:lnTo>
                <a:lnTo>
                  <a:pt x="19505" y="4910"/>
                </a:lnTo>
                <a:lnTo>
                  <a:pt x="19505" y="4930"/>
                </a:lnTo>
                <a:lnTo>
                  <a:pt x="19508" y="4945"/>
                </a:lnTo>
                <a:lnTo>
                  <a:pt x="19513" y="4960"/>
                </a:lnTo>
                <a:lnTo>
                  <a:pt x="19519" y="4975"/>
                </a:lnTo>
                <a:lnTo>
                  <a:pt x="19527" y="4985"/>
                </a:lnTo>
                <a:lnTo>
                  <a:pt x="19533" y="4995"/>
                </a:lnTo>
                <a:lnTo>
                  <a:pt x="19544" y="5000"/>
                </a:lnTo>
                <a:lnTo>
                  <a:pt x="19553" y="5005"/>
                </a:lnTo>
                <a:lnTo>
                  <a:pt x="19553" y="6045"/>
                </a:lnTo>
                <a:lnTo>
                  <a:pt x="19536" y="6055"/>
                </a:lnTo>
                <a:lnTo>
                  <a:pt x="19524" y="6070"/>
                </a:lnTo>
                <a:lnTo>
                  <a:pt x="19516" y="6095"/>
                </a:lnTo>
                <a:lnTo>
                  <a:pt x="19513" y="6125"/>
                </a:lnTo>
                <a:lnTo>
                  <a:pt x="19516" y="6150"/>
                </a:lnTo>
                <a:lnTo>
                  <a:pt x="19004" y="6670"/>
                </a:lnTo>
                <a:lnTo>
                  <a:pt x="18998" y="6660"/>
                </a:lnTo>
                <a:lnTo>
                  <a:pt x="18990" y="6650"/>
                </a:lnTo>
                <a:lnTo>
                  <a:pt x="18982" y="6640"/>
                </a:lnTo>
                <a:lnTo>
                  <a:pt x="18962" y="6640"/>
                </a:lnTo>
                <a:lnTo>
                  <a:pt x="18945" y="6655"/>
                </a:lnTo>
                <a:lnTo>
                  <a:pt x="18937" y="6670"/>
                </a:lnTo>
                <a:lnTo>
                  <a:pt x="18428" y="6145"/>
                </a:lnTo>
                <a:lnTo>
                  <a:pt x="18430" y="6125"/>
                </a:lnTo>
                <a:lnTo>
                  <a:pt x="18428" y="6095"/>
                </a:lnTo>
                <a:lnTo>
                  <a:pt x="18419" y="6070"/>
                </a:lnTo>
                <a:lnTo>
                  <a:pt x="18408" y="6055"/>
                </a:lnTo>
                <a:lnTo>
                  <a:pt x="18391" y="6045"/>
                </a:lnTo>
                <a:lnTo>
                  <a:pt x="18391" y="5025"/>
                </a:lnTo>
                <a:lnTo>
                  <a:pt x="18405" y="5025"/>
                </a:lnTo>
                <a:lnTo>
                  <a:pt x="18414" y="5015"/>
                </a:lnTo>
                <a:lnTo>
                  <a:pt x="18425" y="5005"/>
                </a:lnTo>
                <a:lnTo>
                  <a:pt x="18441" y="4975"/>
                </a:lnTo>
                <a:lnTo>
                  <a:pt x="18447" y="4955"/>
                </a:lnTo>
                <a:lnTo>
                  <a:pt x="18450" y="4935"/>
                </a:lnTo>
                <a:lnTo>
                  <a:pt x="18450" y="4885"/>
                </a:lnTo>
                <a:lnTo>
                  <a:pt x="18444" y="4865"/>
                </a:lnTo>
                <a:lnTo>
                  <a:pt x="18931" y="4365"/>
                </a:lnTo>
                <a:lnTo>
                  <a:pt x="18948" y="4395"/>
                </a:lnTo>
                <a:lnTo>
                  <a:pt x="18959" y="4400"/>
                </a:lnTo>
                <a:lnTo>
                  <a:pt x="18970" y="4405"/>
                </a:lnTo>
                <a:lnTo>
                  <a:pt x="18984" y="4400"/>
                </a:lnTo>
                <a:lnTo>
                  <a:pt x="18996" y="4390"/>
                </a:lnTo>
                <a:lnTo>
                  <a:pt x="19004" y="4380"/>
                </a:lnTo>
                <a:lnTo>
                  <a:pt x="19013" y="4365"/>
                </a:lnTo>
                <a:close/>
                <a:moveTo>
                  <a:pt x="838" y="6165"/>
                </a:moveTo>
                <a:lnTo>
                  <a:pt x="1330" y="6665"/>
                </a:lnTo>
                <a:lnTo>
                  <a:pt x="1325" y="6690"/>
                </a:lnTo>
                <a:lnTo>
                  <a:pt x="1325" y="6735"/>
                </a:lnTo>
                <a:lnTo>
                  <a:pt x="1327" y="6760"/>
                </a:lnTo>
                <a:lnTo>
                  <a:pt x="1333" y="6775"/>
                </a:lnTo>
                <a:lnTo>
                  <a:pt x="1342" y="6795"/>
                </a:lnTo>
                <a:lnTo>
                  <a:pt x="1350" y="6810"/>
                </a:lnTo>
                <a:lnTo>
                  <a:pt x="1361" y="6820"/>
                </a:lnTo>
                <a:lnTo>
                  <a:pt x="1372" y="6825"/>
                </a:lnTo>
                <a:lnTo>
                  <a:pt x="1384" y="6830"/>
                </a:lnTo>
                <a:lnTo>
                  <a:pt x="1384" y="7815"/>
                </a:lnTo>
                <a:lnTo>
                  <a:pt x="1372" y="7820"/>
                </a:lnTo>
                <a:lnTo>
                  <a:pt x="1361" y="7825"/>
                </a:lnTo>
                <a:lnTo>
                  <a:pt x="1350" y="7835"/>
                </a:lnTo>
                <a:lnTo>
                  <a:pt x="1342" y="7850"/>
                </a:lnTo>
                <a:lnTo>
                  <a:pt x="1336" y="7865"/>
                </a:lnTo>
                <a:lnTo>
                  <a:pt x="1330" y="7885"/>
                </a:lnTo>
                <a:lnTo>
                  <a:pt x="1327" y="7905"/>
                </a:lnTo>
                <a:lnTo>
                  <a:pt x="1325" y="7925"/>
                </a:lnTo>
                <a:lnTo>
                  <a:pt x="1327" y="7950"/>
                </a:lnTo>
                <a:lnTo>
                  <a:pt x="1330" y="7970"/>
                </a:lnTo>
                <a:lnTo>
                  <a:pt x="855" y="8455"/>
                </a:lnTo>
                <a:lnTo>
                  <a:pt x="844" y="8435"/>
                </a:lnTo>
                <a:lnTo>
                  <a:pt x="832" y="8420"/>
                </a:lnTo>
                <a:lnTo>
                  <a:pt x="818" y="8410"/>
                </a:lnTo>
                <a:lnTo>
                  <a:pt x="787" y="8410"/>
                </a:lnTo>
                <a:lnTo>
                  <a:pt x="773" y="8420"/>
                </a:lnTo>
                <a:lnTo>
                  <a:pt x="762" y="8435"/>
                </a:lnTo>
                <a:lnTo>
                  <a:pt x="751" y="8455"/>
                </a:lnTo>
                <a:lnTo>
                  <a:pt x="276" y="7965"/>
                </a:lnTo>
                <a:lnTo>
                  <a:pt x="278" y="7950"/>
                </a:lnTo>
                <a:lnTo>
                  <a:pt x="278" y="7905"/>
                </a:lnTo>
                <a:lnTo>
                  <a:pt x="276" y="7885"/>
                </a:lnTo>
                <a:lnTo>
                  <a:pt x="270" y="7870"/>
                </a:lnTo>
                <a:lnTo>
                  <a:pt x="253" y="7840"/>
                </a:lnTo>
                <a:lnTo>
                  <a:pt x="245" y="7830"/>
                </a:lnTo>
                <a:lnTo>
                  <a:pt x="233" y="7820"/>
                </a:lnTo>
                <a:lnTo>
                  <a:pt x="222" y="7820"/>
                </a:lnTo>
                <a:lnTo>
                  <a:pt x="222" y="6815"/>
                </a:lnTo>
                <a:lnTo>
                  <a:pt x="233" y="6810"/>
                </a:lnTo>
                <a:lnTo>
                  <a:pt x="242" y="6805"/>
                </a:lnTo>
                <a:lnTo>
                  <a:pt x="250" y="6795"/>
                </a:lnTo>
                <a:lnTo>
                  <a:pt x="259" y="6785"/>
                </a:lnTo>
                <a:lnTo>
                  <a:pt x="264" y="6770"/>
                </a:lnTo>
                <a:lnTo>
                  <a:pt x="270" y="6750"/>
                </a:lnTo>
                <a:lnTo>
                  <a:pt x="273" y="6735"/>
                </a:lnTo>
                <a:lnTo>
                  <a:pt x="273" y="6695"/>
                </a:lnTo>
                <a:lnTo>
                  <a:pt x="270" y="6675"/>
                </a:lnTo>
                <a:lnTo>
                  <a:pt x="768" y="6165"/>
                </a:lnTo>
                <a:lnTo>
                  <a:pt x="773" y="6180"/>
                </a:lnTo>
                <a:lnTo>
                  <a:pt x="782" y="6190"/>
                </a:lnTo>
                <a:lnTo>
                  <a:pt x="793" y="6195"/>
                </a:lnTo>
                <a:lnTo>
                  <a:pt x="804" y="6200"/>
                </a:lnTo>
                <a:lnTo>
                  <a:pt x="813" y="6195"/>
                </a:lnTo>
                <a:lnTo>
                  <a:pt x="824" y="6190"/>
                </a:lnTo>
                <a:lnTo>
                  <a:pt x="832" y="6180"/>
                </a:lnTo>
                <a:lnTo>
                  <a:pt x="838" y="6165"/>
                </a:lnTo>
                <a:close/>
                <a:moveTo>
                  <a:pt x="2031" y="6185"/>
                </a:moveTo>
                <a:lnTo>
                  <a:pt x="2500" y="6665"/>
                </a:lnTo>
                <a:lnTo>
                  <a:pt x="2497" y="6690"/>
                </a:lnTo>
                <a:lnTo>
                  <a:pt x="2495" y="6715"/>
                </a:lnTo>
                <a:lnTo>
                  <a:pt x="2497" y="6740"/>
                </a:lnTo>
                <a:lnTo>
                  <a:pt x="2500" y="6760"/>
                </a:lnTo>
                <a:lnTo>
                  <a:pt x="2506" y="6780"/>
                </a:lnTo>
                <a:lnTo>
                  <a:pt x="2512" y="6795"/>
                </a:lnTo>
                <a:lnTo>
                  <a:pt x="2523" y="6810"/>
                </a:lnTo>
                <a:lnTo>
                  <a:pt x="2531" y="6820"/>
                </a:lnTo>
                <a:lnTo>
                  <a:pt x="2542" y="6830"/>
                </a:lnTo>
                <a:lnTo>
                  <a:pt x="2557" y="6830"/>
                </a:lnTo>
                <a:lnTo>
                  <a:pt x="2557" y="7820"/>
                </a:lnTo>
                <a:lnTo>
                  <a:pt x="2545" y="7825"/>
                </a:lnTo>
                <a:lnTo>
                  <a:pt x="2534" y="7830"/>
                </a:lnTo>
                <a:lnTo>
                  <a:pt x="2526" y="7840"/>
                </a:lnTo>
                <a:lnTo>
                  <a:pt x="2509" y="7870"/>
                </a:lnTo>
                <a:lnTo>
                  <a:pt x="2503" y="7885"/>
                </a:lnTo>
                <a:lnTo>
                  <a:pt x="2500" y="7905"/>
                </a:lnTo>
                <a:lnTo>
                  <a:pt x="2500" y="7950"/>
                </a:lnTo>
                <a:lnTo>
                  <a:pt x="2503" y="7965"/>
                </a:lnTo>
                <a:lnTo>
                  <a:pt x="2028" y="8455"/>
                </a:lnTo>
                <a:lnTo>
                  <a:pt x="2019" y="8435"/>
                </a:lnTo>
                <a:lnTo>
                  <a:pt x="2005" y="8420"/>
                </a:lnTo>
                <a:lnTo>
                  <a:pt x="1991" y="8410"/>
                </a:lnTo>
                <a:lnTo>
                  <a:pt x="1974" y="8405"/>
                </a:lnTo>
                <a:lnTo>
                  <a:pt x="1960" y="8410"/>
                </a:lnTo>
                <a:lnTo>
                  <a:pt x="1943" y="8420"/>
                </a:lnTo>
                <a:lnTo>
                  <a:pt x="1932" y="8435"/>
                </a:lnTo>
                <a:lnTo>
                  <a:pt x="1921" y="8455"/>
                </a:lnTo>
                <a:lnTo>
                  <a:pt x="1448" y="7970"/>
                </a:lnTo>
                <a:lnTo>
                  <a:pt x="1451" y="7950"/>
                </a:lnTo>
                <a:lnTo>
                  <a:pt x="1454" y="7925"/>
                </a:lnTo>
                <a:lnTo>
                  <a:pt x="1451" y="7905"/>
                </a:lnTo>
                <a:lnTo>
                  <a:pt x="1448" y="7885"/>
                </a:lnTo>
                <a:lnTo>
                  <a:pt x="1443" y="7865"/>
                </a:lnTo>
                <a:lnTo>
                  <a:pt x="1437" y="7850"/>
                </a:lnTo>
                <a:lnTo>
                  <a:pt x="1429" y="7835"/>
                </a:lnTo>
                <a:lnTo>
                  <a:pt x="1417" y="7825"/>
                </a:lnTo>
                <a:lnTo>
                  <a:pt x="1406" y="7820"/>
                </a:lnTo>
                <a:lnTo>
                  <a:pt x="1395" y="7815"/>
                </a:lnTo>
                <a:lnTo>
                  <a:pt x="1395" y="6830"/>
                </a:lnTo>
                <a:lnTo>
                  <a:pt x="1406" y="6825"/>
                </a:lnTo>
                <a:lnTo>
                  <a:pt x="1417" y="6820"/>
                </a:lnTo>
                <a:lnTo>
                  <a:pt x="1429" y="6810"/>
                </a:lnTo>
                <a:lnTo>
                  <a:pt x="1437" y="6795"/>
                </a:lnTo>
                <a:lnTo>
                  <a:pt x="1446" y="6775"/>
                </a:lnTo>
                <a:lnTo>
                  <a:pt x="1448" y="6760"/>
                </a:lnTo>
                <a:lnTo>
                  <a:pt x="1454" y="6735"/>
                </a:lnTo>
                <a:lnTo>
                  <a:pt x="1454" y="6690"/>
                </a:lnTo>
                <a:lnTo>
                  <a:pt x="1448" y="6670"/>
                </a:lnTo>
                <a:lnTo>
                  <a:pt x="1918" y="6185"/>
                </a:lnTo>
                <a:lnTo>
                  <a:pt x="1929" y="6205"/>
                </a:lnTo>
                <a:lnTo>
                  <a:pt x="1943" y="6225"/>
                </a:lnTo>
                <a:lnTo>
                  <a:pt x="1957" y="6235"/>
                </a:lnTo>
                <a:lnTo>
                  <a:pt x="1974" y="6240"/>
                </a:lnTo>
                <a:lnTo>
                  <a:pt x="1991" y="6235"/>
                </a:lnTo>
                <a:lnTo>
                  <a:pt x="2008" y="6225"/>
                </a:lnTo>
                <a:lnTo>
                  <a:pt x="2022" y="6205"/>
                </a:lnTo>
                <a:lnTo>
                  <a:pt x="2031" y="6185"/>
                </a:lnTo>
                <a:close/>
                <a:moveTo>
                  <a:pt x="4356" y="6165"/>
                </a:moveTo>
                <a:lnTo>
                  <a:pt x="4866" y="6685"/>
                </a:lnTo>
                <a:lnTo>
                  <a:pt x="4863" y="6715"/>
                </a:lnTo>
                <a:lnTo>
                  <a:pt x="4866" y="6745"/>
                </a:lnTo>
                <a:lnTo>
                  <a:pt x="4874" y="6765"/>
                </a:lnTo>
                <a:lnTo>
                  <a:pt x="4885" y="6780"/>
                </a:lnTo>
                <a:lnTo>
                  <a:pt x="4899" y="6790"/>
                </a:lnTo>
                <a:lnTo>
                  <a:pt x="4899" y="7850"/>
                </a:lnTo>
                <a:lnTo>
                  <a:pt x="4885" y="7860"/>
                </a:lnTo>
                <a:lnTo>
                  <a:pt x="4874" y="7875"/>
                </a:lnTo>
                <a:lnTo>
                  <a:pt x="4866" y="7900"/>
                </a:lnTo>
                <a:lnTo>
                  <a:pt x="4863" y="7925"/>
                </a:lnTo>
                <a:lnTo>
                  <a:pt x="4863" y="7950"/>
                </a:lnTo>
                <a:lnTo>
                  <a:pt x="4374" y="8455"/>
                </a:lnTo>
                <a:lnTo>
                  <a:pt x="4362" y="8435"/>
                </a:lnTo>
                <a:lnTo>
                  <a:pt x="4351" y="8420"/>
                </a:lnTo>
                <a:lnTo>
                  <a:pt x="4334" y="8410"/>
                </a:lnTo>
                <a:lnTo>
                  <a:pt x="4320" y="8405"/>
                </a:lnTo>
                <a:lnTo>
                  <a:pt x="4303" y="8410"/>
                </a:lnTo>
                <a:lnTo>
                  <a:pt x="4289" y="8420"/>
                </a:lnTo>
                <a:lnTo>
                  <a:pt x="4275" y="8435"/>
                </a:lnTo>
                <a:lnTo>
                  <a:pt x="4266" y="8455"/>
                </a:lnTo>
                <a:lnTo>
                  <a:pt x="3791" y="7970"/>
                </a:lnTo>
                <a:lnTo>
                  <a:pt x="3797" y="7950"/>
                </a:lnTo>
                <a:lnTo>
                  <a:pt x="3797" y="7905"/>
                </a:lnTo>
                <a:lnTo>
                  <a:pt x="3791" y="7885"/>
                </a:lnTo>
                <a:lnTo>
                  <a:pt x="3789" y="7865"/>
                </a:lnTo>
                <a:lnTo>
                  <a:pt x="3780" y="7850"/>
                </a:lnTo>
                <a:lnTo>
                  <a:pt x="3771" y="7835"/>
                </a:lnTo>
                <a:lnTo>
                  <a:pt x="3763" y="7825"/>
                </a:lnTo>
                <a:lnTo>
                  <a:pt x="3752" y="7820"/>
                </a:lnTo>
                <a:lnTo>
                  <a:pt x="3741" y="7815"/>
                </a:lnTo>
                <a:lnTo>
                  <a:pt x="3741" y="6790"/>
                </a:lnTo>
                <a:lnTo>
                  <a:pt x="3755" y="6780"/>
                </a:lnTo>
                <a:lnTo>
                  <a:pt x="3766" y="6765"/>
                </a:lnTo>
                <a:lnTo>
                  <a:pt x="3771" y="6740"/>
                </a:lnTo>
                <a:lnTo>
                  <a:pt x="3774" y="6715"/>
                </a:lnTo>
                <a:lnTo>
                  <a:pt x="3771" y="6690"/>
                </a:lnTo>
                <a:lnTo>
                  <a:pt x="4281" y="6165"/>
                </a:lnTo>
                <a:lnTo>
                  <a:pt x="4289" y="6180"/>
                </a:lnTo>
                <a:lnTo>
                  <a:pt x="4298" y="6195"/>
                </a:lnTo>
                <a:lnTo>
                  <a:pt x="4309" y="6200"/>
                </a:lnTo>
                <a:lnTo>
                  <a:pt x="4320" y="6205"/>
                </a:lnTo>
                <a:lnTo>
                  <a:pt x="4331" y="6200"/>
                </a:lnTo>
                <a:lnTo>
                  <a:pt x="4340" y="6190"/>
                </a:lnTo>
                <a:lnTo>
                  <a:pt x="4351" y="6180"/>
                </a:lnTo>
                <a:lnTo>
                  <a:pt x="4356" y="6165"/>
                </a:lnTo>
                <a:close/>
                <a:moveTo>
                  <a:pt x="14903" y="6165"/>
                </a:moveTo>
                <a:lnTo>
                  <a:pt x="15396" y="6665"/>
                </a:lnTo>
                <a:lnTo>
                  <a:pt x="15393" y="6690"/>
                </a:lnTo>
                <a:lnTo>
                  <a:pt x="15390" y="6715"/>
                </a:lnTo>
                <a:lnTo>
                  <a:pt x="15390" y="6735"/>
                </a:lnTo>
                <a:lnTo>
                  <a:pt x="15396" y="6760"/>
                </a:lnTo>
                <a:lnTo>
                  <a:pt x="15401" y="6775"/>
                </a:lnTo>
                <a:lnTo>
                  <a:pt x="15407" y="6795"/>
                </a:lnTo>
                <a:lnTo>
                  <a:pt x="15415" y="6810"/>
                </a:lnTo>
                <a:lnTo>
                  <a:pt x="15427" y="6820"/>
                </a:lnTo>
                <a:lnTo>
                  <a:pt x="15438" y="6825"/>
                </a:lnTo>
                <a:lnTo>
                  <a:pt x="15449" y="6830"/>
                </a:lnTo>
                <a:lnTo>
                  <a:pt x="15449" y="7815"/>
                </a:lnTo>
                <a:lnTo>
                  <a:pt x="15438" y="7820"/>
                </a:lnTo>
                <a:lnTo>
                  <a:pt x="15427" y="7825"/>
                </a:lnTo>
                <a:lnTo>
                  <a:pt x="15418" y="7835"/>
                </a:lnTo>
                <a:lnTo>
                  <a:pt x="15407" y="7850"/>
                </a:lnTo>
                <a:lnTo>
                  <a:pt x="15401" y="7865"/>
                </a:lnTo>
                <a:lnTo>
                  <a:pt x="15396" y="7885"/>
                </a:lnTo>
                <a:lnTo>
                  <a:pt x="15393" y="7905"/>
                </a:lnTo>
                <a:lnTo>
                  <a:pt x="15390" y="7925"/>
                </a:lnTo>
                <a:lnTo>
                  <a:pt x="15393" y="7950"/>
                </a:lnTo>
                <a:lnTo>
                  <a:pt x="15396" y="7970"/>
                </a:lnTo>
                <a:lnTo>
                  <a:pt x="14920" y="8455"/>
                </a:lnTo>
                <a:lnTo>
                  <a:pt x="14912" y="8435"/>
                </a:lnTo>
                <a:lnTo>
                  <a:pt x="14898" y="8420"/>
                </a:lnTo>
                <a:lnTo>
                  <a:pt x="14884" y="8410"/>
                </a:lnTo>
                <a:lnTo>
                  <a:pt x="14853" y="8410"/>
                </a:lnTo>
                <a:lnTo>
                  <a:pt x="14839" y="8420"/>
                </a:lnTo>
                <a:lnTo>
                  <a:pt x="14827" y="8435"/>
                </a:lnTo>
                <a:lnTo>
                  <a:pt x="14816" y="8455"/>
                </a:lnTo>
                <a:lnTo>
                  <a:pt x="14341" y="7965"/>
                </a:lnTo>
                <a:lnTo>
                  <a:pt x="14344" y="7950"/>
                </a:lnTo>
                <a:lnTo>
                  <a:pt x="14344" y="7905"/>
                </a:lnTo>
                <a:lnTo>
                  <a:pt x="14341" y="7885"/>
                </a:lnTo>
                <a:lnTo>
                  <a:pt x="14335" y="7870"/>
                </a:lnTo>
                <a:lnTo>
                  <a:pt x="14330" y="7855"/>
                </a:lnTo>
                <a:lnTo>
                  <a:pt x="14321" y="7840"/>
                </a:lnTo>
                <a:lnTo>
                  <a:pt x="14310" y="7830"/>
                </a:lnTo>
                <a:lnTo>
                  <a:pt x="14302" y="7820"/>
                </a:lnTo>
                <a:lnTo>
                  <a:pt x="14290" y="7820"/>
                </a:lnTo>
                <a:lnTo>
                  <a:pt x="14290" y="6815"/>
                </a:lnTo>
                <a:lnTo>
                  <a:pt x="14299" y="6810"/>
                </a:lnTo>
                <a:lnTo>
                  <a:pt x="14310" y="6805"/>
                </a:lnTo>
                <a:lnTo>
                  <a:pt x="14318" y="6795"/>
                </a:lnTo>
                <a:lnTo>
                  <a:pt x="14333" y="6770"/>
                </a:lnTo>
                <a:lnTo>
                  <a:pt x="14335" y="6750"/>
                </a:lnTo>
                <a:lnTo>
                  <a:pt x="14338" y="6735"/>
                </a:lnTo>
                <a:lnTo>
                  <a:pt x="14341" y="6715"/>
                </a:lnTo>
                <a:lnTo>
                  <a:pt x="14338" y="6695"/>
                </a:lnTo>
                <a:lnTo>
                  <a:pt x="14335" y="6675"/>
                </a:lnTo>
                <a:lnTo>
                  <a:pt x="14833" y="6165"/>
                </a:lnTo>
                <a:lnTo>
                  <a:pt x="14842" y="6180"/>
                </a:lnTo>
                <a:lnTo>
                  <a:pt x="14850" y="6190"/>
                </a:lnTo>
                <a:lnTo>
                  <a:pt x="14858" y="6195"/>
                </a:lnTo>
                <a:lnTo>
                  <a:pt x="14870" y="6200"/>
                </a:lnTo>
                <a:lnTo>
                  <a:pt x="14881" y="6195"/>
                </a:lnTo>
                <a:lnTo>
                  <a:pt x="14889" y="6190"/>
                </a:lnTo>
                <a:lnTo>
                  <a:pt x="14898" y="6180"/>
                </a:lnTo>
                <a:lnTo>
                  <a:pt x="14903" y="6165"/>
                </a:lnTo>
                <a:close/>
                <a:moveTo>
                  <a:pt x="16096" y="6185"/>
                </a:moveTo>
                <a:lnTo>
                  <a:pt x="16568" y="6665"/>
                </a:lnTo>
                <a:lnTo>
                  <a:pt x="16563" y="6690"/>
                </a:lnTo>
                <a:lnTo>
                  <a:pt x="16560" y="6715"/>
                </a:lnTo>
                <a:lnTo>
                  <a:pt x="16563" y="6740"/>
                </a:lnTo>
                <a:lnTo>
                  <a:pt x="16566" y="6760"/>
                </a:lnTo>
                <a:lnTo>
                  <a:pt x="16571" y="6780"/>
                </a:lnTo>
                <a:lnTo>
                  <a:pt x="16580" y="6795"/>
                </a:lnTo>
                <a:lnTo>
                  <a:pt x="16588" y="6810"/>
                </a:lnTo>
                <a:lnTo>
                  <a:pt x="16599" y="6820"/>
                </a:lnTo>
                <a:lnTo>
                  <a:pt x="16611" y="6830"/>
                </a:lnTo>
                <a:lnTo>
                  <a:pt x="16622" y="6830"/>
                </a:lnTo>
                <a:lnTo>
                  <a:pt x="16622" y="7820"/>
                </a:lnTo>
                <a:lnTo>
                  <a:pt x="16611" y="7825"/>
                </a:lnTo>
                <a:lnTo>
                  <a:pt x="16599" y="7830"/>
                </a:lnTo>
                <a:lnTo>
                  <a:pt x="16591" y="7840"/>
                </a:lnTo>
                <a:lnTo>
                  <a:pt x="16582" y="7855"/>
                </a:lnTo>
                <a:lnTo>
                  <a:pt x="16577" y="7870"/>
                </a:lnTo>
                <a:lnTo>
                  <a:pt x="16571" y="7885"/>
                </a:lnTo>
                <a:lnTo>
                  <a:pt x="16568" y="7905"/>
                </a:lnTo>
                <a:lnTo>
                  <a:pt x="16566" y="7925"/>
                </a:lnTo>
                <a:lnTo>
                  <a:pt x="16568" y="7950"/>
                </a:lnTo>
                <a:lnTo>
                  <a:pt x="16571" y="7965"/>
                </a:lnTo>
                <a:lnTo>
                  <a:pt x="16096" y="8455"/>
                </a:lnTo>
                <a:lnTo>
                  <a:pt x="16085" y="8435"/>
                </a:lnTo>
                <a:lnTo>
                  <a:pt x="16071" y="8420"/>
                </a:lnTo>
                <a:lnTo>
                  <a:pt x="16057" y="8410"/>
                </a:lnTo>
                <a:lnTo>
                  <a:pt x="16042" y="8405"/>
                </a:lnTo>
                <a:lnTo>
                  <a:pt x="16026" y="8410"/>
                </a:lnTo>
                <a:lnTo>
                  <a:pt x="16012" y="8420"/>
                </a:lnTo>
                <a:lnTo>
                  <a:pt x="15997" y="8435"/>
                </a:lnTo>
                <a:lnTo>
                  <a:pt x="15989" y="8455"/>
                </a:lnTo>
                <a:lnTo>
                  <a:pt x="15514" y="7970"/>
                </a:lnTo>
                <a:lnTo>
                  <a:pt x="15519" y="7950"/>
                </a:lnTo>
                <a:lnTo>
                  <a:pt x="15519" y="7905"/>
                </a:lnTo>
                <a:lnTo>
                  <a:pt x="15514" y="7885"/>
                </a:lnTo>
                <a:lnTo>
                  <a:pt x="15508" y="7865"/>
                </a:lnTo>
                <a:lnTo>
                  <a:pt x="15502" y="7850"/>
                </a:lnTo>
                <a:lnTo>
                  <a:pt x="15494" y="7835"/>
                </a:lnTo>
                <a:lnTo>
                  <a:pt x="15483" y="7825"/>
                </a:lnTo>
                <a:lnTo>
                  <a:pt x="15472" y="7820"/>
                </a:lnTo>
                <a:lnTo>
                  <a:pt x="15460" y="7815"/>
                </a:lnTo>
                <a:lnTo>
                  <a:pt x="15460" y="6830"/>
                </a:lnTo>
                <a:lnTo>
                  <a:pt x="15474" y="6825"/>
                </a:lnTo>
                <a:lnTo>
                  <a:pt x="15486" y="6820"/>
                </a:lnTo>
                <a:lnTo>
                  <a:pt x="15494" y="6810"/>
                </a:lnTo>
                <a:lnTo>
                  <a:pt x="15502" y="6795"/>
                </a:lnTo>
                <a:lnTo>
                  <a:pt x="15511" y="6775"/>
                </a:lnTo>
                <a:lnTo>
                  <a:pt x="15517" y="6760"/>
                </a:lnTo>
                <a:lnTo>
                  <a:pt x="15519" y="6735"/>
                </a:lnTo>
                <a:lnTo>
                  <a:pt x="15519" y="6690"/>
                </a:lnTo>
                <a:lnTo>
                  <a:pt x="15514" y="6670"/>
                </a:lnTo>
                <a:lnTo>
                  <a:pt x="15986" y="6185"/>
                </a:lnTo>
                <a:lnTo>
                  <a:pt x="15995" y="6205"/>
                </a:lnTo>
                <a:lnTo>
                  <a:pt x="16009" y="6225"/>
                </a:lnTo>
                <a:lnTo>
                  <a:pt x="16023" y="6235"/>
                </a:lnTo>
                <a:lnTo>
                  <a:pt x="16042" y="6240"/>
                </a:lnTo>
                <a:lnTo>
                  <a:pt x="16059" y="6235"/>
                </a:lnTo>
                <a:lnTo>
                  <a:pt x="16073" y="6225"/>
                </a:lnTo>
                <a:lnTo>
                  <a:pt x="16087" y="6205"/>
                </a:lnTo>
                <a:lnTo>
                  <a:pt x="16096" y="6185"/>
                </a:lnTo>
                <a:close/>
                <a:moveTo>
                  <a:pt x="18422" y="6165"/>
                </a:moveTo>
                <a:lnTo>
                  <a:pt x="18931" y="6685"/>
                </a:lnTo>
                <a:lnTo>
                  <a:pt x="18928" y="6715"/>
                </a:lnTo>
                <a:lnTo>
                  <a:pt x="18931" y="6745"/>
                </a:lnTo>
                <a:lnTo>
                  <a:pt x="18939" y="6765"/>
                </a:lnTo>
                <a:lnTo>
                  <a:pt x="18951" y="6780"/>
                </a:lnTo>
                <a:lnTo>
                  <a:pt x="18968" y="6790"/>
                </a:lnTo>
                <a:lnTo>
                  <a:pt x="18968" y="7850"/>
                </a:lnTo>
                <a:lnTo>
                  <a:pt x="18951" y="7860"/>
                </a:lnTo>
                <a:lnTo>
                  <a:pt x="18939" y="7875"/>
                </a:lnTo>
                <a:lnTo>
                  <a:pt x="18931" y="7900"/>
                </a:lnTo>
                <a:lnTo>
                  <a:pt x="18928" y="7925"/>
                </a:lnTo>
                <a:lnTo>
                  <a:pt x="18931" y="7950"/>
                </a:lnTo>
                <a:lnTo>
                  <a:pt x="18439" y="8455"/>
                </a:lnTo>
                <a:lnTo>
                  <a:pt x="18428" y="8435"/>
                </a:lnTo>
                <a:lnTo>
                  <a:pt x="18416" y="8420"/>
                </a:lnTo>
                <a:lnTo>
                  <a:pt x="18402" y="8410"/>
                </a:lnTo>
                <a:lnTo>
                  <a:pt x="18385" y="8405"/>
                </a:lnTo>
                <a:lnTo>
                  <a:pt x="18369" y="8410"/>
                </a:lnTo>
                <a:lnTo>
                  <a:pt x="18354" y="8420"/>
                </a:lnTo>
                <a:lnTo>
                  <a:pt x="18340" y="8435"/>
                </a:lnTo>
                <a:lnTo>
                  <a:pt x="18332" y="8455"/>
                </a:lnTo>
                <a:lnTo>
                  <a:pt x="17859" y="7970"/>
                </a:lnTo>
                <a:lnTo>
                  <a:pt x="17862" y="7950"/>
                </a:lnTo>
                <a:lnTo>
                  <a:pt x="17862" y="7905"/>
                </a:lnTo>
                <a:lnTo>
                  <a:pt x="17859" y="7885"/>
                </a:lnTo>
                <a:lnTo>
                  <a:pt x="17854" y="7865"/>
                </a:lnTo>
                <a:lnTo>
                  <a:pt x="17837" y="7835"/>
                </a:lnTo>
                <a:lnTo>
                  <a:pt x="17829" y="7825"/>
                </a:lnTo>
                <a:lnTo>
                  <a:pt x="17817" y="7820"/>
                </a:lnTo>
                <a:lnTo>
                  <a:pt x="17806" y="7815"/>
                </a:lnTo>
                <a:lnTo>
                  <a:pt x="17806" y="6790"/>
                </a:lnTo>
                <a:lnTo>
                  <a:pt x="17820" y="6780"/>
                </a:lnTo>
                <a:lnTo>
                  <a:pt x="17831" y="6765"/>
                </a:lnTo>
                <a:lnTo>
                  <a:pt x="17840" y="6740"/>
                </a:lnTo>
                <a:lnTo>
                  <a:pt x="17842" y="6715"/>
                </a:lnTo>
                <a:lnTo>
                  <a:pt x="17840" y="6690"/>
                </a:lnTo>
                <a:lnTo>
                  <a:pt x="18349" y="6165"/>
                </a:lnTo>
                <a:lnTo>
                  <a:pt x="18354" y="6180"/>
                </a:lnTo>
                <a:lnTo>
                  <a:pt x="18363" y="6195"/>
                </a:lnTo>
                <a:lnTo>
                  <a:pt x="18374" y="6200"/>
                </a:lnTo>
                <a:lnTo>
                  <a:pt x="18385" y="6205"/>
                </a:lnTo>
                <a:lnTo>
                  <a:pt x="18396" y="6200"/>
                </a:lnTo>
                <a:lnTo>
                  <a:pt x="18408" y="6190"/>
                </a:lnTo>
                <a:lnTo>
                  <a:pt x="18416" y="6180"/>
                </a:lnTo>
                <a:lnTo>
                  <a:pt x="18422" y="6165"/>
                </a:lnTo>
                <a:close/>
                <a:moveTo>
                  <a:pt x="3198" y="6180"/>
                </a:moveTo>
                <a:lnTo>
                  <a:pt x="3693" y="6685"/>
                </a:lnTo>
                <a:lnTo>
                  <a:pt x="3690" y="6715"/>
                </a:lnTo>
                <a:lnTo>
                  <a:pt x="3693" y="6740"/>
                </a:lnTo>
                <a:lnTo>
                  <a:pt x="3701" y="6765"/>
                </a:lnTo>
                <a:lnTo>
                  <a:pt x="3712" y="6780"/>
                </a:lnTo>
                <a:lnTo>
                  <a:pt x="3729" y="6790"/>
                </a:lnTo>
                <a:lnTo>
                  <a:pt x="3729" y="7815"/>
                </a:lnTo>
                <a:lnTo>
                  <a:pt x="3715" y="7820"/>
                </a:lnTo>
                <a:lnTo>
                  <a:pt x="3704" y="7825"/>
                </a:lnTo>
                <a:lnTo>
                  <a:pt x="3696" y="7835"/>
                </a:lnTo>
                <a:lnTo>
                  <a:pt x="3679" y="7865"/>
                </a:lnTo>
                <a:lnTo>
                  <a:pt x="3673" y="7885"/>
                </a:lnTo>
                <a:lnTo>
                  <a:pt x="3670" y="7905"/>
                </a:lnTo>
                <a:lnTo>
                  <a:pt x="3670" y="7950"/>
                </a:lnTo>
                <a:lnTo>
                  <a:pt x="3673" y="7970"/>
                </a:lnTo>
                <a:lnTo>
                  <a:pt x="3192" y="8465"/>
                </a:lnTo>
                <a:lnTo>
                  <a:pt x="3184" y="8450"/>
                </a:lnTo>
                <a:lnTo>
                  <a:pt x="3172" y="8435"/>
                </a:lnTo>
                <a:lnTo>
                  <a:pt x="3161" y="8425"/>
                </a:lnTo>
                <a:lnTo>
                  <a:pt x="3133" y="8425"/>
                </a:lnTo>
                <a:lnTo>
                  <a:pt x="3122" y="8435"/>
                </a:lnTo>
                <a:lnTo>
                  <a:pt x="3111" y="8450"/>
                </a:lnTo>
                <a:lnTo>
                  <a:pt x="3102" y="8465"/>
                </a:lnTo>
                <a:lnTo>
                  <a:pt x="2618" y="7965"/>
                </a:lnTo>
                <a:lnTo>
                  <a:pt x="2621" y="7945"/>
                </a:lnTo>
                <a:lnTo>
                  <a:pt x="2621" y="7905"/>
                </a:lnTo>
                <a:lnTo>
                  <a:pt x="2618" y="7885"/>
                </a:lnTo>
                <a:lnTo>
                  <a:pt x="2613" y="7870"/>
                </a:lnTo>
                <a:lnTo>
                  <a:pt x="2607" y="7855"/>
                </a:lnTo>
                <a:lnTo>
                  <a:pt x="2599" y="7840"/>
                </a:lnTo>
                <a:lnTo>
                  <a:pt x="2587" y="7830"/>
                </a:lnTo>
                <a:lnTo>
                  <a:pt x="2579" y="7825"/>
                </a:lnTo>
                <a:lnTo>
                  <a:pt x="2568" y="7820"/>
                </a:lnTo>
                <a:lnTo>
                  <a:pt x="2568" y="6830"/>
                </a:lnTo>
                <a:lnTo>
                  <a:pt x="2579" y="6830"/>
                </a:lnTo>
                <a:lnTo>
                  <a:pt x="2590" y="6820"/>
                </a:lnTo>
                <a:lnTo>
                  <a:pt x="2602" y="6810"/>
                </a:lnTo>
                <a:lnTo>
                  <a:pt x="2610" y="6795"/>
                </a:lnTo>
                <a:lnTo>
                  <a:pt x="2616" y="6775"/>
                </a:lnTo>
                <a:lnTo>
                  <a:pt x="2621" y="6760"/>
                </a:lnTo>
                <a:lnTo>
                  <a:pt x="2627" y="6740"/>
                </a:lnTo>
                <a:lnTo>
                  <a:pt x="2627" y="6715"/>
                </a:lnTo>
                <a:lnTo>
                  <a:pt x="2624" y="6690"/>
                </a:lnTo>
                <a:lnTo>
                  <a:pt x="2621" y="6665"/>
                </a:lnTo>
                <a:lnTo>
                  <a:pt x="3096" y="6180"/>
                </a:lnTo>
                <a:lnTo>
                  <a:pt x="3105" y="6200"/>
                </a:lnTo>
                <a:lnTo>
                  <a:pt x="3119" y="6215"/>
                </a:lnTo>
                <a:lnTo>
                  <a:pt x="3133" y="6225"/>
                </a:lnTo>
                <a:lnTo>
                  <a:pt x="3147" y="6230"/>
                </a:lnTo>
                <a:lnTo>
                  <a:pt x="3161" y="6225"/>
                </a:lnTo>
                <a:lnTo>
                  <a:pt x="3175" y="6215"/>
                </a:lnTo>
                <a:lnTo>
                  <a:pt x="3189" y="6200"/>
                </a:lnTo>
                <a:lnTo>
                  <a:pt x="3198" y="6180"/>
                </a:lnTo>
                <a:close/>
                <a:moveTo>
                  <a:pt x="10235" y="6180"/>
                </a:moveTo>
                <a:lnTo>
                  <a:pt x="10707" y="6665"/>
                </a:lnTo>
                <a:lnTo>
                  <a:pt x="10701" y="6690"/>
                </a:lnTo>
                <a:lnTo>
                  <a:pt x="10699" y="6715"/>
                </a:lnTo>
                <a:lnTo>
                  <a:pt x="10701" y="6740"/>
                </a:lnTo>
                <a:lnTo>
                  <a:pt x="10704" y="6760"/>
                </a:lnTo>
                <a:lnTo>
                  <a:pt x="10710" y="6780"/>
                </a:lnTo>
                <a:lnTo>
                  <a:pt x="10727" y="6810"/>
                </a:lnTo>
                <a:lnTo>
                  <a:pt x="10738" y="6820"/>
                </a:lnTo>
                <a:lnTo>
                  <a:pt x="10749" y="6825"/>
                </a:lnTo>
                <a:lnTo>
                  <a:pt x="10761" y="6830"/>
                </a:lnTo>
                <a:lnTo>
                  <a:pt x="10761" y="7810"/>
                </a:lnTo>
                <a:lnTo>
                  <a:pt x="10749" y="7815"/>
                </a:lnTo>
                <a:lnTo>
                  <a:pt x="10735" y="7820"/>
                </a:lnTo>
                <a:lnTo>
                  <a:pt x="10727" y="7830"/>
                </a:lnTo>
                <a:lnTo>
                  <a:pt x="10716" y="7845"/>
                </a:lnTo>
                <a:lnTo>
                  <a:pt x="10710" y="7865"/>
                </a:lnTo>
                <a:lnTo>
                  <a:pt x="10704" y="7885"/>
                </a:lnTo>
                <a:lnTo>
                  <a:pt x="10699" y="7905"/>
                </a:lnTo>
                <a:lnTo>
                  <a:pt x="10699" y="7950"/>
                </a:lnTo>
                <a:lnTo>
                  <a:pt x="10704" y="7975"/>
                </a:lnTo>
                <a:lnTo>
                  <a:pt x="10226" y="8465"/>
                </a:lnTo>
                <a:lnTo>
                  <a:pt x="10215" y="8445"/>
                </a:lnTo>
                <a:lnTo>
                  <a:pt x="10206" y="8435"/>
                </a:lnTo>
                <a:lnTo>
                  <a:pt x="10192" y="8425"/>
                </a:lnTo>
                <a:lnTo>
                  <a:pt x="10179" y="8420"/>
                </a:lnTo>
                <a:lnTo>
                  <a:pt x="10164" y="8425"/>
                </a:lnTo>
                <a:lnTo>
                  <a:pt x="10153" y="8430"/>
                </a:lnTo>
                <a:lnTo>
                  <a:pt x="10142" y="8445"/>
                </a:lnTo>
                <a:lnTo>
                  <a:pt x="10134" y="8460"/>
                </a:lnTo>
                <a:lnTo>
                  <a:pt x="9647" y="7965"/>
                </a:lnTo>
                <a:lnTo>
                  <a:pt x="9650" y="7945"/>
                </a:lnTo>
                <a:lnTo>
                  <a:pt x="9652" y="7925"/>
                </a:lnTo>
                <a:lnTo>
                  <a:pt x="9650" y="7910"/>
                </a:lnTo>
                <a:lnTo>
                  <a:pt x="9647" y="7890"/>
                </a:lnTo>
                <a:lnTo>
                  <a:pt x="9641" y="7875"/>
                </a:lnTo>
                <a:lnTo>
                  <a:pt x="9636" y="7860"/>
                </a:lnTo>
                <a:lnTo>
                  <a:pt x="9630" y="7845"/>
                </a:lnTo>
                <a:lnTo>
                  <a:pt x="9622" y="7835"/>
                </a:lnTo>
                <a:lnTo>
                  <a:pt x="9610" y="7830"/>
                </a:lnTo>
                <a:lnTo>
                  <a:pt x="9599" y="7825"/>
                </a:lnTo>
                <a:lnTo>
                  <a:pt x="9599" y="6830"/>
                </a:lnTo>
                <a:lnTo>
                  <a:pt x="9613" y="6825"/>
                </a:lnTo>
                <a:lnTo>
                  <a:pt x="9622" y="6820"/>
                </a:lnTo>
                <a:lnTo>
                  <a:pt x="9633" y="6805"/>
                </a:lnTo>
                <a:lnTo>
                  <a:pt x="9641" y="6790"/>
                </a:lnTo>
                <a:lnTo>
                  <a:pt x="9647" y="6775"/>
                </a:lnTo>
                <a:lnTo>
                  <a:pt x="9652" y="6755"/>
                </a:lnTo>
                <a:lnTo>
                  <a:pt x="9655" y="6735"/>
                </a:lnTo>
                <a:lnTo>
                  <a:pt x="9658" y="6715"/>
                </a:lnTo>
                <a:lnTo>
                  <a:pt x="9655" y="6690"/>
                </a:lnTo>
                <a:lnTo>
                  <a:pt x="9652" y="6670"/>
                </a:lnTo>
                <a:lnTo>
                  <a:pt x="10125" y="6185"/>
                </a:lnTo>
                <a:lnTo>
                  <a:pt x="10134" y="6205"/>
                </a:lnTo>
                <a:lnTo>
                  <a:pt x="10147" y="6225"/>
                </a:lnTo>
                <a:lnTo>
                  <a:pt x="10161" y="6235"/>
                </a:lnTo>
                <a:lnTo>
                  <a:pt x="10179" y="6240"/>
                </a:lnTo>
                <a:lnTo>
                  <a:pt x="10195" y="6235"/>
                </a:lnTo>
                <a:lnTo>
                  <a:pt x="10212" y="6225"/>
                </a:lnTo>
                <a:lnTo>
                  <a:pt x="10224" y="6205"/>
                </a:lnTo>
                <a:lnTo>
                  <a:pt x="10235" y="6180"/>
                </a:lnTo>
                <a:close/>
                <a:moveTo>
                  <a:pt x="11399" y="6175"/>
                </a:moveTo>
                <a:lnTo>
                  <a:pt x="11880" y="6665"/>
                </a:lnTo>
                <a:lnTo>
                  <a:pt x="11874" y="6690"/>
                </a:lnTo>
                <a:lnTo>
                  <a:pt x="11872" y="6715"/>
                </a:lnTo>
                <a:lnTo>
                  <a:pt x="11874" y="6735"/>
                </a:lnTo>
                <a:lnTo>
                  <a:pt x="11877" y="6760"/>
                </a:lnTo>
                <a:lnTo>
                  <a:pt x="11883" y="6775"/>
                </a:lnTo>
                <a:lnTo>
                  <a:pt x="11891" y="6795"/>
                </a:lnTo>
                <a:lnTo>
                  <a:pt x="11900" y="6805"/>
                </a:lnTo>
                <a:lnTo>
                  <a:pt x="11911" y="6820"/>
                </a:lnTo>
                <a:lnTo>
                  <a:pt x="11922" y="6825"/>
                </a:lnTo>
                <a:lnTo>
                  <a:pt x="11933" y="6830"/>
                </a:lnTo>
                <a:lnTo>
                  <a:pt x="11933" y="7815"/>
                </a:lnTo>
                <a:lnTo>
                  <a:pt x="11922" y="7820"/>
                </a:lnTo>
                <a:lnTo>
                  <a:pt x="11911" y="7825"/>
                </a:lnTo>
                <a:lnTo>
                  <a:pt x="11900" y="7835"/>
                </a:lnTo>
                <a:lnTo>
                  <a:pt x="11883" y="7865"/>
                </a:lnTo>
                <a:lnTo>
                  <a:pt x="11880" y="7885"/>
                </a:lnTo>
                <a:lnTo>
                  <a:pt x="11874" y="7905"/>
                </a:lnTo>
                <a:lnTo>
                  <a:pt x="11874" y="7950"/>
                </a:lnTo>
                <a:lnTo>
                  <a:pt x="11880" y="7970"/>
                </a:lnTo>
                <a:lnTo>
                  <a:pt x="11396" y="8465"/>
                </a:lnTo>
                <a:lnTo>
                  <a:pt x="11388" y="8450"/>
                </a:lnTo>
                <a:lnTo>
                  <a:pt x="11376" y="8435"/>
                </a:lnTo>
                <a:lnTo>
                  <a:pt x="11365" y="8425"/>
                </a:lnTo>
                <a:lnTo>
                  <a:pt x="11337" y="8425"/>
                </a:lnTo>
                <a:lnTo>
                  <a:pt x="11326" y="8435"/>
                </a:lnTo>
                <a:lnTo>
                  <a:pt x="11315" y="8445"/>
                </a:lnTo>
                <a:lnTo>
                  <a:pt x="11306" y="8465"/>
                </a:lnTo>
                <a:lnTo>
                  <a:pt x="10825" y="7970"/>
                </a:lnTo>
                <a:lnTo>
                  <a:pt x="10831" y="7950"/>
                </a:lnTo>
                <a:lnTo>
                  <a:pt x="10831" y="7905"/>
                </a:lnTo>
                <a:lnTo>
                  <a:pt x="10825" y="7885"/>
                </a:lnTo>
                <a:lnTo>
                  <a:pt x="10822" y="7865"/>
                </a:lnTo>
                <a:lnTo>
                  <a:pt x="10806" y="7835"/>
                </a:lnTo>
                <a:lnTo>
                  <a:pt x="10794" y="7825"/>
                </a:lnTo>
                <a:lnTo>
                  <a:pt x="10783" y="7815"/>
                </a:lnTo>
                <a:lnTo>
                  <a:pt x="10772" y="7810"/>
                </a:lnTo>
                <a:lnTo>
                  <a:pt x="10772" y="6830"/>
                </a:lnTo>
                <a:lnTo>
                  <a:pt x="10783" y="6825"/>
                </a:lnTo>
                <a:lnTo>
                  <a:pt x="10794" y="6815"/>
                </a:lnTo>
                <a:lnTo>
                  <a:pt x="10806" y="6805"/>
                </a:lnTo>
                <a:lnTo>
                  <a:pt x="10814" y="6790"/>
                </a:lnTo>
                <a:lnTo>
                  <a:pt x="10820" y="6775"/>
                </a:lnTo>
                <a:lnTo>
                  <a:pt x="10825" y="6755"/>
                </a:lnTo>
                <a:lnTo>
                  <a:pt x="10828" y="6735"/>
                </a:lnTo>
                <a:lnTo>
                  <a:pt x="10828" y="6690"/>
                </a:lnTo>
                <a:lnTo>
                  <a:pt x="10825" y="6670"/>
                </a:lnTo>
                <a:lnTo>
                  <a:pt x="11301" y="6180"/>
                </a:lnTo>
                <a:lnTo>
                  <a:pt x="11312" y="6200"/>
                </a:lnTo>
                <a:lnTo>
                  <a:pt x="11323" y="6215"/>
                </a:lnTo>
                <a:lnTo>
                  <a:pt x="11337" y="6225"/>
                </a:lnTo>
                <a:lnTo>
                  <a:pt x="11365" y="6225"/>
                </a:lnTo>
                <a:lnTo>
                  <a:pt x="11379" y="6210"/>
                </a:lnTo>
                <a:lnTo>
                  <a:pt x="11391" y="6195"/>
                </a:lnTo>
                <a:lnTo>
                  <a:pt x="11399" y="6175"/>
                </a:lnTo>
                <a:close/>
                <a:moveTo>
                  <a:pt x="17263" y="6180"/>
                </a:moveTo>
                <a:lnTo>
                  <a:pt x="17761" y="6685"/>
                </a:lnTo>
                <a:lnTo>
                  <a:pt x="17758" y="6715"/>
                </a:lnTo>
                <a:lnTo>
                  <a:pt x="17761" y="6740"/>
                </a:lnTo>
                <a:lnTo>
                  <a:pt x="17766" y="6765"/>
                </a:lnTo>
                <a:lnTo>
                  <a:pt x="17781" y="6780"/>
                </a:lnTo>
                <a:lnTo>
                  <a:pt x="17795" y="6790"/>
                </a:lnTo>
                <a:lnTo>
                  <a:pt x="17795" y="7815"/>
                </a:lnTo>
                <a:lnTo>
                  <a:pt x="17784" y="7820"/>
                </a:lnTo>
                <a:lnTo>
                  <a:pt x="17772" y="7825"/>
                </a:lnTo>
                <a:lnTo>
                  <a:pt x="17761" y="7835"/>
                </a:lnTo>
                <a:lnTo>
                  <a:pt x="17752" y="7850"/>
                </a:lnTo>
                <a:lnTo>
                  <a:pt x="17744" y="7865"/>
                </a:lnTo>
                <a:lnTo>
                  <a:pt x="17739" y="7885"/>
                </a:lnTo>
                <a:lnTo>
                  <a:pt x="17736" y="7905"/>
                </a:lnTo>
                <a:lnTo>
                  <a:pt x="17736" y="7950"/>
                </a:lnTo>
                <a:lnTo>
                  <a:pt x="17739" y="7970"/>
                </a:lnTo>
                <a:lnTo>
                  <a:pt x="17257" y="8465"/>
                </a:lnTo>
                <a:lnTo>
                  <a:pt x="17249" y="8450"/>
                </a:lnTo>
                <a:lnTo>
                  <a:pt x="17238" y="8435"/>
                </a:lnTo>
                <a:lnTo>
                  <a:pt x="17226" y="8425"/>
                </a:lnTo>
                <a:lnTo>
                  <a:pt x="17201" y="8425"/>
                </a:lnTo>
                <a:lnTo>
                  <a:pt x="17187" y="8435"/>
                </a:lnTo>
                <a:lnTo>
                  <a:pt x="17170" y="8465"/>
                </a:lnTo>
                <a:lnTo>
                  <a:pt x="16684" y="7965"/>
                </a:lnTo>
                <a:lnTo>
                  <a:pt x="16687" y="7945"/>
                </a:lnTo>
                <a:lnTo>
                  <a:pt x="16689" y="7925"/>
                </a:lnTo>
                <a:lnTo>
                  <a:pt x="16687" y="7905"/>
                </a:lnTo>
                <a:lnTo>
                  <a:pt x="16684" y="7885"/>
                </a:lnTo>
                <a:lnTo>
                  <a:pt x="16672" y="7855"/>
                </a:lnTo>
                <a:lnTo>
                  <a:pt x="16664" y="7840"/>
                </a:lnTo>
                <a:lnTo>
                  <a:pt x="16656" y="7830"/>
                </a:lnTo>
                <a:lnTo>
                  <a:pt x="16644" y="7825"/>
                </a:lnTo>
                <a:lnTo>
                  <a:pt x="16633" y="7820"/>
                </a:lnTo>
                <a:lnTo>
                  <a:pt x="16633" y="6830"/>
                </a:lnTo>
                <a:lnTo>
                  <a:pt x="16644" y="6830"/>
                </a:lnTo>
                <a:lnTo>
                  <a:pt x="16656" y="6820"/>
                </a:lnTo>
                <a:lnTo>
                  <a:pt x="16667" y="6810"/>
                </a:lnTo>
                <a:lnTo>
                  <a:pt x="16675" y="6795"/>
                </a:lnTo>
                <a:lnTo>
                  <a:pt x="16684" y="6775"/>
                </a:lnTo>
                <a:lnTo>
                  <a:pt x="16689" y="6760"/>
                </a:lnTo>
                <a:lnTo>
                  <a:pt x="16692" y="6740"/>
                </a:lnTo>
                <a:lnTo>
                  <a:pt x="16692" y="6690"/>
                </a:lnTo>
                <a:lnTo>
                  <a:pt x="16687" y="6665"/>
                </a:lnTo>
                <a:lnTo>
                  <a:pt x="17162" y="6180"/>
                </a:lnTo>
                <a:lnTo>
                  <a:pt x="17173" y="6200"/>
                </a:lnTo>
                <a:lnTo>
                  <a:pt x="17184" y="6215"/>
                </a:lnTo>
                <a:lnTo>
                  <a:pt x="17199" y="6225"/>
                </a:lnTo>
                <a:lnTo>
                  <a:pt x="17212" y="6230"/>
                </a:lnTo>
                <a:lnTo>
                  <a:pt x="17229" y="6225"/>
                </a:lnTo>
                <a:lnTo>
                  <a:pt x="17244" y="6215"/>
                </a:lnTo>
                <a:lnTo>
                  <a:pt x="17255" y="6200"/>
                </a:lnTo>
                <a:lnTo>
                  <a:pt x="17263" y="6180"/>
                </a:lnTo>
                <a:close/>
                <a:moveTo>
                  <a:pt x="7889" y="6180"/>
                </a:moveTo>
                <a:lnTo>
                  <a:pt x="8376" y="6680"/>
                </a:lnTo>
                <a:lnTo>
                  <a:pt x="8373" y="6700"/>
                </a:lnTo>
                <a:lnTo>
                  <a:pt x="8373" y="6730"/>
                </a:lnTo>
                <a:lnTo>
                  <a:pt x="8376" y="6745"/>
                </a:lnTo>
                <a:lnTo>
                  <a:pt x="8384" y="6775"/>
                </a:lnTo>
                <a:lnTo>
                  <a:pt x="8398" y="6790"/>
                </a:lnTo>
                <a:lnTo>
                  <a:pt x="8407" y="6800"/>
                </a:lnTo>
                <a:lnTo>
                  <a:pt x="8418" y="6800"/>
                </a:lnTo>
                <a:lnTo>
                  <a:pt x="8418" y="7825"/>
                </a:lnTo>
                <a:lnTo>
                  <a:pt x="8407" y="7830"/>
                </a:lnTo>
                <a:lnTo>
                  <a:pt x="8395" y="7835"/>
                </a:lnTo>
                <a:lnTo>
                  <a:pt x="8387" y="7845"/>
                </a:lnTo>
                <a:lnTo>
                  <a:pt x="8378" y="7855"/>
                </a:lnTo>
                <a:lnTo>
                  <a:pt x="8373" y="7870"/>
                </a:lnTo>
                <a:lnTo>
                  <a:pt x="8367" y="7890"/>
                </a:lnTo>
                <a:lnTo>
                  <a:pt x="8364" y="7905"/>
                </a:lnTo>
                <a:lnTo>
                  <a:pt x="8362" y="7925"/>
                </a:lnTo>
                <a:lnTo>
                  <a:pt x="8364" y="7945"/>
                </a:lnTo>
                <a:lnTo>
                  <a:pt x="8367" y="7965"/>
                </a:lnTo>
                <a:lnTo>
                  <a:pt x="7878" y="8470"/>
                </a:lnTo>
                <a:lnTo>
                  <a:pt x="7869" y="8450"/>
                </a:lnTo>
                <a:lnTo>
                  <a:pt x="7858" y="8440"/>
                </a:lnTo>
                <a:lnTo>
                  <a:pt x="7847" y="8430"/>
                </a:lnTo>
                <a:lnTo>
                  <a:pt x="7822" y="8430"/>
                </a:lnTo>
                <a:lnTo>
                  <a:pt x="7810" y="8440"/>
                </a:lnTo>
                <a:lnTo>
                  <a:pt x="7802" y="8450"/>
                </a:lnTo>
                <a:lnTo>
                  <a:pt x="7793" y="8465"/>
                </a:lnTo>
                <a:lnTo>
                  <a:pt x="7296" y="7955"/>
                </a:lnTo>
                <a:lnTo>
                  <a:pt x="7298" y="7925"/>
                </a:lnTo>
                <a:lnTo>
                  <a:pt x="7298" y="7910"/>
                </a:lnTo>
                <a:lnTo>
                  <a:pt x="7296" y="7895"/>
                </a:lnTo>
                <a:lnTo>
                  <a:pt x="7287" y="7870"/>
                </a:lnTo>
                <a:lnTo>
                  <a:pt x="7273" y="7850"/>
                </a:lnTo>
                <a:lnTo>
                  <a:pt x="7256" y="7840"/>
                </a:lnTo>
                <a:lnTo>
                  <a:pt x="7256" y="6790"/>
                </a:lnTo>
                <a:lnTo>
                  <a:pt x="7270" y="6785"/>
                </a:lnTo>
                <a:lnTo>
                  <a:pt x="7282" y="6765"/>
                </a:lnTo>
                <a:lnTo>
                  <a:pt x="7290" y="6745"/>
                </a:lnTo>
                <a:lnTo>
                  <a:pt x="7293" y="6715"/>
                </a:lnTo>
                <a:lnTo>
                  <a:pt x="7290" y="6690"/>
                </a:lnTo>
                <a:lnTo>
                  <a:pt x="7782" y="6180"/>
                </a:lnTo>
                <a:lnTo>
                  <a:pt x="7791" y="6205"/>
                </a:lnTo>
                <a:lnTo>
                  <a:pt x="7805" y="6220"/>
                </a:lnTo>
                <a:lnTo>
                  <a:pt x="7819" y="6230"/>
                </a:lnTo>
                <a:lnTo>
                  <a:pt x="7836" y="6235"/>
                </a:lnTo>
                <a:lnTo>
                  <a:pt x="7852" y="6230"/>
                </a:lnTo>
                <a:lnTo>
                  <a:pt x="7867" y="6220"/>
                </a:lnTo>
                <a:lnTo>
                  <a:pt x="7889" y="6180"/>
                </a:lnTo>
                <a:close/>
                <a:moveTo>
                  <a:pt x="9062" y="6185"/>
                </a:moveTo>
                <a:lnTo>
                  <a:pt x="9534" y="6665"/>
                </a:lnTo>
                <a:lnTo>
                  <a:pt x="9529" y="6690"/>
                </a:lnTo>
                <a:lnTo>
                  <a:pt x="9529" y="6740"/>
                </a:lnTo>
                <a:lnTo>
                  <a:pt x="9532" y="6760"/>
                </a:lnTo>
                <a:lnTo>
                  <a:pt x="9537" y="6780"/>
                </a:lnTo>
                <a:lnTo>
                  <a:pt x="9546" y="6795"/>
                </a:lnTo>
                <a:lnTo>
                  <a:pt x="9554" y="6810"/>
                </a:lnTo>
                <a:lnTo>
                  <a:pt x="9565" y="6820"/>
                </a:lnTo>
                <a:lnTo>
                  <a:pt x="9577" y="6825"/>
                </a:lnTo>
                <a:lnTo>
                  <a:pt x="9588" y="6830"/>
                </a:lnTo>
                <a:lnTo>
                  <a:pt x="9588" y="7825"/>
                </a:lnTo>
                <a:lnTo>
                  <a:pt x="9577" y="7825"/>
                </a:lnTo>
                <a:lnTo>
                  <a:pt x="9568" y="7835"/>
                </a:lnTo>
                <a:lnTo>
                  <a:pt x="9557" y="7845"/>
                </a:lnTo>
                <a:lnTo>
                  <a:pt x="9543" y="7870"/>
                </a:lnTo>
                <a:lnTo>
                  <a:pt x="9537" y="7890"/>
                </a:lnTo>
                <a:lnTo>
                  <a:pt x="9534" y="7905"/>
                </a:lnTo>
                <a:lnTo>
                  <a:pt x="9534" y="7945"/>
                </a:lnTo>
                <a:lnTo>
                  <a:pt x="9537" y="7965"/>
                </a:lnTo>
                <a:lnTo>
                  <a:pt x="9048" y="8470"/>
                </a:lnTo>
                <a:lnTo>
                  <a:pt x="9042" y="8450"/>
                </a:lnTo>
                <a:lnTo>
                  <a:pt x="9031" y="8440"/>
                </a:lnTo>
                <a:lnTo>
                  <a:pt x="9020" y="8430"/>
                </a:lnTo>
                <a:lnTo>
                  <a:pt x="8994" y="8430"/>
                </a:lnTo>
                <a:lnTo>
                  <a:pt x="8983" y="8440"/>
                </a:lnTo>
                <a:lnTo>
                  <a:pt x="8975" y="8450"/>
                </a:lnTo>
                <a:lnTo>
                  <a:pt x="8966" y="8465"/>
                </a:lnTo>
                <a:lnTo>
                  <a:pt x="8474" y="7960"/>
                </a:lnTo>
                <a:lnTo>
                  <a:pt x="8477" y="7945"/>
                </a:lnTo>
                <a:lnTo>
                  <a:pt x="8480" y="7925"/>
                </a:lnTo>
                <a:lnTo>
                  <a:pt x="8477" y="7910"/>
                </a:lnTo>
                <a:lnTo>
                  <a:pt x="8474" y="7890"/>
                </a:lnTo>
                <a:lnTo>
                  <a:pt x="8471" y="7875"/>
                </a:lnTo>
                <a:lnTo>
                  <a:pt x="8463" y="7860"/>
                </a:lnTo>
                <a:lnTo>
                  <a:pt x="8457" y="7845"/>
                </a:lnTo>
                <a:lnTo>
                  <a:pt x="8449" y="7835"/>
                </a:lnTo>
                <a:lnTo>
                  <a:pt x="8437" y="7830"/>
                </a:lnTo>
                <a:lnTo>
                  <a:pt x="8429" y="7825"/>
                </a:lnTo>
                <a:lnTo>
                  <a:pt x="8429" y="6800"/>
                </a:lnTo>
                <a:lnTo>
                  <a:pt x="8443" y="6790"/>
                </a:lnTo>
                <a:lnTo>
                  <a:pt x="8457" y="6770"/>
                </a:lnTo>
                <a:lnTo>
                  <a:pt x="8466" y="6745"/>
                </a:lnTo>
                <a:lnTo>
                  <a:pt x="8468" y="6715"/>
                </a:lnTo>
                <a:lnTo>
                  <a:pt x="8468" y="6700"/>
                </a:lnTo>
                <a:lnTo>
                  <a:pt x="8466" y="6685"/>
                </a:lnTo>
                <a:lnTo>
                  <a:pt x="8952" y="6185"/>
                </a:lnTo>
                <a:lnTo>
                  <a:pt x="8961" y="6210"/>
                </a:lnTo>
                <a:lnTo>
                  <a:pt x="8975" y="6225"/>
                </a:lnTo>
                <a:lnTo>
                  <a:pt x="8989" y="6235"/>
                </a:lnTo>
                <a:lnTo>
                  <a:pt x="9006" y="6240"/>
                </a:lnTo>
                <a:lnTo>
                  <a:pt x="9025" y="6235"/>
                </a:lnTo>
                <a:lnTo>
                  <a:pt x="9039" y="6225"/>
                </a:lnTo>
                <a:lnTo>
                  <a:pt x="9053" y="6205"/>
                </a:lnTo>
                <a:lnTo>
                  <a:pt x="9062" y="6185"/>
                </a:lnTo>
                <a:close/>
                <a:moveTo>
                  <a:pt x="5529" y="6165"/>
                </a:moveTo>
                <a:lnTo>
                  <a:pt x="6022" y="6670"/>
                </a:lnTo>
                <a:lnTo>
                  <a:pt x="6016" y="6690"/>
                </a:lnTo>
                <a:lnTo>
                  <a:pt x="6016" y="6735"/>
                </a:lnTo>
                <a:lnTo>
                  <a:pt x="6019" y="6755"/>
                </a:lnTo>
                <a:lnTo>
                  <a:pt x="6024" y="6775"/>
                </a:lnTo>
                <a:lnTo>
                  <a:pt x="6041" y="6805"/>
                </a:lnTo>
                <a:lnTo>
                  <a:pt x="6050" y="6815"/>
                </a:lnTo>
                <a:lnTo>
                  <a:pt x="6061" y="6820"/>
                </a:lnTo>
                <a:lnTo>
                  <a:pt x="6072" y="6825"/>
                </a:lnTo>
                <a:lnTo>
                  <a:pt x="6072" y="7840"/>
                </a:lnTo>
                <a:lnTo>
                  <a:pt x="6064" y="7840"/>
                </a:lnTo>
                <a:lnTo>
                  <a:pt x="6055" y="7845"/>
                </a:lnTo>
                <a:lnTo>
                  <a:pt x="6038" y="7865"/>
                </a:lnTo>
                <a:lnTo>
                  <a:pt x="6036" y="7880"/>
                </a:lnTo>
                <a:lnTo>
                  <a:pt x="6030" y="7895"/>
                </a:lnTo>
                <a:lnTo>
                  <a:pt x="6027" y="7910"/>
                </a:lnTo>
                <a:lnTo>
                  <a:pt x="6027" y="7945"/>
                </a:lnTo>
                <a:lnTo>
                  <a:pt x="6030" y="7960"/>
                </a:lnTo>
                <a:lnTo>
                  <a:pt x="5527" y="8475"/>
                </a:lnTo>
                <a:lnTo>
                  <a:pt x="5518" y="8465"/>
                </a:lnTo>
                <a:lnTo>
                  <a:pt x="5501" y="8445"/>
                </a:lnTo>
                <a:lnTo>
                  <a:pt x="5482" y="8445"/>
                </a:lnTo>
                <a:lnTo>
                  <a:pt x="5473" y="8455"/>
                </a:lnTo>
                <a:lnTo>
                  <a:pt x="5465" y="8460"/>
                </a:lnTo>
                <a:lnTo>
                  <a:pt x="5456" y="8475"/>
                </a:lnTo>
                <a:lnTo>
                  <a:pt x="4947" y="7950"/>
                </a:lnTo>
                <a:lnTo>
                  <a:pt x="4947" y="7925"/>
                </a:lnTo>
                <a:lnTo>
                  <a:pt x="4944" y="7900"/>
                </a:lnTo>
                <a:lnTo>
                  <a:pt x="4939" y="7875"/>
                </a:lnTo>
                <a:lnTo>
                  <a:pt x="4925" y="7860"/>
                </a:lnTo>
                <a:lnTo>
                  <a:pt x="4911" y="7850"/>
                </a:lnTo>
                <a:lnTo>
                  <a:pt x="4911" y="6790"/>
                </a:lnTo>
                <a:lnTo>
                  <a:pt x="4925" y="6780"/>
                </a:lnTo>
                <a:lnTo>
                  <a:pt x="4936" y="6765"/>
                </a:lnTo>
                <a:lnTo>
                  <a:pt x="4944" y="6740"/>
                </a:lnTo>
                <a:lnTo>
                  <a:pt x="4947" y="6715"/>
                </a:lnTo>
                <a:lnTo>
                  <a:pt x="4944" y="6690"/>
                </a:lnTo>
                <a:lnTo>
                  <a:pt x="5453" y="6165"/>
                </a:lnTo>
                <a:lnTo>
                  <a:pt x="5459" y="6180"/>
                </a:lnTo>
                <a:lnTo>
                  <a:pt x="5470" y="6195"/>
                </a:lnTo>
                <a:lnTo>
                  <a:pt x="5479" y="6200"/>
                </a:lnTo>
                <a:lnTo>
                  <a:pt x="5490" y="6205"/>
                </a:lnTo>
                <a:lnTo>
                  <a:pt x="5501" y="6200"/>
                </a:lnTo>
                <a:lnTo>
                  <a:pt x="5513" y="6190"/>
                </a:lnTo>
                <a:lnTo>
                  <a:pt x="5521" y="6180"/>
                </a:lnTo>
                <a:lnTo>
                  <a:pt x="5529" y="6165"/>
                </a:lnTo>
                <a:close/>
                <a:moveTo>
                  <a:pt x="6716" y="6180"/>
                </a:moveTo>
                <a:lnTo>
                  <a:pt x="7208" y="6685"/>
                </a:lnTo>
                <a:lnTo>
                  <a:pt x="7206" y="6700"/>
                </a:lnTo>
                <a:lnTo>
                  <a:pt x="7206" y="6715"/>
                </a:lnTo>
                <a:lnTo>
                  <a:pt x="7208" y="6745"/>
                </a:lnTo>
                <a:lnTo>
                  <a:pt x="7217" y="6770"/>
                </a:lnTo>
                <a:lnTo>
                  <a:pt x="7228" y="6785"/>
                </a:lnTo>
                <a:lnTo>
                  <a:pt x="7245" y="6795"/>
                </a:lnTo>
                <a:lnTo>
                  <a:pt x="7245" y="7835"/>
                </a:lnTo>
                <a:lnTo>
                  <a:pt x="7234" y="7840"/>
                </a:lnTo>
                <a:lnTo>
                  <a:pt x="7225" y="7845"/>
                </a:lnTo>
                <a:lnTo>
                  <a:pt x="7220" y="7855"/>
                </a:lnTo>
                <a:lnTo>
                  <a:pt x="7211" y="7865"/>
                </a:lnTo>
                <a:lnTo>
                  <a:pt x="7206" y="7880"/>
                </a:lnTo>
                <a:lnTo>
                  <a:pt x="7203" y="7895"/>
                </a:lnTo>
                <a:lnTo>
                  <a:pt x="7197" y="7925"/>
                </a:lnTo>
                <a:lnTo>
                  <a:pt x="7200" y="7945"/>
                </a:lnTo>
                <a:lnTo>
                  <a:pt x="7200" y="7960"/>
                </a:lnTo>
                <a:lnTo>
                  <a:pt x="6699" y="8475"/>
                </a:lnTo>
                <a:lnTo>
                  <a:pt x="6691" y="8460"/>
                </a:lnTo>
                <a:lnTo>
                  <a:pt x="6683" y="8450"/>
                </a:lnTo>
                <a:lnTo>
                  <a:pt x="6674" y="8445"/>
                </a:lnTo>
                <a:lnTo>
                  <a:pt x="6663" y="8440"/>
                </a:lnTo>
                <a:lnTo>
                  <a:pt x="6652" y="8445"/>
                </a:lnTo>
                <a:lnTo>
                  <a:pt x="6643" y="8450"/>
                </a:lnTo>
                <a:lnTo>
                  <a:pt x="6635" y="8460"/>
                </a:lnTo>
                <a:lnTo>
                  <a:pt x="6629" y="8475"/>
                </a:lnTo>
                <a:lnTo>
                  <a:pt x="6126" y="7955"/>
                </a:lnTo>
                <a:lnTo>
                  <a:pt x="6128" y="7925"/>
                </a:lnTo>
                <a:lnTo>
                  <a:pt x="6126" y="7910"/>
                </a:lnTo>
                <a:lnTo>
                  <a:pt x="6123" y="7895"/>
                </a:lnTo>
                <a:lnTo>
                  <a:pt x="6114" y="7870"/>
                </a:lnTo>
                <a:lnTo>
                  <a:pt x="6100" y="7850"/>
                </a:lnTo>
                <a:lnTo>
                  <a:pt x="6083" y="7840"/>
                </a:lnTo>
                <a:lnTo>
                  <a:pt x="6083" y="6825"/>
                </a:lnTo>
                <a:lnTo>
                  <a:pt x="6095" y="6820"/>
                </a:lnTo>
                <a:lnTo>
                  <a:pt x="6106" y="6810"/>
                </a:lnTo>
                <a:lnTo>
                  <a:pt x="6123" y="6790"/>
                </a:lnTo>
                <a:lnTo>
                  <a:pt x="6128" y="6770"/>
                </a:lnTo>
                <a:lnTo>
                  <a:pt x="6134" y="6755"/>
                </a:lnTo>
                <a:lnTo>
                  <a:pt x="6137" y="6735"/>
                </a:lnTo>
                <a:lnTo>
                  <a:pt x="6137" y="6695"/>
                </a:lnTo>
                <a:lnTo>
                  <a:pt x="6134" y="6670"/>
                </a:lnTo>
                <a:lnTo>
                  <a:pt x="6612" y="6180"/>
                </a:lnTo>
                <a:lnTo>
                  <a:pt x="6621" y="6200"/>
                </a:lnTo>
                <a:lnTo>
                  <a:pt x="6632" y="6220"/>
                </a:lnTo>
                <a:lnTo>
                  <a:pt x="6646" y="6230"/>
                </a:lnTo>
                <a:lnTo>
                  <a:pt x="6680" y="6230"/>
                </a:lnTo>
                <a:lnTo>
                  <a:pt x="6694" y="6220"/>
                </a:lnTo>
                <a:lnTo>
                  <a:pt x="6705" y="6200"/>
                </a:lnTo>
                <a:lnTo>
                  <a:pt x="6716" y="6180"/>
                </a:lnTo>
                <a:close/>
                <a:moveTo>
                  <a:pt x="12558" y="6160"/>
                </a:moveTo>
                <a:lnTo>
                  <a:pt x="13064" y="6680"/>
                </a:lnTo>
                <a:lnTo>
                  <a:pt x="13061" y="6695"/>
                </a:lnTo>
                <a:lnTo>
                  <a:pt x="13058" y="6715"/>
                </a:lnTo>
                <a:lnTo>
                  <a:pt x="13061" y="6730"/>
                </a:lnTo>
                <a:lnTo>
                  <a:pt x="13064" y="6750"/>
                </a:lnTo>
                <a:lnTo>
                  <a:pt x="13067" y="6765"/>
                </a:lnTo>
                <a:lnTo>
                  <a:pt x="13078" y="6785"/>
                </a:lnTo>
                <a:lnTo>
                  <a:pt x="13087" y="6795"/>
                </a:lnTo>
                <a:lnTo>
                  <a:pt x="13095" y="6800"/>
                </a:lnTo>
                <a:lnTo>
                  <a:pt x="13106" y="6800"/>
                </a:lnTo>
                <a:lnTo>
                  <a:pt x="13106" y="7850"/>
                </a:lnTo>
                <a:lnTo>
                  <a:pt x="13089" y="7855"/>
                </a:lnTo>
                <a:lnTo>
                  <a:pt x="13075" y="7875"/>
                </a:lnTo>
                <a:lnTo>
                  <a:pt x="13067" y="7900"/>
                </a:lnTo>
                <a:lnTo>
                  <a:pt x="13064" y="7925"/>
                </a:lnTo>
                <a:lnTo>
                  <a:pt x="13067" y="7955"/>
                </a:lnTo>
                <a:lnTo>
                  <a:pt x="12558" y="8475"/>
                </a:lnTo>
                <a:lnTo>
                  <a:pt x="12549" y="8465"/>
                </a:lnTo>
                <a:lnTo>
                  <a:pt x="12544" y="8455"/>
                </a:lnTo>
                <a:lnTo>
                  <a:pt x="12533" y="8445"/>
                </a:lnTo>
                <a:lnTo>
                  <a:pt x="12513" y="8445"/>
                </a:lnTo>
                <a:lnTo>
                  <a:pt x="12504" y="8455"/>
                </a:lnTo>
                <a:lnTo>
                  <a:pt x="12496" y="8460"/>
                </a:lnTo>
                <a:lnTo>
                  <a:pt x="12490" y="8475"/>
                </a:lnTo>
                <a:lnTo>
                  <a:pt x="11995" y="7965"/>
                </a:lnTo>
                <a:lnTo>
                  <a:pt x="11998" y="7945"/>
                </a:lnTo>
                <a:lnTo>
                  <a:pt x="11998" y="7905"/>
                </a:lnTo>
                <a:lnTo>
                  <a:pt x="11995" y="7885"/>
                </a:lnTo>
                <a:lnTo>
                  <a:pt x="11990" y="7870"/>
                </a:lnTo>
                <a:lnTo>
                  <a:pt x="11984" y="7855"/>
                </a:lnTo>
                <a:lnTo>
                  <a:pt x="11976" y="7840"/>
                </a:lnTo>
                <a:lnTo>
                  <a:pt x="11967" y="7830"/>
                </a:lnTo>
                <a:lnTo>
                  <a:pt x="11956" y="7820"/>
                </a:lnTo>
                <a:lnTo>
                  <a:pt x="11945" y="7815"/>
                </a:lnTo>
                <a:lnTo>
                  <a:pt x="11945" y="6825"/>
                </a:lnTo>
                <a:lnTo>
                  <a:pt x="11956" y="6825"/>
                </a:lnTo>
                <a:lnTo>
                  <a:pt x="11967" y="6815"/>
                </a:lnTo>
                <a:lnTo>
                  <a:pt x="11976" y="6805"/>
                </a:lnTo>
                <a:lnTo>
                  <a:pt x="11984" y="6790"/>
                </a:lnTo>
                <a:lnTo>
                  <a:pt x="11990" y="6775"/>
                </a:lnTo>
                <a:lnTo>
                  <a:pt x="11995" y="6755"/>
                </a:lnTo>
                <a:lnTo>
                  <a:pt x="11998" y="6735"/>
                </a:lnTo>
                <a:lnTo>
                  <a:pt x="12001" y="6715"/>
                </a:lnTo>
                <a:lnTo>
                  <a:pt x="11998" y="6690"/>
                </a:lnTo>
                <a:lnTo>
                  <a:pt x="11995" y="6670"/>
                </a:lnTo>
                <a:lnTo>
                  <a:pt x="12488" y="6165"/>
                </a:lnTo>
                <a:lnTo>
                  <a:pt x="12493" y="6180"/>
                </a:lnTo>
                <a:lnTo>
                  <a:pt x="12502" y="6190"/>
                </a:lnTo>
                <a:lnTo>
                  <a:pt x="12513" y="6195"/>
                </a:lnTo>
                <a:lnTo>
                  <a:pt x="12521" y="6200"/>
                </a:lnTo>
                <a:lnTo>
                  <a:pt x="12533" y="6195"/>
                </a:lnTo>
                <a:lnTo>
                  <a:pt x="12544" y="6190"/>
                </a:lnTo>
                <a:lnTo>
                  <a:pt x="12552" y="6175"/>
                </a:lnTo>
                <a:lnTo>
                  <a:pt x="12558" y="6160"/>
                </a:lnTo>
                <a:close/>
                <a:moveTo>
                  <a:pt x="13736" y="6165"/>
                </a:moveTo>
                <a:lnTo>
                  <a:pt x="14231" y="6675"/>
                </a:lnTo>
                <a:lnTo>
                  <a:pt x="14228" y="6695"/>
                </a:lnTo>
                <a:lnTo>
                  <a:pt x="14226" y="6715"/>
                </a:lnTo>
                <a:lnTo>
                  <a:pt x="14228" y="6735"/>
                </a:lnTo>
                <a:lnTo>
                  <a:pt x="14231" y="6750"/>
                </a:lnTo>
                <a:lnTo>
                  <a:pt x="14234" y="6770"/>
                </a:lnTo>
                <a:lnTo>
                  <a:pt x="14248" y="6795"/>
                </a:lnTo>
                <a:lnTo>
                  <a:pt x="14257" y="6805"/>
                </a:lnTo>
                <a:lnTo>
                  <a:pt x="14268" y="6810"/>
                </a:lnTo>
                <a:lnTo>
                  <a:pt x="14279" y="6815"/>
                </a:lnTo>
                <a:lnTo>
                  <a:pt x="14279" y="7820"/>
                </a:lnTo>
                <a:lnTo>
                  <a:pt x="14265" y="7820"/>
                </a:lnTo>
                <a:lnTo>
                  <a:pt x="14257" y="7830"/>
                </a:lnTo>
                <a:lnTo>
                  <a:pt x="14245" y="7840"/>
                </a:lnTo>
                <a:lnTo>
                  <a:pt x="14237" y="7855"/>
                </a:lnTo>
                <a:lnTo>
                  <a:pt x="14231" y="7870"/>
                </a:lnTo>
                <a:lnTo>
                  <a:pt x="14226" y="7885"/>
                </a:lnTo>
                <a:lnTo>
                  <a:pt x="14223" y="7905"/>
                </a:lnTo>
                <a:lnTo>
                  <a:pt x="14220" y="7925"/>
                </a:lnTo>
                <a:lnTo>
                  <a:pt x="14223" y="7950"/>
                </a:lnTo>
                <a:lnTo>
                  <a:pt x="14226" y="7970"/>
                </a:lnTo>
                <a:lnTo>
                  <a:pt x="13733" y="8475"/>
                </a:lnTo>
                <a:lnTo>
                  <a:pt x="13725" y="8460"/>
                </a:lnTo>
                <a:lnTo>
                  <a:pt x="13717" y="8450"/>
                </a:lnTo>
                <a:lnTo>
                  <a:pt x="13705" y="8440"/>
                </a:lnTo>
                <a:lnTo>
                  <a:pt x="13686" y="8440"/>
                </a:lnTo>
                <a:lnTo>
                  <a:pt x="13674" y="8450"/>
                </a:lnTo>
                <a:lnTo>
                  <a:pt x="13666" y="8460"/>
                </a:lnTo>
                <a:lnTo>
                  <a:pt x="13660" y="8470"/>
                </a:lnTo>
                <a:lnTo>
                  <a:pt x="13151" y="7950"/>
                </a:lnTo>
                <a:lnTo>
                  <a:pt x="13151" y="7925"/>
                </a:lnTo>
                <a:lnTo>
                  <a:pt x="13148" y="7900"/>
                </a:lnTo>
                <a:lnTo>
                  <a:pt x="13143" y="7875"/>
                </a:lnTo>
                <a:lnTo>
                  <a:pt x="13132" y="7860"/>
                </a:lnTo>
                <a:lnTo>
                  <a:pt x="13118" y="7850"/>
                </a:lnTo>
                <a:lnTo>
                  <a:pt x="13118" y="6800"/>
                </a:lnTo>
                <a:lnTo>
                  <a:pt x="13134" y="6790"/>
                </a:lnTo>
                <a:lnTo>
                  <a:pt x="13146" y="6770"/>
                </a:lnTo>
                <a:lnTo>
                  <a:pt x="13154" y="6745"/>
                </a:lnTo>
                <a:lnTo>
                  <a:pt x="13157" y="6715"/>
                </a:lnTo>
                <a:lnTo>
                  <a:pt x="13157" y="6700"/>
                </a:lnTo>
                <a:lnTo>
                  <a:pt x="13154" y="6685"/>
                </a:lnTo>
                <a:lnTo>
                  <a:pt x="13658" y="6170"/>
                </a:lnTo>
                <a:lnTo>
                  <a:pt x="13663" y="6185"/>
                </a:lnTo>
                <a:lnTo>
                  <a:pt x="13672" y="6195"/>
                </a:lnTo>
                <a:lnTo>
                  <a:pt x="13683" y="6205"/>
                </a:lnTo>
                <a:lnTo>
                  <a:pt x="13708" y="6205"/>
                </a:lnTo>
                <a:lnTo>
                  <a:pt x="13719" y="6195"/>
                </a:lnTo>
                <a:lnTo>
                  <a:pt x="13736" y="6165"/>
                </a:lnTo>
                <a:close/>
                <a:moveTo>
                  <a:pt x="19595" y="6165"/>
                </a:moveTo>
                <a:lnTo>
                  <a:pt x="20087" y="6670"/>
                </a:lnTo>
                <a:lnTo>
                  <a:pt x="20084" y="6690"/>
                </a:lnTo>
                <a:lnTo>
                  <a:pt x="20081" y="6715"/>
                </a:lnTo>
                <a:lnTo>
                  <a:pt x="20084" y="6735"/>
                </a:lnTo>
                <a:lnTo>
                  <a:pt x="20087" y="6755"/>
                </a:lnTo>
                <a:lnTo>
                  <a:pt x="20093" y="6775"/>
                </a:lnTo>
                <a:lnTo>
                  <a:pt x="20098" y="6790"/>
                </a:lnTo>
                <a:lnTo>
                  <a:pt x="20107" y="6805"/>
                </a:lnTo>
                <a:lnTo>
                  <a:pt x="20115" y="6815"/>
                </a:lnTo>
                <a:lnTo>
                  <a:pt x="20126" y="6820"/>
                </a:lnTo>
                <a:lnTo>
                  <a:pt x="20138" y="6825"/>
                </a:lnTo>
                <a:lnTo>
                  <a:pt x="20138" y="7840"/>
                </a:lnTo>
                <a:lnTo>
                  <a:pt x="20129" y="7840"/>
                </a:lnTo>
                <a:lnTo>
                  <a:pt x="20121" y="7845"/>
                </a:lnTo>
                <a:lnTo>
                  <a:pt x="20107" y="7865"/>
                </a:lnTo>
                <a:lnTo>
                  <a:pt x="20095" y="7895"/>
                </a:lnTo>
                <a:lnTo>
                  <a:pt x="20093" y="7910"/>
                </a:lnTo>
                <a:lnTo>
                  <a:pt x="20093" y="7945"/>
                </a:lnTo>
                <a:lnTo>
                  <a:pt x="20095" y="7960"/>
                </a:lnTo>
                <a:lnTo>
                  <a:pt x="19592" y="8475"/>
                </a:lnTo>
                <a:lnTo>
                  <a:pt x="19583" y="8465"/>
                </a:lnTo>
                <a:lnTo>
                  <a:pt x="19578" y="8455"/>
                </a:lnTo>
                <a:lnTo>
                  <a:pt x="19567" y="8445"/>
                </a:lnTo>
                <a:lnTo>
                  <a:pt x="19547" y="8445"/>
                </a:lnTo>
                <a:lnTo>
                  <a:pt x="19538" y="8455"/>
                </a:lnTo>
                <a:lnTo>
                  <a:pt x="19530" y="8460"/>
                </a:lnTo>
                <a:lnTo>
                  <a:pt x="19524" y="8475"/>
                </a:lnTo>
                <a:lnTo>
                  <a:pt x="19013" y="7950"/>
                </a:lnTo>
                <a:lnTo>
                  <a:pt x="19015" y="7925"/>
                </a:lnTo>
                <a:lnTo>
                  <a:pt x="19013" y="7900"/>
                </a:lnTo>
                <a:lnTo>
                  <a:pt x="19004" y="7875"/>
                </a:lnTo>
                <a:lnTo>
                  <a:pt x="18993" y="7860"/>
                </a:lnTo>
                <a:lnTo>
                  <a:pt x="18979" y="7850"/>
                </a:lnTo>
                <a:lnTo>
                  <a:pt x="18979" y="6790"/>
                </a:lnTo>
                <a:lnTo>
                  <a:pt x="18993" y="6780"/>
                </a:lnTo>
                <a:lnTo>
                  <a:pt x="19004" y="6765"/>
                </a:lnTo>
                <a:lnTo>
                  <a:pt x="19010" y="6740"/>
                </a:lnTo>
                <a:lnTo>
                  <a:pt x="19013" y="6715"/>
                </a:lnTo>
                <a:lnTo>
                  <a:pt x="19010" y="6690"/>
                </a:lnTo>
                <a:lnTo>
                  <a:pt x="19519" y="6165"/>
                </a:lnTo>
                <a:lnTo>
                  <a:pt x="19536" y="6195"/>
                </a:lnTo>
                <a:lnTo>
                  <a:pt x="19547" y="6200"/>
                </a:lnTo>
                <a:lnTo>
                  <a:pt x="19558" y="6205"/>
                </a:lnTo>
                <a:lnTo>
                  <a:pt x="19569" y="6200"/>
                </a:lnTo>
                <a:lnTo>
                  <a:pt x="19578" y="6190"/>
                </a:lnTo>
                <a:lnTo>
                  <a:pt x="19589" y="6180"/>
                </a:lnTo>
                <a:lnTo>
                  <a:pt x="19595" y="6165"/>
                </a:lnTo>
                <a:close/>
                <a:moveTo>
                  <a:pt x="20782" y="6180"/>
                </a:moveTo>
                <a:lnTo>
                  <a:pt x="21274" y="6685"/>
                </a:lnTo>
                <a:lnTo>
                  <a:pt x="21271" y="6700"/>
                </a:lnTo>
                <a:lnTo>
                  <a:pt x="21271" y="6715"/>
                </a:lnTo>
                <a:lnTo>
                  <a:pt x="21274" y="6745"/>
                </a:lnTo>
                <a:lnTo>
                  <a:pt x="21282" y="6770"/>
                </a:lnTo>
                <a:lnTo>
                  <a:pt x="21296" y="6785"/>
                </a:lnTo>
                <a:lnTo>
                  <a:pt x="21310" y="6795"/>
                </a:lnTo>
                <a:lnTo>
                  <a:pt x="21310" y="7835"/>
                </a:lnTo>
                <a:lnTo>
                  <a:pt x="21293" y="7845"/>
                </a:lnTo>
                <a:lnTo>
                  <a:pt x="21277" y="7865"/>
                </a:lnTo>
                <a:lnTo>
                  <a:pt x="21271" y="7880"/>
                </a:lnTo>
                <a:lnTo>
                  <a:pt x="21268" y="7895"/>
                </a:lnTo>
                <a:lnTo>
                  <a:pt x="21265" y="7910"/>
                </a:lnTo>
                <a:lnTo>
                  <a:pt x="21265" y="7945"/>
                </a:lnTo>
                <a:lnTo>
                  <a:pt x="21268" y="7960"/>
                </a:lnTo>
                <a:lnTo>
                  <a:pt x="20765" y="8475"/>
                </a:lnTo>
                <a:lnTo>
                  <a:pt x="20759" y="8460"/>
                </a:lnTo>
                <a:lnTo>
                  <a:pt x="20751" y="8450"/>
                </a:lnTo>
                <a:lnTo>
                  <a:pt x="20739" y="8445"/>
                </a:lnTo>
                <a:lnTo>
                  <a:pt x="20728" y="8440"/>
                </a:lnTo>
                <a:lnTo>
                  <a:pt x="20720" y="8445"/>
                </a:lnTo>
                <a:lnTo>
                  <a:pt x="20708" y="8450"/>
                </a:lnTo>
                <a:lnTo>
                  <a:pt x="20700" y="8460"/>
                </a:lnTo>
                <a:lnTo>
                  <a:pt x="20694" y="8475"/>
                </a:lnTo>
                <a:lnTo>
                  <a:pt x="20191" y="7955"/>
                </a:lnTo>
                <a:lnTo>
                  <a:pt x="20194" y="7925"/>
                </a:lnTo>
                <a:lnTo>
                  <a:pt x="20194" y="7910"/>
                </a:lnTo>
                <a:lnTo>
                  <a:pt x="20191" y="7895"/>
                </a:lnTo>
                <a:lnTo>
                  <a:pt x="20180" y="7870"/>
                </a:lnTo>
                <a:lnTo>
                  <a:pt x="20166" y="7850"/>
                </a:lnTo>
                <a:lnTo>
                  <a:pt x="20149" y="7840"/>
                </a:lnTo>
                <a:lnTo>
                  <a:pt x="20149" y="6825"/>
                </a:lnTo>
                <a:lnTo>
                  <a:pt x="20160" y="6820"/>
                </a:lnTo>
                <a:lnTo>
                  <a:pt x="20171" y="6810"/>
                </a:lnTo>
                <a:lnTo>
                  <a:pt x="20180" y="6800"/>
                </a:lnTo>
                <a:lnTo>
                  <a:pt x="20188" y="6790"/>
                </a:lnTo>
                <a:lnTo>
                  <a:pt x="20194" y="6770"/>
                </a:lnTo>
                <a:lnTo>
                  <a:pt x="20199" y="6755"/>
                </a:lnTo>
                <a:lnTo>
                  <a:pt x="20202" y="6735"/>
                </a:lnTo>
                <a:lnTo>
                  <a:pt x="20205" y="6715"/>
                </a:lnTo>
                <a:lnTo>
                  <a:pt x="20202" y="6695"/>
                </a:lnTo>
                <a:lnTo>
                  <a:pt x="20199" y="6670"/>
                </a:lnTo>
                <a:lnTo>
                  <a:pt x="20678" y="6180"/>
                </a:lnTo>
                <a:lnTo>
                  <a:pt x="20686" y="6200"/>
                </a:lnTo>
                <a:lnTo>
                  <a:pt x="20700" y="6220"/>
                </a:lnTo>
                <a:lnTo>
                  <a:pt x="20714" y="6230"/>
                </a:lnTo>
                <a:lnTo>
                  <a:pt x="20745" y="6230"/>
                </a:lnTo>
                <a:lnTo>
                  <a:pt x="20759" y="6220"/>
                </a:lnTo>
                <a:lnTo>
                  <a:pt x="20773" y="6200"/>
                </a:lnTo>
                <a:lnTo>
                  <a:pt x="20782" y="6180"/>
                </a:lnTo>
                <a:close/>
                <a:moveTo>
                  <a:pt x="10822" y="7990"/>
                </a:moveTo>
                <a:lnTo>
                  <a:pt x="11301" y="8480"/>
                </a:lnTo>
                <a:lnTo>
                  <a:pt x="11298" y="8500"/>
                </a:lnTo>
                <a:lnTo>
                  <a:pt x="11298" y="8540"/>
                </a:lnTo>
                <a:lnTo>
                  <a:pt x="11301" y="8555"/>
                </a:lnTo>
                <a:lnTo>
                  <a:pt x="11312" y="8585"/>
                </a:lnTo>
                <a:lnTo>
                  <a:pt x="11320" y="8595"/>
                </a:lnTo>
                <a:lnTo>
                  <a:pt x="11329" y="8605"/>
                </a:lnTo>
                <a:lnTo>
                  <a:pt x="11337" y="8610"/>
                </a:lnTo>
                <a:lnTo>
                  <a:pt x="11349" y="8615"/>
                </a:lnTo>
                <a:lnTo>
                  <a:pt x="11349" y="9635"/>
                </a:lnTo>
                <a:lnTo>
                  <a:pt x="11337" y="9635"/>
                </a:lnTo>
                <a:lnTo>
                  <a:pt x="11326" y="9645"/>
                </a:lnTo>
                <a:lnTo>
                  <a:pt x="11318" y="9650"/>
                </a:lnTo>
                <a:lnTo>
                  <a:pt x="11309" y="9665"/>
                </a:lnTo>
                <a:lnTo>
                  <a:pt x="11304" y="9680"/>
                </a:lnTo>
                <a:lnTo>
                  <a:pt x="11298" y="9695"/>
                </a:lnTo>
                <a:lnTo>
                  <a:pt x="11295" y="9715"/>
                </a:lnTo>
                <a:lnTo>
                  <a:pt x="11295" y="9750"/>
                </a:lnTo>
                <a:lnTo>
                  <a:pt x="11298" y="9770"/>
                </a:lnTo>
                <a:lnTo>
                  <a:pt x="10820" y="10260"/>
                </a:lnTo>
                <a:lnTo>
                  <a:pt x="10809" y="10240"/>
                </a:lnTo>
                <a:lnTo>
                  <a:pt x="10797" y="10220"/>
                </a:lnTo>
                <a:lnTo>
                  <a:pt x="10780" y="10210"/>
                </a:lnTo>
                <a:lnTo>
                  <a:pt x="10749" y="10210"/>
                </a:lnTo>
                <a:lnTo>
                  <a:pt x="10735" y="10220"/>
                </a:lnTo>
                <a:lnTo>
                  <a:pt x="10721" y="10235"/>
                </a:lnTo>
                <a:lnTo>
                  <a:pt x="10710" y="10260"/>
                </a:lnTo>
                <a:lnTo>
                  <a:pt x="10229" y="9760"/>
                </a:lnTo>
                <a:lnTo>
                  <a:pt x="10232" y="9730"/>
                </a:lnTo>
                <a:lnTo>
                  <a:pt x="10229" y="9715"/>
                </a:lnTo>
                <a:lnTo>
                  <a:pt x="10229" y="9700"/>
                </a:lnTo>
                <a:lnTo>
                  <a:pt x="10218" y="9670"/>
                </a:lnTo>
                <a:lnTo>
                  <a:pt x="10204" y="9650"/>
                </a:lnTo>
                <a:lnTo>
                  <a:pt x="10195" y="9645"/>
                </a:lnTo>
                <a:lnTo>
                  <a:pt x="10187" y="9640"/>
                </a:lnTo>
                <a:lnTo>
                  <a:pt x="10187" y="8620"/>
                </a:lnTo>
                <a:lnTo>
                  <a:pt x="10195" y="8615"/>
                </a:lnTo>
                <a:lnTo>
                  <a:pt x="10206" y="8605"/>
                </a:lnTo>
                <a:lnTo>
                  <a:pt x="10212" y="8595"/>
                </a:lnTo>
                <a:lnTo>
                  <a:pt x="10221" y="8585"/>
                </a:lnTo>
                <a:lnTo>
                  <a:pt x="10232" y="8555"/>
                </a:lnTo>
                <a:lnTo>
                  <a:pt x="10235" y="8540"/>
                </a:lnTo>
                <a:lnTo>
                  <a:pt x="10235" y="8500"/>
                </a:lnTo>
                <a:lnTo>
                  <a:pt x="10229" y="8480"/>
                </a:lnTo>
                <a:lnTo>
                  <a:pt x="10710" y="7990"/>
                </a:lnTo>
                <a:lnTo>
                  <a:pt x="10719" y="8015"/>
                </a:lnTo>
                <a:lnTo>
                  <a:pt x="10732" y="8030"/>
                </a:lnTo>
                <a:lnTo>
                  <a:pt x="10746" y="8040"/>
                </a:lnTo>
                <a:lnTo>
                  <a:pt x="10764" y="8045"/>
                </a:lnTo>
                <a:lnTo>
                  <a:pt x="10783" y="8040"/>
                </a:lnTo>
                <a:lnTo>
                  <a:pt x="10797" y="8030"/>
                </a:lnTo>
                <a:lnTo>
                  <a:pt x="10811" y="8010"/>
                </a:lnTo>
                <a:lnTo>
                  <a:pt x="10822" y="7990"/>
                </a:lnTo>
                <a:close/>
                <a:moveTo>
                  <a:pt x="13146" y="7965"/>
                </a:moveTo>
                <a:lnTo>
                  <a:pt x="13652" y="8490"/>
                </a:lnTo>
                <a:lnTo>
                  <a:pt x="13649" y="8505"/>
                </a:lnTo>
                <a:lnTo>
                  <a:pt x="13649" y="8535"/>
                </a:lnTo>
                <a:lnTo>
                  <a:pt x="13652" y="8550"/>
                </a:lnTo>
                <a:lnTo>
                  <a:pt x="13663" y="8575"/>
                </a:lnTo>
                <a:lnTo>
                  <a:pt x="13674" y="8595"/>
                </a:lnTo>
                <a:lnTo>
                  <a:pt x="13691" y="8600"/>
                </a:lnTo>
                <a:lnTo>
                  <a:pt x="13691" y="9660"/>
                </a:lnTo>
                <a:lnTo>
                  <a:pt x="13677" y="9665"/>
                </a:lnTo>
                <a:lnTo>
                  <a:pt x="13663" y="9680"/>
                </a:lnTo>
                <a:lnTo>
                  <a:pt x="13658" y="9705"/>
                </a:lnTo>
                <a:lnTo>
                  <a:pt x="13655" y="9730"/>
                </a:lnTo>
                <a:lnTo>
                  <a:pt x="13655" y="9755"/>
                </a:lnTo>
                <a:lnTo>
                  <a:pt x="13165" y="10260"/>
                </a:lnTo>
                <a:lnTo>
                  <a:pt x="13154" y="10240"/>
                </a:lnTo>
                <a:lnTo>
                  <a:pt x="13140" y="10220"/>
                </a:lnTo>
                <a:lnTo>
                  <a:pt x="13126" y="10210"/>
                </a:lnTo>
                <a:lnTo>
                  <a:pt x="13109" y="10205"/>
                </a:lnTo>
                <a:lnTo>
                  <a:pt x="13092" y="10210"/>
                </a:lnTo>
                <a:lnTo>
                  <a:pt x="13078" y="10220"/>
                </a:lnTo>
                <a:lnTo>
                  <a:pt x="13064" y="10235"/>
                </a:lnTo>
                <a:lnTo>
                  <a:pt x="13053" y="10255"/>
                </a:lnTo>
                <a:lnTo>
                  <a:pt x="12586" y="9775"/>
                </a:lnTo>
                <a:lnTo>
                  <a:pt x="12589" y="9755"/>
                </a:lnTo>
                <a:lnTo>
                  <a:pt x="12589" y="9710"/>
                </a:lnTo>
                <a:lnTo>
                  <a:pt x="12586" y="9690"/>
                </a:lnTo>
                <a:lnTo>
                  <a:pt x="12580" y="9670"/>
                </a:lnTo>
                <a:lnTo>
                  <a:pt x="12563" y="9640"/>
                </a:lnTo>
                <a:lnTo>
                  <a:pt x="12555" y="9630"/>
                </a:lnTo>
                <a:lnTo>
                  <a:pt x="12544" y="9620"/>
                </a:lnTo>
                <a:lnTo>
                  <a:pt x="12530" y="9615"/>
                </a:lnTo>
                <a:lnTo>
                  <a:pt x="12530" y="8595"/>
                </a:lnTo>
                <a:lnTo>
                  <a:pt x="12544" y="8585"/>
                </a:lnTo>
                <a:lnTo>
                  <a:pt x="12555" y="8570"/>
                </a:lnTo>
                <a:lnTo>
                  <a:pt x="12563" y="8545"/>
                </a:lnTo>
                <a:lnTo>
                  <a:pt x="12563" y="8495"/>
                </a:lnTo>
                <a:lnTo>
                  <a:pt x="13073" y="7970"/>
                </a:lnTo>
                <a:lnTo>
                  <a:pt x="13078" y="7985"/>
                </a:lnTo>
                <a:lnTo>
                  <a:pt x="13087" y="7995"/>
                </a:lnTo>
                <a:lnTo>
                  <a:pt x="13098" y="8005"/>
                </a:lnTo>
                <a:lnTo>
                  <a:pt x="13120" y="8005"/>
                </a:lnTo>
                <a:lnTo>
                  <a:pt x="13132" y="7995"/>
                </a:lnTo>
                <a:lnTo>
                  <a:pt x="13140" y="7985"/>
                </a:lnTo>
                <a:lnTo>
                  <a:pt x="13146" y="7965"/>
                </a:lnTo>
                <a:close/>
                <a:moveTo>
                  <a:pt x="14335" y="7985"/>
                </a:moveTo>
                <a:lnTo>
                  <a:pt x="14811" y="8475"/>
                </a:lnTo>
                <a:lnTo>
                  <a:pt x="14808" y="8495"/>
                </a:lnTo>
                <a:lnTo>
                  <a:pt x="14805" y="8520"/>
                </a:lnTo>
                <a:lnTo>
                  <a:pt x="14808" y="8540"/>
                </a:lnTo>
                <a:lnTo>
                  <a:pt x="14811" y="8560"/>
                </a:lnTo>
                <a:lnTo>
                  <a:pt x="14816" y="8580"/>
                </a:lnTo>
                <a:lnTo>
                  <a:pt x="14822" y="8595"/>
                </a:lnTo>
                <a:lnTo>
                  <a:pt x="14830" y="8610"/>
                </a:lnTo>
                <a:lnTo>
                  <a:pt x="14842" y="8620"/>
                </a:lnTo>
                <a:lnTo>
                  <a:pt x="14853" y="8625"/>
                </a:lnTo>
                <a:lnTo>
                  <a:pt x="14864" y="8630"/>
                </a:lnTo>
                <a:lnTo>
                  <a:pt x="14864" y="9630"/>
                </a:lnTo>
                <a:lnTo>
                  <a:pt x="14853" y="9635"/>
                </a:lnTo>
                <a:lnTo>
                  <a:pt x="14842" y="9640"/>
                </a:lnTo>
                <a:lnTo>
                  <a:pt x="14825" y="9660"/>
                </a:lnTo>
                <a:lnTo>
                  <a:pt x="14819" y="9675"/>
                </a:lnTo>
                <a:lnTo>
                  <a:pt x="14813" y="9695"/>
                </a:lnTo>
                <a:lnTo>
                  <a:pt x="14811" y="9710"/>
                </a:lnTo>
                <a:lnTo>
                  <a:pt x="14811" y="9750"/>
                </a:lnTo>
                <a:lnTo>
                  <a:pt x="14813" y="9770"/>
                </a:lnTo>
                <a:lnTo>
                  <a:pt x="14335" y="10260"/>
                </a:lnTo>
                <a:lnTo>
                  <a:pt x="14324" y="10240"/>
                </a:lnTo>
                <a:lnTo>
                  <a:pt x="14313" y="10225"/>
                </a:lnTo>
                <a:lnTo>
                  <a:pt x="14299" y="10215"/>
                </a:lnTo>
                <a:lnTo>
                  <a:pt x="14268" y="10215"/>
                </a:lnTo>
                <a:lnTo>
                  <a:pt x="14254" y="10225"/>
                </a:lnTo>
                <a:lnTo>
                  <a:pt x="14243" y="10240"/>
                </a:lnTo>
                <a:lnTo>
                  <a:pt x="14231" y="10260"/>
                </a:lnTo>
                <a:lnTo>
                  <a:pt x="13736" y="9750"/>
                </a:lnTo>
                <a:lnTo>
                  <a:pt x="13736" y="9730"/>
                </a:lnTo>
                <a:lnTo>
                  <a:pt x="13733" y="9705"/>
                </a:lnTo>
                <a:lnTo>
                  <a:pt x="13728" y="9685"/>
                </a:lnTo>
                <a:lnTo>
                  <a:pt x="13717" y="9670"/>
                </a:lnTo>
                <a:lnTo>
                  <a:pt x="13703" y="9660"/>
                </a:lnTo>
                <a:lnTo>
                  <a:pt x="13703" y="8600"/>
                </a:lnTo>
                <a:lnTo>
                  <a:pt x="13717" y="8590"/>
                </a:lnTo>
                <a:lnTo>
                  <a:pt x="13731" y="8575"/>
                </a:lnTo>
                <a:lnTo>
                  <a:pt x="13739" y="8550"/>
                </a:lnTo>
                <a:lnTo>
                  <a:pt x="13742" y="8520"/>
                </a:lnTo>
                <a:lnTo>
                  <a:pt x="13739" y="8490"/>
                </a:lnTo>
                <a:lnTo>
                  <a:pt x="14231" y="7985"/>
                </a:lnTo>
                <a:lnTo>
                  <a:pt x="14240" y="8005"/>
                </a:lnTo>
                <a:lnTo>
                  <a:pt x="14254" y="8025"/>
                </a:lnTo>
                <a:lnTo>
                  <a:pt x="14268" y="8035"/>
                </a:lnTo>
                <a:lnTo>
                  <a:pt x="14299" y="8035"/>
                </a:lnTo>
                <a:lnTo>
                  <a:pt x="14313" y="8025"/>
                </a:lnTo>
                <a:lnTo>
                  <a:pt x="14327" y="8005"/>
                </a:lnTo>
                <a:lnTo>
                  <a:pt x="14335" y="7985"/>
                </a:lnTo>
                <a:close/>
                <a:moveTo>
                  <a:pt x="2613" y="7985"/>
                </a:moveTo>
                <a:lnTo>
                  <a:pt x="3096" y="8480"/>
                </a:lnTo>
                <a:lnTo>
                  <a:pt x="3094" y="8500"/>
                </a:lnTo>
                <a:lnTo>
                  <a:pt x="3094" y="8540"/>
                </a:lnTo>
                <a:lnTo>
                  <a:pt x="3096" y="8555"/>
                </a:lnTo>
                <a:lnTo>
                  <a:pt x="3108" y="8585"/>
                </a:lnTo>
                <a:lnTo>
                  <a:pt x="3114" y="8595"/>
                </a:lnTo>
                <a:lnTo>
                  <a:pt x="3122" y="8605"/>
                </a:lnTo>
                <a:lnTo>
                  <a:pt x="3133" y="8610"/>
                </a:lnTo>
                <a:lnTo>
                  <a:pt x="3141" y="8615"/>
                </a:lnTo>
                <a:lnTo>
                  <a:pt x="3141" y="9650"/>
                </a:lnTo>
                <a:lnTo>
                  <a:pt x="3125" y="9660"/>
                </a:lnTo>
                <a:lnTo>
                  <a:pt x="3114" y="9675"/>
                </a:lnTo>
                <a:lnTo>
                  <a:pt x="3102" y="9700"/>
                </a:lnTo>
                <a:lnTo>
                  <a:pt x="3099" y="9730"/>
                </a:lnTo>
                <a:lnTo>
                  <a:pt x="3102" y="9760"/>
                </a:lnTo>
                <a:lnTo>
                  <a:pt x="2604" y="10270"/>
                </a:lnTo>
                <a:lnTo>
                  <a:pt x="2596" y="10255"/>
                </a:lnTo>
                <a:lnTo>
                  <a:pt x="2587" y="10240"/>
                </a:lnTo>
                <a:lnTo>
                  <a:pt x="2573" y="10230"/>
                </a:lnTo>
                <a:lnTo>
                  <a:pt x="2548" y="10230"/>
                </a:lnTo>
                <a:lnTo>
                  <a:pt x="2537" y="10240"/>
                </a:lnTo>
                <a:lnTo>
                  <a:pt x="2526" y="10255"/>
                </a:lnTo>
                <a:lnTo>
                  <a:pt x="2517" y="10270"/>
                </a:lnTo>
                <a:lnTo>
                  <a:pt x="2033" y="9775"/>
                </a:lnTo>
                <a:lnTo>
                  <a:pt x="2036" y="9755"/>
                </a:lnTo>
                <a:lnTo>
                  <a:pt x="2036" y="9710"/>
                </a:lnTo>
                <a:lnTo>
                  <a:pt x="2033" y="9690"/>
                </a:lnTo>
                <a:lnTo>
                  <a:pt x="2028" y="9675"/>
                </a:lnTo>
                <a:lnTo>
                  <a:pt x="2022" y="9655"/>
                </a:lnTo>
                <a:lnTo>
                  <a:pt x="2014" y="9645"/>
                </a:lnTo>
                <a:lnTo>
                  <a:pt x="2002" y="9635"/>
                </a:lnTo>
                <a:lnTo>
                  <a:pt x="1994" y="9625"/>
                </a:lnTo>
                <a:lnTo>
                  <a:pt x="1980" y="9620"/>
                </a:lnTo>
                <a:lnTo>
                  <a:pt x="1980" y="8635"/>
                </a:lnTo>
                <a:lnTo>
                  <a:pt x="1994" y="8630"/>
                </a:lnTo>
                <a:lnTo>
                  <a:pt x="2005" y="8625"/>
                </a:lnTo>
                <a:lnTo>
                  <a:pt x="2014" y="8610"/>
                </a:lnTo>
                <a:lnTo>
                  <a:pt x="2022" y="8600"/>
                </a:lnTo>
                <a:lnTo>
                  <a:pt x="2031" y="8580"/>
                </a:lnTo>
                <a:lnTo>
                  <a:pt x="2036" y="8560"/>
                </a:lnTo>
                <a:lnTo>
                  <a:pt x="2039" y="8540"/>
                </a:lnTo>
                <a:lnTo>
                  <a:pt x="2039" y="8495"/>
                </a:lnTo>
                <a:lnTo>
                  <a:pt x="2033" y="8475"/>
                </a:lnTo>
                <a:lnTo>
                  <a:pt x="2509" y="7985"/>
                </a:lnTo>
                <a:lnTo>
                  <a:pt x="2520" y="8005"/>
                </a:lnTo>
                <a:lnTo>
                  <a:pt x="2531" y="8020"/>
                </a:lnTo>
                <a:lnTo>
                  <a:pt x="2545" y="8030"/>
                </a:lnTo>
                <a:lnTo>
                  <a:pt x="2562" y="8035"/>
                </a:lnTo>
                <a:lnTo>
                  <a:pt x="2576" y="8030"/>
                </a:lnTo>
                <a:lnTo>
                  <a:pt x="2590" y="8020"/>
                </a:lnTo>
                <a:lnTo>
                  <a:pt x="2604" y="8005"/>
                </a:lnTo>
                <a:lnTo>
                  <a:pt x="2613" y="7985"/>
                </a:lnTo>
                <a:close/>
                <a:moveTo>
                  <a:pt x="8471" y="7980"/>
                </a:moveTo>
                <a:lnTo>
                  <a:pt x="8961" y="8485"/>
                </a:lnTo>
                <a:lnTo>
                  <a:pt x="8955" y="8500"/>
                </a:lnTo>
                <a:lnTo>
                  <a:pt x="8955" y="8540"/>
                </a:lnTo>
                <a:lnTo>
                  <a:pt x="8958" y="8555"/>
                </a:lnTo>
                <a:lnTo>
                  <a:pt x="8963" y="8570"/>
                </a:lnTo>
                <a:lnTo>
                  <a:pt x="8977" y="8595"/>
                </a:lnTo>
                <a:lnTo>
                  <a:pt x="8983" y="8600"/>
                </a:lnTo>
                <a:lnTo>
                  <a:pt x="8994" y="8610"/>
                </a:lnTo>
                <a:lnTo>
                  <a:pt x="9003" y="8610"/>
                </a:lnTo>
                <a:lnTo>
                  <a:pt x="9003" y="9620"/>
                </a:lnTo>
                <a:lnTo>
                  <a:pt x="8992" y="9620"/>
                </a:lnTo>
                <a:lnTo>
                  <a:pt x="8980" y="9630"/>
                </a:lnTo>
                <a:lnTo>
                  <a:pt x="8969" y="9640"/>
                </a:lnTo>
                <a:lnTo>
                  <a:pt x="8952" y="9670"/>
                </a:lnTo>
                <a:lnTo>
                  <a:pt x="8947" y="9690"/>
                </a:lnTo>
                <a:lnTo>
                  <a:pt x="8944" y="9710"/>
                </a:lnTo>
                <a:lnTo>
                  <a:pt x="8944" y="9755"/>
                </a:lnTo>
                <a:lnTo>
                  <a:pt x="8947" y="9775"/>
                </a:lnTo>
                <a:lnTo>
                  <a:pt x="8466" y="10270"/>
                </a:lnTo>
                <a:lnTo>
                  <a:pt x="8457" y="10255"/>
                </a:lnTo>
                <a:lnTo>
                  <a:pt x="8446" y="10240"/>
                </a:lnTo>
                <a:lnTo>
                  <a:pt x="8435" y="10230"/>
                </a:lnTo>
                <a:lnTo>
                  <a:pt x="8407" y="10230"/>
                </a:lnTo>
                <a:lnTo>
                  <a:pt x="8395" y="10240"/>
                </a:lnTo>
                <a:lnTo>
                  <a:pt x="8387" y="10255"/>
                </a:lnTo>
                <a:lnTo>
                  <a:pt x="8378" y="10270"/>
                </a:lnTo>
                <a:lnTo>
                  <a:pt x="7878" y="9755"/>
                </a:lnTo>
                <a:lnTo>
                  <a:pt x="7881" y="9730"/>
                </a:lnTo>
                <a:lnTo>
                  <a:pt x="7878" y="9705"/>
                </a:lnTo>
                <a:lnTo>
                  <a:pt x="7869" y="9680"/>
                </a:lnTo>
                <a:lnTo>
                  <a:pt x="7858" y="9660"/>
                </a:lnTo>
                <a:lnTo>
                  <a:pt x="7841" y="9650"/>
                </a:lnTo>
                <a:lnTo>
                  <a:pt x="7841" y="8610"/>
                </a:lnTo>
                <a:lnTo>
                  <a:pt x="7858" y="8600"/>
                </a:lnTo>
                <a:lnTo>
                  <a:pt x="7872" y="8580"/>
                </a:lnTo>
                <a:lnTo>
                  <a:pt x="7883" y="8550"/>
                </a:lnTo>
                <a:lnTo>
                  <a:pt x="7886" y="8535"/>
                </a:lnTo>
                <a:lnTo>
                  <a:pt x="7886" y="8505"/>
                </a:lnTo>
                <a:lnTo>
                  <a:pt x="7883" y="8485"/>
                </a:lnTo>
                <a:lnTo>
                  <a:pt x="8373" y="7985"/>
                </a:lnTo>
                <a:lnTo>
                  <a:pt x="8381" y="8000"/>
                </a:lnTo>
                <a:lnTo>
                  <a:pt x="8392" y="8015"/>
                </a:lnTo>
                <a:lnTo>
                  <a:pt x="8407" y="8025"/>
                </a:lnTo>
                <a:lnTo>
                  <a:pt x="8421" y="8030"/>
                </a:lnTo>
                <a:lnTo>
                  <a:pt x="8435" y="8025"/>
                </a:lnTo>
                <a:lnTo>
                  <a:pt x="8449" y="8015"/>
                </a:lnTo>
                <a:lnTo>
                  <a:pt x="8460" y="8000"/>
                </a:lnTo>
                <a:lnTo>
                  <a:pt x="8471" y="7980"/>
                </a:lnTo>
                <a:close/>
                <a:moveTo>
                  <a:pt x="16678" y="7985"/>
                </a:moveTo>
                <a:lnTo>
                  <a:pt x="17165" y="8480"/>
                </a:lnTo>
                <a:lnTo>
                  <a:pt x="17162" y="8500"/>
                </a:lnTo>
                <a:lnTo>
                  <a:pt x="17159" y="8520"/>
                </a:lnTo>
                <a:lnTo>
                  <a:pt x="17159" y="8540"/>
                </a:lnTo>
                <a:lnTo>
                  <a:pt x="17162" y="8555"/>
                </a:lnTo>
                <a:lnTo>
                  <a:pt x="17167" y="8570"/>
                </a:lnTo>
                <a:lnTo>
                  <a:pt x="17173" y="8585"/>
                </a:lnTo>
                <a:lnTo>
                  <a:pt x="17181" y="8595"/>
                </a:lnTo>
                <a:lnTo>
                  <a:pt x="17190" y="8605"/>
                </a:lnTo>
                <a:lnTo>
                  <a:pt x="17199" y="8610"/>
                </a:lnTo>
                <a:lnTo>
                  <a:pt x="17207" y="8615"/>
                </a:lnTo>
                <a:lnTo>
                  <a:pt x="17207" y="9650"/>
                </a:lnTo>
                <a:lnTo>
                  <a:pt x="17193" y="9660"/>
                </a:lnTo>
                <a:lnTo>
                  <a:pt x="17179" y="9675"/>
                </a:lnTo>
                <a:lnTo>
                  <a:pt x="17170" y="9700"/>
                </a:lnTo>
                <a:lnTo>
                  <a:pt x="17167" y="9730"/>
                </a:lnTo>
                <a:lnTo>
                  <a:pt x="17170" y="9760"/>
                </a:lnTo>
                <a:lnTo>
                  <a:pt x="16672" y="10270"/>
                </a:lnTo>
                <a:lnTo>
                  <a:pt x="16664" y="10255"/>
                </a:lnTo>
                <a:lnTo>
                  <a:pt x="16653" y="10240"/>
                </a:lnTo>
                <a:lnTo>
                  <a:pt x="16642" y="10230"/>
                </a:lnTo>
                <a:lnTo>
                  <a:pt x="16613" y="10230"/>
                </a:lnTo>
                <a:lnTo>
                  <a:pt x="16602" y="10240"/>
                </a:lnTo>
                <a:lnTo>
                  <a:pt x="16591" y="10255"/>
                </a:lnTo>
                <a:lnTo>
                  <a:pt x="16582" y="10270"/>
                </a:lnTo>
                <a:lnTo>
                  <a:pt x="16099" y="9775"/>
                </a:lnTo>
                <a:lnTo>
                  <a:pt x="16102" y="9755"/>
                </a:lnTo>
                <a:lnTo>
                  <a:pt x="16104" y="9730"/>
                </a:lnTo>
                <a:lnTo>
                  <a:pt x="16102" y="9710"/>
                </a:lnTo>
                <a:lnTo>
                  <a:pt x="16099" y="9690"/>
                </a:lnTo>
                <a:lnTo>
                  <a:pt x="16093" y="9675"/>
                </a:lnTo>
                <a:lnTo>
                  <a:pt x="16087" y="9655"/>
                </a:lnTo>
                <a:lnTo>
                  <a:pt x="16079" y="9645"/>
                </a:lnTo>
                <a:lnTo>
                  <a:pt x="16071" y="9635"/>
                </a:lnTo>
                <a:lnTo>
                  <a:pt x="16059" y="9625"/>
                </a:lnTo>
                <a:lnTo>
                  <a:pt x="16048" y="9620"/>
                </a:lnTo>
                <a:lnTo>
                  <a:pt x="16048" y="8635"/>
                </a:lnTo>
                <a:lnTo>
                  <a:pt x="16059" y="8630"/>
                </a:lnTo>
                <a:lnTo>
                  <a:pt x="16071" y="8625"/>
                </a:lnTo>
                <a:lnTo>
                  <a:pt x="16079" y="8610"/>
                </a:lnTo>
                <a:lnTo>
                  <a:pt x="16087" y="8600"/>
                </a:lnTo>
                <a:lnTo>
                  <a:pt x="16096" y="8580"/>
                </a:lnTo>
                <a:lnTo>
                  <a:pt x="16102" y="8560"/>
                </a:lnTo>
                <a:lnTo>
                  <a:pt x="16104" y="8540"/>
                </a:lnTo>
                <a:lnTo>
                  <a:pt x="16104" y="8495"/>
                </a:lnTo>
                <a:lnTo>
                  <a:pt x="16099" y="8475"/>
                </a:lnTo>
                <a:lnTo>
                  <a:pt x="16577" y="7985"/>
                </a:lnTo>
                <a:lnTo>
                  <a:pt x="16585" y="8005"/>
                </a:lnTo>
                <a:lnTo>
                  <a:pt x="16597" y="8020"/>
                </a:lnTo>
                <a:lnTo>
                  <a:pt x="16611" y="8030"/>
                </a:lnTo>
                <a:lnTo>
                  <a:pt x="16627" y="8035"/>
                </a:lnTo>
                <a:lnTo>
                  <a:pt x="16642" y="8030"/>
                </a:lnTo>
                <a:lnTo>
                  <a:pt x="16658" y="8020"/>
                </a:lnTo>
                <a:lnTo>
                  <a:pt x="16670" y="8005"/>
                </a:lnTo>
                <a:lnTo>
                  <a:pt x="16678" y="7985"/>
                </a:lnTo>
                <a:close/>
                <a:moveTo>
                  <a:pt x="1443" y="7985"/>
                </a:moveTo>
                <a:lnTo>
                  <a:pt x="1915" y="8470"/>
                </a:lnTo>
                <a:lnTo>
                  <a:pt x="1912" y="8495"/>
                </a:lnTo>
                <a:lnTo>
                  <a:pt x="1910" y="8520"/>
                </a:lnTo>
                <a:lnTo>
                  <a:pt x="1912" y="8540"/>
                </a:lnTo>
                <a:lnTo>
                  <a:pt x="1915" y="8565"/>
                </a:lnTo>
                <a:lnTo>
                  <a:pt x="1921" y="8580"/>
                </a:lnTo>
                <a:lnTo>
                  <a:pt x="1927" y="8600"/>
                </a:lnTo>
                <a:lnTo>
                  <a:pt x="1938" y="8610"/>
                </a:lnTo>
                <a:lnTo>
                  <a:pt x="1946" y="8625"/>
                </a:lnTo>
                <a:lnTo>
                  <a:pt x="1957" y="8630"/>
                </a:lnTo>
                <a:lnTo>
                  <a:pt x="1969" y="8635"/>
                </a:lnTo>
                <a:lnTo>
                  <a:pt x="1969" y="9620"/>
                </a:lnTo>
                <a:lnTo>
                  <a:pt x="1957" y="9625"/>
                </a:lnTo>
                <a:lnTo>
                  <a:pt x="1946" y="9630"/>
                </a:lnTo>
                <a:lnTo>
                  <a:pt x="1938" y="9645"/>
                </a:lnTo>
                <a:lnTo>
                  <a:pt x="1929" y="9655"/>
                </a:lnTo>
                <a:lnTo>
                  <a:pt x="1921" y="9675"/>
                </a:lnTo>
                <a:lnTo>
                  <a:pt x="1918" y="9690"/>
                </a:lnTo>
                <a:lnTo>
                  <a:pt x="1912" y="9710"/>
                </a:lnTo>
                <a:lnTo>
                  <a:pt x="1912" y="9755"/>
                </a:lnTo>
                <a:lnTo>
                  <a:pt x="1918" y="9775"/>
                </a:lnTo>
                <a:lnTo>
                  <a:pt x="1429" y="10275"/>
                </a:lnTo>
                <a:lnTo>
                  <a:pt x="1420" y="10260"/>
                </a:lnTo>
                <a:lnTo>
                  <a:pt x="1412" y="10250"/>
                </a:lnTo>
                <a:lnTo>
                  <a:pt x="1401" y="10245"/>
                </a:lnTo>
                <a:lnTo>
                  <a:pt x="1389" y="10240"/>
                </a:lnTo>
                <a:lnTo>
                  <a:pt x="1378" y="10245"/>
                </a:lnTo>
                <a:lnTo>
                  <a:pt x="1367" y="10250"/>
                </a:lnTo>
                <a:lnTo>
                  <a:pt x="1358" y="10260"/>
                </a:lnTo>
                <a:lnTo>
                  <a:pt x="1350" y="10275"/>
                </a:lnTo>
                <a:lnTo>
                  <a:pt x="858" y="9770"/>
                </a:lnTo>
                <a:lnTo>
                  <a:pt x="861" y="9750"/>
                </a:lnTo>
                <a:lnTo>
                  <a:pt x="861" y="9710"/>
                </a:lnTo>
                <a:lnTo>
                  <a:pt x="858" y="9695"/>
                </a:lnTo>
                <a:lnTo>
                  <a:pt x="852" y="9675"/>
                </a:lnTo>
                <a:lnTo>
                  <a:pt x="847" y="9660"/>
                </a:lnTo>
                <a:lnTo>
                  <a:pt x="830" y="9640"/>
                </a:lnTo>
                <a:lnTo>
                  <a:pt x="818" y="9635"/>
                </a:lnTo>
                <a:lnTo>
                  <a:pt x="810" y="9630"/>
                </a:lnTo>
                <a:lnTo>
                  <a:pt x="810" y="8630"/>
                </a:lnTo>
                <a:lnTo>
                  <a:pt x="821" y="8625"/>
                </a:lnTo>
                <a:lnTo>
                  <a:pt x="832" y="8620"/>
                </a:lnTo>
                <a:lnTo>
                  <a:pt x="841" y="8610"/>
                </a:lnTo>
                <a:lnTo>
                  <a:pt x="849" y="8595"/>
                </a:lnTo>
                <a:lnTo>
                  <a:pt x="855" y="8580"/>
                </a:lnTo>
                <a:lnTo>
                  <a:pt x="861" y="8560"/>
                </a:lnTo>
                <a:lnTo>
                  <a:pt x="863" y="8540"/>
                </a:lnTo>
                <a:lnTo>
                  <a:pt x="866" y="8520"/>
                </a:lnTo>
                <a:lnTo>
                  <a:pt x="863" y="8495"/>
                </a:lnTo>
                <a:lnTo>
                  <a:pt x="861" y="8475"/>
                </a:lnTo>
                <a:lnTo>
                  <a:pt x="1336" y="7990"/>
                </a:lnTo>
                <a:lnTo>
                  <a:pt x="1344" y="8010"/>
                </a:lnTo>
                <a:lnTo>
                  <a:pt x="1358" y="8025"/>
                </a:lnTo>
                <a:lnTo>
                  <a:pt x="1372" y="8035"/>
                </a:lnTo>
                <a:lnTo>
                  <a:pt x="1389" y="8040"/>
                </a:lnTo>
                <a:lnTo>
                  <a:pt x="1406" y="8035"/>
                </a:lnTo>
                <a:lnTo>
                  <a:pt x="1420" y="8025"/>
                </a:lnTo>
                <a:lnTo>
                  <a:pt x="1434" y="8010"/>
                </a:lnTo>
                <a:lnTo>
                  <a:pt x="1443" y="7985"/>
                </a:lnTo>
                <a:close/>
                <a:moveTo>
                  <a:pt x="3789" y="7985"/>
                </a:moveTo>
                <a:lnTo>
                  <a:pt x="4261" y="8470"/>
                </a:lnTo>
                <a:lnTo>
                  <a:pt x="4255" y="8495"/>
                </a:lnTo>
                <a:lnTo>
                  <a:pt x="4253" y="8520"/>
                </a:lnTo>
                <a:lnTo>
                  <a:pt x="4255" y="8540"/>
                </a:lnTo>
                <a:lnTo>
                  <a:pt x="4258" y="8565"/>
                </a:lnTo>
                <a:lnTo>
                  <a:pt x="4264" y="8580"/>
                </a:lnTo>
                <a:lnTo>
                  <a:pt x="4272" y="8600"/>
                </a:lnTo>
                <a:lnTo>
                  <a:pt x="4281" y="8615"/>
                </a:lnTo>
                <a:lnTo>
                  <a:pt x="4292" y="8625"/>
                </a:lnTo>
                <a:lnTo>
                  <a:pt x="4303" y="8630"/>
                </a:lnTo>
                <a:lnTo>
                  <a:pt x="4314" y="8635"/>
                </a:lnTo>
                <a:lnTo>
                  <a:pt x="4314" y="9645"/>
                </a:lnTo>
                <a:lnTo>
                  <a:pt x="4306" y="9650"/>
                </a:lnTo>
                <a:lnTo>
                  <a:pt x="4298" y="9655"/>
                </a:lnTo>
                <a:lnTo>
                  <a:pt x="4284" y="9675"/>
                </a:lnTo>
                <a:lnTo>
                  <a:pt x="4272" y="9700"/>
                </a:lnTo>
                <a:lnTo>
                  <a:pt x="4269" y="9715"/>
                </a:lnTo>
                <a:lnTo>
                  <a:pt x="4269" y="9730"/>
                </a:lnTo>
                <a:lnTo>
                  <a:pt x="4272" y="9760"/>
                </a:lnTo>
                <a:lnTo>
                  <a:pt x="3774" y="10275"/>
                </a:lnTo>
                <a:lnTo>
                  <a:pt x="3766" y="10260"/>
                </a:lnTo>
                <a:lnTo>
                  <a:pt x="3757" y="10245"/>
                </a:lnTo>
                <a:lnTo>
                  <a:pt x="3746" y="10240"/>
                </a:lnTo>
                <a:lnTo>
                  <a:pt x="3732" y="10235"/>
                </a:lnTo>
                <a:lnTo>
                  <a:pt x="3721" y="10240"/>
                </a:lnTo>
                <a:lnTo>
                  <a:pt x="3710" y="10245"/>
                </a:lnTo>
                <a:lnTo>
                  <a:pt x="3693" y="10275"/>
                </a:lnTo>
                <a:lnTo>
                  <a:pt x="3192" y="9760"/>
                </a:lnTo>
                <a:lnTo>
                  <a:pt x="3195" y="9730"/>
                </a:lnTo>
                <a:lnTo>
                  <a:pt x="3189" y="9700"/>
                </a:lnTo>
                <a:lnTo>
                  <a:pt x="3181" y="9675"/>
                </a:lnTo>
                <a:lnTo>
                  <a:pt x="3170" y="9660"/>
                </a:lnTo>
                <a:lnTo>
                  <a:pt x="3153" y="9650"/>
                </a:lnTo>
                <a:lnTo>
                  <a:pt x="3153" y="8615"/>
                </a:lnTo>
                <a:lnTo>
                  <a:pt x="3164" y="8610"/>
                </a:lnTo>
                <a:lnTo>
                  <a:pt x="3172" y="8605"/>
                </a:lnTo>
                <a:lnTo>
                  <a:pt x="3181" y="8595"/>
                </a:lnTo>
                <a:lnTo>
                  <a:pt x="3186" y="8585"/>
                </a:lnTo>
                <a:lnTo>
                  <a:pt x="3198" y="8555"/>
                </a:lnTo>
                <a:lnTo>
                  <a:pt x="3201" y="8540"/>
                </a:lnTo>
                <a:lnTo>
                  <a:pt x="3201" y="8500"/>
                </a:lnTo>
                <a:lnTo>
                  <a:pt x="3198" y="8485"/>
                </a:lnTo>
                <a:lnTo>
                  <a:pt x="3679" y="7990"/>
                </a:lnTo>
                <a:lnTo>
                  <a:pt x="3690" y="8010"/>
                </a:lnTo>
                <a:lnTo>
                  <a:pt x="3701" y="8025"/>
                </a:lnTo>
                <a:lnTo>
                  <a:pt x="3715" y="8035"/>
                </a:lnTo>
                <a:lnTo>
                  <a:pt x="3732" y="8040"/>
                </a:lnTo>
                <a:lnTo>
                  <a:pt x="3749" y="8035"/>
                </a:lnTo>
                <a:lnTo>
                  <a:pt x="3766" y="8025"/>
                </a:lnTo>
                <a:lnTo>
                  <a:pt x="3777" y="8010"/>
                </a:lnTo>
                <a:lnTo>
                  <a:pt x="3789" y="7985"/>
                </a:lnTo>
                <a:close/>
                <a:moveTo>
                  <a:pt x="4942" y="7970"/>
                </a:moveTo>
                <a:lnTo>
                  <a:pt x="5450" y="8490"/>
                </a:lnTo>
                <a:lnTo>
                  <a:pt x="5448" y="8520"/>
                </a:lnTo>
                <a:lnTo>
                  <a:pt x="5450" y="8550"/>
                </a:lnTo>
                <a:lnTo>
                  <a:pt x="5459" y="8570"/>
                </a:lnTo>
                <a:lnTo>
                  <a:pt x="5470" y="8585"/>
                </a:lnTo>
                <a:lnTo>
                  <a:pt x="5487" y="8595"/>
                </a:lnTo>
                <a:lnTo>
                  <a:pt x="5487" y="9630"/>
                </a:lnTo>
                <a:lnTo>
                  <a:pt x="5476" y="9635"/>
                </a:lnTo>
                <a:lnTo>
                  <a:pt x="5465" y="9640"/>
                </a:lnTo>
                <a:lnTo>
                  <a:pt x="5456" y="9650"/>
                </a:lnTo>
                <a:lnTo>
                  <a:pt x="5450" y="9665"/>
                </a:lnTo>
                <a:lnTo>
                  <a:pt x="5442" y="9680"/>
                </a:lnTo>
                <a:lnTo>
                  <a:pt x="5439" y="9695"/>
                </a:lnTo>
                <a:lnTo>
                  <a:pt x="5434" y="9715"/>
                </a:lnTo>
                <a:lnTo>
                  <a:pt x="5434" y="9750"/>
                </a:lnTo>
                <a:lnTo>
                  <a:pt x="5439" y="9770"/>
                </a:lnTo>
                <a:lnTo>
                  <a:pt x="4947" y="10275"/>
                </a:lnTo>
                <a:lnTo>
                  <a:pt x="4939" y="10255"/>
                </a:lnTo>
                <a:lnTo>
                  <a:pt x="4928" y="10245"/>
                </a:lnTo>
                <a:lnTo>
                  <a:pt x="4916" y="10235"/>
                </a:lnTo>
                <a:lnTo>
                  <a:pt x="4894" y="10235"/>
                </a:lnTo>
                <a:lnTo>
                  <a:pt x="4883" y="10245"/>
                </a:lnTo>
                <a:lnTo>
                  <a:pt x="4871" y="10255"/>
                </a:lnTo>
                <a:lnTo>
                  <a:pt x="4863" y="10270"/>
                </a:lnTo>
                <a:lnTo>
                  <a:pt x="4365" y="9760"/>
                </a:lnTo>
                <a:lnTo>
                  <a:pt x="4368" y="9730"/>
                </a:lnTo>
                <a:lnTo>
                  <a:pt x="4368" y="9715"/>
                </a:lnTo>
                <a:lnTo>
                  <a:pt x="4365" y="9700"/>
                </a:lnTo>
                <a:lnTo>
                  <a:pt x="4356" y="9675"/>
                </a:lnTo>
                <a:lnTo>
                  <a:pt x="4343" y="9655"/>
                </a:lnTo>
                <a:lnTo>
                  <a:pt x="4326" y="9645"/>
                </a:lnTo>
                <a:lnTo>
                  <a:pt x="4326" y="8635"/>
                </a:lnTo>
                <a:lnTo>
                  <a:pt x="4337" y="8630"/>
                </a:lnTo>
                <a:lnTo>
                  <a:pt x="4348" y="8625"/>
                </a:lnTo>
                <a:lnTo>
                  <a:pt x="4359" y="8610"/>
                </a:lnTo>
                <a:lnTo>
                  <a:pt x="4368" y="8600"/>
                </a:lnTo>
                <a:lnTo>
                  <a:pt x="4374" y="8580"/>
                </a:lnTo>
                <a:lnTo>
                  <a:pt x="4379" y="8565"/>
                </a:lnTo>
                <a:lnTo>
                  <a:pt x="4382" y="8540"/>
                </a:lnTo>
                <a:lnTo>
                  <a:pt x="4385" y="8520"/>
                </a:lnTo>
                <a:lnTo>
                  <a:pt x="4382" y="8495"/>
                </a:lnTo>
                <a:lnTo>
                  <a:pt x="4379" y="8475"/>
                </a:lnTo>
                <a:lnTo>
                  <a:pt x="4868" y="7970"/>
                </a:lnTo>
                <a:lnTo>
                  <a:pt x="4877" y="7985"/>
                </a:lnTo>
                <a:lnTo>
                  <a:pt x="4885" y="7995"/>
                </a:lnTo>
                <a:lnTo>
                  <a:pt x="4894" y="8000"/>
                </a:lnTo>
                <a:lnTo>
                  <a:pt x="4905" y="8005"/>
                </a:lnTo>
                <a:lnTo>
                  <a:pt x="4916" y="8000"/>
                </a:lnTo>
                <a:lnTo>
                  <a:pt x="4928" y="7995"/>
                </a:lnTo>
                <a:lnTo>
                  <a:pt x="4936" y="7985"/>
                </a:lnTo>
                <a:lnTo>
                  <a:pt x="4942" y="7970"/>
                </a:lnTo>
                <a:close/>
                <a:moveTo>
                  <a:pt x="9641" y="7980"/>
                </a:moveTo>
                <a:lnTo>
                  <a:pt x="10128" y="8480"/>
                </a:lnTo>
                <a:lnTo>
                  <a:pt x="10125" y="8500"/>
                </a:lnTo>
                <a:lnTo>
                  <a:pt x="10122" y="8520"/>
                </a:lnTo>
                <a:lnTo>
                  <a:pt x="10125" y="8540"/>
                </a:lnTo>
                <a:lnTo>
                  <a:pt x="10128" y="8555"/>
                </a:lnTo>
                <a:lnTo>
                  <a:pt x="10131" y="8575"/>
                </a:lnTo>
                <a:lnTo>
                  <a:pt x="10145" y="8600"/>
                </a:lnTo>
                <a:lnTo>
                  <a:pt x="10156" y="8610"/>
                </a:lnTo>
                <a:lnTo>
                  <a:pt x="10164" y="8615"/>
                </a:lnTo>
                <a:lnTo>
                  <a:pt x="10176" y="8620"/>
                </a:lnTo>
                <a:lnTo>
                  <a:pt x="10176" y="9640"/>
                </a:lnTo>
                <a:lnTo>
                  <a:pt x="10164" y="9640"/>
                </a:lnTo>
                <a:lnTo>
                  <a:pt x="10156" y="9650"/>
                </a:lnTo>
                <a:lnTo>
                  <a:pt x="10147" y="9655"/>
                </a:lnTo>
                <a:lnTo>
                  <a:pt x="10139" y="9670"/>
                </a:lnTo>
                <a:lnTo>
                  <a:pt x="10134" y="9680"/>
                </a:lnTo>
                <a:lnTo>
                  <a:pt x="10131" y="9695"/>
                </a:lnTo>
                <a:lnTo>
                  <a:pt x="10128" y="9715"/>
                </a:lnTo>
                <a:lnTo>
                  <a:pt x="10125" y="9730"/>
                </a:lnTo>
                <a:lnTo>
                  <a:pt x="10128" y="9750"/>
                </a:lnTo>
                <a:lnTo>
                  <a:pt x="10131" y="9765"/>
                </a:lnTo>
                <a:lnTo>
                  <a:pt x="9636" y="10275"/>
                </a:lnTo>
                <a:lnTo>
                  <a:pt x="9627" y="10255"/>
                </a:lnTo>
                <a:lnTo>
                  <a:pt x="9616" y="10245"/>
                </a:lnTo>
                <a:lnTo>
                  <a:pt x="9605" y="10235"/>
                </a:lnTo>
                <a:lnTo>
                  <a:pt x="9579" y="10235"/>
                </a:lnTo>
                <a:lnTo>
                  <a:pt x="9568" y="10245"/>
                </a:lnTo>
                <a:lnTo>
                  <a:pt x="9560" y="10255"/>
                </a:lnTo>
                <a:lnTo>
                  <a:pt x="9551" y="10270"/>
                </a:lnTo>
                <a:lnTo>
                  <a:pt x="9067" y="9775"/>
                </a:lnTo>
                <a:lnTo>
                  <a:pt x="9070" y="9755"/>
                </a:lnTo>
                <a:lnTo>
                  <a:pt x="9070" y="9710"/>
                </a:lnTo>
                <a:lnTo>
                  <a:pt x="9067" y="9690"/>
                </a:lnTo>
                <a:lnTo>
                  <a:pt x="9062" y="9675"/>
                </a:lnTo>
                <a:lnTo>
                  <a:pt x="9053" y="9655"/>
                </a:lnTo>
                <a:lnTo>
                  <a:pt x="9045" y="9645"/>
                </a:lnTo>
                <a:lnTo>
                  <a:pt x="9037" y="9630"/>
                </a:lnTo>
                <a:lnTo>
                  <a:pt x="9025" y="9625"/>
                </a:lnTo>
                <a:lnTo>
                  <a:pt x="9014" y="9620"/>
                </a:lnTo>
                <a:lnTo>
                  <a:pt x="9014" y="8610"/>
                </a:lnTo>
                <a:lnTo>
                  <a:pt x="9031" y="8600"/>
                </a:lnTo>
                <a:lnTo>
                  <a:pt x="9045" y="8580"/>
                </a:lnTo>
                <a:lnTo>
                  <a:pt x="9056" y="8555"/>
                </a:lnTo>
                <a:lnTo>
                  <a:pt x="9056" y="8535"/>
                </a:lnTo>
                <a:lnTo>
                  <a:pt x="9059" y="8520"/>
                </a:lnTo>
                <a:lnTo>
                  <a:pt x="9056" y="8500"/>
                </a:lnTo>
                <a:lnTo>
                  <a:pt x="9053" y="8485"/>
                </a:lnTo>
                <a:lnTo>
                  <a:pt x="9543" y="7985"/>
                </a:lnTo>
                <a:lnTo>
                  <a:pt x="9554" y="8005"/>
                </a:lnTo>
                <a:lnTo>
                  <a:pt x="9565" y="8020"/>
                </a:lnTo>
                <a:lnTo>
                  <a:pt x="9577" y="8030"/>
                </a:lnTo>
                <a:lnTo>
                  <a:pt x="9607" y="8030"/>
                </a:lnTo>
                <a:lnTo>
                  <a:pt x="9622" y="8015"/>
                </a:lnTo>
                <a:lnTo>
                  <a:pt x="9633" y="8000"/>
                </a:lnTo>
                <a:lnTo>
                  <a:pt x="9641" y="7980"/>
                </a:lnTo>
                <a:close/>
                <a:moveTo>
                  <a:pt x="15511" y="7985"/>
                </a:moveTo>
                <a:lnTo>
                  <a:pt x="15983" y="8470"/>
                </a:lnTo>
                <a:lnTo>
                  <a:pt x="15978" y="8495"/>
                </a:lnTo>
                <a:lnTo>
                  <a:pt x="15978" y="8540"/>
                </a:lnTo>
                <a:lnTo>
                  <a:pt x="15981" y="8565"/>
                </a:lnTo>
                <a:lnTo>
                  <a:pt x="15986" y="8580"/>
                </a:lnTo>
                <a:lnTo>
                  <a:pt x="15995" y="8600"/>
                </a:lnTo>
                <a:lnTo>
                  <a:pt x="16003" y="8610"/>
                </a:lnTo>
                <a:lnTo>
                  <a:pt x="16012" y="8625"/>
                </a:lnTo>
                <a:lnTo>
                  <a:pt x="16023" y="8630"/>
                </a:lnTo>
                <a:lnTo>
                  <a:pt x="16037" y="8635"/>
                </a:lnTo>
                <a:lnTo>
                  <a:pt x="16037" y="9620"/>
                </a:lnTo>
                <a:lnTo>
                  <a:pt x="16026" y="9625"/>
                </a:lnTo>
                <a:lnTo>
                  <a:pt x="16014" y="9630"/>
                </a:lnTo>
                <a:lnTo>
                  <a:pt x="16003" y="9645"/>
                </a:lnTo>
                <a:lnTo>
                  <a:pt x="15995" y="9655"/>
                </a:lnTo>
                <a:lnTo>
                  <a:pt x="15989" y="9675"/>
                </a:lnTo>
                <a:lnTo>
                  <a:pt x="15983" y="9690"/>
                </a:lnTo>
                <a:lnTo>
                  <a:pt x="15981" y="9710"/>
                </a:lnTo>
                <a:lnTo>
                  <a:pt x="15978" y="9730"/>
                </a:lnTo>
                <a:lnTo>
                  <a:pt x="15981" y="9755"/>
                </a:lnTo>
                <a:lnTo>
                  <a:pt x="15983" y="9775"/>
                </a:lnTo>
                <a:lnTo>
                  <a:pt x="15494" y="10275"/>
                </a:lnTo>
                <a:lnTo>
                  <a:pt x="15486" y="10260"/>
                </a:lnTo>
                <a:lnTo>
                  <a:pt x="15477" y="10250"/>
                </a:lnTo>
                <a:lnTo>
                  <a:pt x="15466" y="10245"/>
                </a:lnTo>
                <a:lnTo>
                  <a:pt x="15455" y="10240"/>
                </a:lnTo>
                <a:lnTo>
                  <a:pt x="15443" y="10245"/>
                </a:lnTo>
                <a:lnTo>
                  <a:pt x="15432" y="10250"/>
                </a:lnTo>
                <a:lnTo>
                  <a:pt x="15424" y="10260"/>
                </a:lnTo>
                <a:lnTo>
                  <a:pt x="15418" y="10275"/>
                </a:lnTo>
                <a:lnTo>
                  <a:pt x="14923" y="9770"/>
                </a:lnTo>
                <a:lnTo>
                  <a:pt x="14926" y="9750"/>
                </a:lnTo>
                <a:lnTo>
                  <a:pt x="14929" y="9730"/>
                </a:lnTo>
                <a:lnTo>
                  <a:pt x="14926" y="9710"/>
                </a:lnTo>
                <a:lnTo>
                  <a:pt x="14923" y="9695"/>
                </a:lnTo>
                <a:lnTo>
                  <a:pt x="14917" y="9675"/>
                </a:lnTo>
                <a:lnTo>
                  <a:pt x="14912" y="9660"/>
                </a:lnTo>
                <a:lnTo>
                  <a:pt x="14895" y="9640"/>
                </a:lnTo>
                <a:lnTo>
                  <a:pt x="14887" y="9635"/>
                </a:lnTo>
                <a:lnTo>
                  <a:pt x="14875" y="9630"/>
                </a:lnTo>
                <a:lnTo>
                  <a:pt x="14875" y="8630"/>
                </a:lnTo>
                <a:lnTo>
                  <a:pt x="14887" y="8625"/>
                </a:lnTo>
                <a:lnTo>
                  <a:pt x="14898" y="8620"/>
                </a:lnTo>
                <a:lnTo>
                  <a:pt x="14906" y="8610"/>
                </a:lnTo>
                <a:lnTo>
                  <a:pt x="14923" y="8580"/>
                </a:lnTo>
                <a:lnTo>
                  <a:pt x="14929" y="8560"/>
                </a:lnTo>
                <a:lnTo>
                  <a:pt x="14932" y="8540"/>
                </a:lnTo>
                <a:lnTo>
                  <a:pt x="14932" y="8495"/>
                </a:lnTo>
                <a:lnTo>
                  <a:pt x="14926" y="8475"/>
                </a:lnTo>
                <a:lnTo>
                  <a:pt x="15401" y="7990"/>
                </a:lnTo>
                <a:lnTo>
                  <a:pt x="15410" y="8010"/>
                </a:lnTo>
                <a:lnTo>
                  <a:pt x="15424" y="8025"/>
                </a:lnTo>
                <a:lnTo>
                  <a:pt x="15438" y="8035"/>
                </a:lnTo>
                <a:lnTo>
                  <a:pt x="15455" y="8040"/>
                </a:lnTo>
                <a:lnTo>
                  <a:pt x="15472" y="8035"/>
                </a:lnTo>
                <a:lnTo>
                  <a:pt x="15486" y="8025"/>
                </a:lnTo>
                <a:lnTo>
                  <a:pt x="15500" y="8010"/>
                </a:lnTo>
                <a:lnTo>
                  <a:pt x="15511" y="7985"/>
                </a:lnTo>
                <a:close/>
                <a:moveTo>
                  <a:pt x="17854" y="7985"/>
                </a:moveTo>
                <a:lnTo>
                  <a:pt x="18326" y="8470"/>
                </a:lnTo>
                <a:lnTo>
                  <a:pt x="18321" y="8495"/>
                </a:lnTo>
                <a:lnTo>
                  <a:pt x="18321" y="8540"/>
                </a:lnTo>
                <a:lnTo>
                  <a:pt x="18324" y="8565"/>
                </a:lnTo>
                <a:lnTo>
                  <a:pt x="18329" y="8580"/>
                </a:lnTo>
                <a:lnTo>
                  <a:pt x="18338" y="8600"/>
                </a:lnTo>
                <a:lnTo>
                  <a:pt x="18346" y="8615"/>
                </a:lnTo>
                <a:lnTo>
                  <a:pt x="18357" y="8625"/>
                </a:lnTo>
                <a:lnTo>
                  <a:pt x="18369" y="8630"/>
                </a:lnTo>
                <a:lnTo>
                  <a:pt x="18380" y="8635"/>
                </a:lnTo>
                <a:lnTo>
                  <a:pt x="18380" y="9645"/>
                </a:lnTo>
                <a:lnTo>
                  <a:pt x="18371" y="9650"/>
                </a:lnTo>
                <a:lnTo>
                  <a:pt x="18363" y="9655"/>
                </a:lnTo>
                <a:lnTo>
                  <a:pt x="18349" y="9675"/>
                </a:lnTo>
                <a:lnTo>
                  <a:pt x="18340" y="9700"/>
                </a:lnTo>
                <a:lnTo>
                  <a:pt x="18338" y="9715"/>
                </a:lnTo>
                <a:lnTo>
                  <a:pt x="18335" y="9730"/>
                </a:lnTo>
                <a:lnTo>
                  <a:pt x="18338" y="9760"/>
                </a:lnTo>
                <a:lnTo>
                  <a:pt x="17840" y="10275"/>
                </a:lnTo>
                <a:lnTo>
                  <a:pt x="17823" y="10245"/>
                </a:lnTo>
                <a:lnTo>
                  <a:pt x="17811" y="10240"/>
                </a:lnTo>
                <a:lnTo>
                  <a:pt x="17800" y="10235"/>
                </a:lnTo>
                <a:lnTo>
                  <a:pt x="17786" y="10240"/>
                </a:lnTo>
                <a:lnTo>
                  <a:pt x="17775" y="10245"/>
                </a:lnTo>
                <a:lnTo>
                  <a:pt x="17758" y="10275"/>
                </a:lnTo>
                <a:lnTo>
                  <a:pt x="17257" y="9760"/>
                </a:lnTo>
                <a:lnTo>
                  <a:pt x="17260" y="9730"/>
                </a:lnTo>
                <a:lnTo>
                  <a:pt x="17257" y="9700"/>
                </a:lnTo>
                <a:lnTo>
                  <a:pt x="17249" y="9675"/>
                </a:lnTo>
                <a:lnTo>
                  <a:pt x="17235" y="9660"/>
                </a:lnTo>
                <a:lnTo>
                  <a:pt x="17218" y="9650"/>
                </a:lnTo>
                <a:lnTo>
                  <a:pt x="17218" y="8615"/>
                </a:lnTo>
                <a:lnTo>
                  <a:pt x="17229" y="8610"/>
                </a:lnTo>
                <a:lnTo>
                  <a:pt x="17238" y="8605"/>
                </a:lnTo>
                <a:lnTo>
                  <a:pt x="17246" y="8595"/>
                </a:lnTo>
                <a:lnTo>
                  <a:pt x="17252" y="8585"/>
                </a:lnTo>
                <a:lnTo>
                  <a:pt x="17257" y="8570"/>
                </a:lnTo>
                <a:lnTo>
                  <a:pt x="17263" y="8555"/>
                </a:lnTo>
                <a:lnTo>
                  <a:pt x="17266" y="8540"/>
                </a:lnTo>
                <a:lnTo>
                  <a:pt x="17266" y="8500"/>
                </a:lnTo>
                <a:lnTo>
                  <a:pt x="17263" y="8485"/>
                </a:lnTo>
                <a:lnTo>
                  <a:pt x="17744" y="7990"/>
                </a:lnTo>
                <a:lnTo>
                  <a:pt x="17755" y="8010"/>
                </a:lnTo>
                <a:lnTo>
                  <a:pt x="17766" y="8025"/>
                </a:lnTo>
                <a:lnTo>
                  <a:pt x="17784" y="8035"/>
                </a:lnTo>
                <a:lnTo>
                  <a:pt x="17800" y="8040"/>
                </a:lnTo>
                <a:lnTo>
                  <a:pt x="17814" y="8035"/>
                </a:lnTo>
                <a:lnTo>
                  <a:pt x="17831" y="8025"/>
                </a:lnTo>
                <a:lnTo>
                  <a:pt x="17842" y="8010"/>
                </a:lnTo>
                <a:lnTo>
                  <a:pt x="17854" y="7985"/>
                </a:lnTo>
                <a:close/>
                <a:moveTo>
                  <a:pt x="19007" y="7970"/>
                </a:moveTo>
                <a:lnTo>
                  <a:pt x="19519" y="8490"/>
                </a:lnTo>
                <a:lnTo>
                  <a:pt x="19513" y="8520"/>
                </a:lnTo>
                <a:lnTo>
                  <a:pt x="19516" y="8550"/>
                </a:lnTo>
                <a:lnTo>
                  <a:pt x="19524" y="8570"/>
                </a:lnTo>
                <a:lnTo>
                  <a:pt x="19538" y="8585"/>
                </a:lnTo>
                <a:lnTo>
                  <a:pt x="19553" y="8595"/>
                </a:lnTo>
                <a:lnTo>
                  <a:pt x="19553" y="9630"/>
                </a:lnTo>
                <a:lnTo>
                  <a:pt x="19541" y="9635"/>
                </a:lnTo>
                <a:lnTo>
                  <a:pt x="19533" y="9640"/>
                </a:lnTo>
                <a:lnTo>
                  <a:pt x="19524" y="9650"/>
                </a:lnTo>
                <a:lnTo>
                  <a:pt x="19516" y="9665"/>
                </a:lnTo>
                <a:lnTo>
                  <a:pt x="19505" y="9695"/>
                </a:lnTo>
                <a:lnTo>
                  <a:pt x="19502" y="9715"/>
                </a:lnTo>
                <a:lnTo>
                  <a:pt x="19499" y="9730"/>
                </a:lnTo>
                <a:lnTo>
                  <a:pt x="19502" y="9750"/>
                </a:lnTo>
                <a:lnTo>
                  <a:pt x="19505" y="9770"/>
                </a:lnTo>
                <a:lnTo>
                  <a:pt x="19013" y="10275"/>
                </a:lnTo>
                <a:lnTo>
                  <a:pt x="19004" y="10255"/>
                </a:lnTo>
                <a:lnTo>
                  <a:pt x="18996" y="10245"/>
                </a:lnTo>
                <a:lnTo>
                  <a:pt x="18984" y="10235"/>
                </a:lnTo>
                <a:lnTo>
                  <a:pt x="18959" y="10235"/>
                </a:lnTo>
                <a:lnTo>
                  <a:pt x="18948" y="10245"/>
                </a:lnTo>
                <a:lnTo>
                  <a:pt x="18939" y="10255"/>
                </a:lnTo>
                <a:lnTo>
                  <a:pt x="18931" y="10270"/>
                </a:lnTo>
                <a:lnTo>
                  <a:pt x="18430" y="9760"/>
                </a:lnTo>
                <a:lnTo>
                  <a:pt x="18433" y="9730"/>
                </a:lnTo>
                <a:lnTo>
                  <a:pt x="18433" y="9715"/>
                </a:lnTo>
                <a:lnTo>
                  <a:pt x="18430" y="9700"/>
                </a:lnTo>
                <a:lnTo>
                  <a:pt x="18422" y="9675"/>
                </a:lnTo>
                <a:lnTo>
                  <a:pt x="18408" y="9655"/>
                </a:lnTo>
                <a:lnTo>
                  <a:pt x="18391" y="9645"/>
                </a:lnTo>
                <a:lnTo>
                  <a:pt x="18391" y="8635"/>
                </a:lnTo>
                <a:lnTo>
                  <a:pt x="18402" y="8630"/>
                </a:lnTo>
                <a:lnTo>
                  <a:pt x="18414" y="8625"/>
                </a:lnTo>
                <a:lnTo>
                  <a:pt x="18425" y="8610"/>
                </a:lnTo>
                <a:lnTo>
                  <a:pt x="18433" y="8600"/>
                </a:lnTo>
                <a:lnTo>
                  <a:pt x="18441" y="8580"/>
                </a:lnTo>
                <a:lnTo>
                  <a:pt x="18444" y="8565"/>
                </a:lnTo>
                <a:lnTo>
                  <a:pt x="18450" y="8540"/>
                </a:lnTo>
                <a:lnTo>
                  <a:pt x="18450" y="8495"/>
                </a:lnTo>
                <a:lnTo>
                  <a:pt x="18444" y="8475"/>
                </a:lnTo>
                <a:lnTo>
                  <a:pt x="18934" y="7970"/>
                </a:lnTo>
                <a:lnTo>
                  <a:pt x="18942" y="7985"/>
                </a:lnTo>
                <a:lnTo>
                  <a:pt x="18951" y="7995"/>
                </a:lnTo>
                <a:lnTo>
                  <a:pt x="18959" y="8000"/>
                </a:lnTo>
                <a:lnTo>
                  <a:pt x="18970" y="8005"/>
                </a:lnTo>
                <a:lnTo>
                  <a:pt x="18982" y="8000"/>
                </a:lnTo>
                <a:lnTo>
                  <a:pt x="18993" y="7995"/>
                </a:lnTo>
                <a:lnTo>
                  <a:pt x="19001" y="7985"/>
                </a:lnTo>
                <a:lnTo>
                  <a:pt x="19007" y="7970"/>
                </a:lnTo>
                <a:close/>
                <a:moveTo>
                  <a:pt x="6120" y="7975"/>
                </a:moveTo>
                <a:lnTo>
                  <a:pt x="6623" y="8490"/>
                </a:lnTo>
                <a:lnTo>
                  <a:pt x="6621" y="8505"/>
                </a:lnTo>
                <a:lnTo>
                  <a:pt x="6618" y="8520"/>
                </a:lnTo>
                <a:lnTo>
                  <a:pt x="6623" y="8550"/>
                </a:lnTo>
                <a:lnTo>
                  <a:pt x="6629" y="8570"/>
                </a:lnTo>
                <a:lnTo>
                  <a:pt x="6643" y="8590"/>
                </a:lnTo>
                <a:lnTo>
                  <a:pt x="6657" y="8595"/>
                </a:lnTo>
                <a:lnTo>
                  <a:pt x="6657" y="9650"/>
                </a:lnTo>
                <a:lnTo>
                  <a:pt x="6643" y="9655"/>
                </a:lnTo>
                <a:lnTo>
                  <a:pt x="6629" y="9675"/>
                </a:lnTo>
                <a:lnTo>
                  <a:pt x="6618" y="9700"/>
                </a:lnTo>
                <a:lnTo>
                  <a:pt x="6618" y="9715"/>
                </a:lnTo>
                <a:lnTo>
                  <a:pt x="6615" y="9730"/>
                </a:lnTo>
                <a:lnTo>
                  <a:pt x="6618" y="9760"/>
                </a:lnTo>
                <a:lnTo>
                  <a:pt x="6112" y="10280"/>
                </a:lnTo>
                <a:lnTo>
                  <a:pt x="6106" y="10265"/>
                </a:lnTo>
                <a:lnTo>
                  <a:pt x="6098" y="10255"/>
                </a:lnTo>
                <a:lnTo>
                  <a:pt x="6086" y="10250"/>
                </a:lnTo>
                <a:lnTo>
                  <a:pt x="6078" y="10245"/>
                </a:lnTo>
                <a:lnTo>
                  <a:pt x="6067" y="10250"/>
                </a:lnTo>
                <a:lnTo>
                  <a:pt x="6058" y="10255"/>
                </a:lnTo>
                <a:lnTo>
                  <a:pt x="6050" y="10265"/>
                </a:lnTo>
                <a:lnTo>
                  <a:pt x="6041" y="10280"/>
                </a:lnTo>
                <a:lnTo>
                  <a:pt x="5543" y="9765"/>
                </a:lnTo>
                <a:lnTo>
                  <a:pt x="5546" y="9750"/>
                </a:lnTo>
                <a:lnTo>
                  <a:pt x="5549" y="9730"/>
                </a:lnTo>
                <a:lnTo>
                  <a:pt x="5546" y="9715"/>
                </a:lnTo>
                <a:lnTo>
                  <a:pt x="5543" y="9695"/>
                </a:lnTo>
                <a:lnTo>
                  <a:pt x="5540" y="9680"/>
                </a:lnTo>
                <a:lnTo>
                  <a:pt x="5532" y="9665"/>
                </a:lnTo>
                <a:lnTo>
                  <a:pt x="5527" y="9655"/>
                </a:lnTo>
                <a:lnTo>
                  <a:pt x="5518" y="9645"/>
                </a:lnTo>
                <a:lnTo>
                  <a:pt x="5507" y="9635"/>
                </a:lnTo>
                <a:lnTo>
                  <a:pt x="5498" y="9630"/>
                </a:lnTo>
                <a:lnTo>
                  <a:pt x="5498" y="8595"/>
                </a:lnTo>
                <a:lnTo>
                  <a:pt x="5513" y="8585"/>
                </a:lnTo>
                <a:lnTo>
                  <a:pt x="5524" y="8570"/>
                </a:lnTo>
                <a:lnTo>
                  <a:pt x="5529" y="8545"/>
                </a:lnTo>
                <a:lnTo>
                  <a:pt x="5532" y="8520"/>
                </a:lnTo>
                <a:lnTo>
                  <a:pt x="5529" y="8495"/>
                </a:lnTo>
                <a:lnTo>
                  <a:pt x="6036" y="7975"/>
                </a:lnTo>
                <a:lnTo>
                  <a:pt x="6041" y="7995"/>
                </a:lnTo>
                <a:lnTo>
                  <a:pt x="6053" y="8005"/>
                </a:lnTo>
                <a:lnTo>
                  <a:pt x="6064" y="8015"/>
                </a:lnTo>
                <a:lnTo>
                  <a:pt x="6089" y="8015"/>
                </a:lnTo>
                <a:lnTo>
                  <a:pt x="6100" y="8005"/>
                </a:lnTo>
                <a:lnTo>
                  <a:pt x="6112" y="7990"/>
                </a:lnTo>
                <a:lnTo>
                  <a:pt x="6120" y="7975"/>
                </a:lnTo>
                <a:close/>
                <a:moveTo>
                  <a:pt x="7293" y="7975"/>
                </a:moveTo>
                <a:lnTo>
                  <a:pt x="7788" y="8485"/>
                </a:lnTo>
                <a:lnTo>
                  <a:pt x="7785" y="8500"/>
                </a:lnTo>
                <a:lnTo>
                  <a:pt x="7785" y="8535"/>
                </a:lnTo>
                <a:lnTo>
                  <a:pt x="7788" y="8555"/>
                </a:lnTo>
                <a:lnTo>
                  <a:pt x="7791" y="8570"/>
                </a:lnTo>
                <a:lnTo>
                  <a:pt x="7805" y="8595"/>
                </a:lnTo>
                <a:lnTo>
                  <a:pt x="7822" y="8605"/>
                </a:lnTo>
                <a:lnTo>
                  <a:pt x="7830" y="8610"/>
                </a:lnTo>
                <a:lnTo>
                  <a:pt x="7830" y="9650"/>
                </a:lnTo>
                <a:lnTo>
                  <a:pt x="7813" y="9660"/>
                </a:lnTo>
                <a:lnTo>
                  <a:pt x="7802" y="9675"/>
                </a:lnTo>
                <a:lnTo>
                  <a:pt x="7793" y="9700"/>
                </a:lnTo>
                <a:lnTo>
                  <a:pt x="7791" y="9715"/>
                </a:lnTo>
                <a:lnTo>
                  <a:pt x="7788" y="9730"/>
                </a:lnTo>
                <a:lnTo>
                  <a:pt x="7791" y="9760"/>
                </a:lnTo>
                <a:lnTo>
                  <a:pt x="7287" y="10280"/>
                </a:lnTo>
                <a:lnTo>
                  <a:pt x="7279" y="10265"/>
                </a:lnTo>
                <a:lnTo>
                  <a:pt x="7270" y="10255"/>
                </a:lnTo>
                <a:lnTo>
                  <a:pt x="7259" y="10245"/>
                </a:lnTo>
                <a:lnTo>
                  <a:pt x="7239" y="10245"/>
                </a:lnTo>
                <a:lnTo>
                  <a:pt x="7228" y="10250"/>
                </a:lnTo>
                <a:lnTo>
                  <a:pt x="7220" y="10265"/>
                </a:lnTo>
                <a:lnTo>
                  <a:pt x="7211" y="10275"/>
                </a:lnTo>
                <a:lnTo>
                  <a:pt x="6708" y="9760"/>
                </a:lnTo>
                <a:lnTo>
                  <a:pt x="6711" y="9730"/>
                </a:lnTo>
                <a:lnTo>
                  <a:pt x="6708" y="9700"/>
                </a:lnTo>
                <a:lnTo>
                  <a:pt x="6699" y="9675"/>
                </a:lnTo>
                <a:lnTo>
                  <a:pt x="6685" y="9660"/>
                </a:lnTo>
                <a:lnTo>
                  <a:pt x="6668" y="9650"/>
                </a:lnTo>
                <a:lnTo>
                  <a:pt x="6668" y="8595"/>
                </a:lnTo>
                <a:lnTo>
                  <a:pt x="6685" y="8590"/>
                </a:lnTo>
                <a:lnTo>
                  <a:pt x="6697" y="8570"/>
                </a:lnTo>
                <a:lnTo>
                  <a:pt x="6705" y="8550"/>
                </a:lnTo>
                <a:lnTo>
                  <a:pt x="6708" y="8520"/>
                </a:lnTo>
                <a:lnTo>
                  <a:pt x="6705" y="8495"/>
                </a:lnTo>
                <a:lnTo>
                  <a:pt x="7206" y="7975"/>
                </a:lnTo>
                <a:lnTo>
                  <a:pt x="7214" y="7995"/>
                </a:lnTo>
                <a:lnTo>
                  <a:pt x="7225" y="8005"/>
                </a:lnTo>
                <a:lnTo>
                  <a:pt x="7237" y="8015"/>
                </a:lnTo>
                <a:lnTo>
                  <a:pt x="7248" y="8020"/>
                </a:lnTo>
                <a:lnTo>
                  <a:pt x="7262" y="8015"/>
                </a:lnTo>
                <a:lnTo>
                  <a:pt x="7273" y="8005"/>
                </a:lnTo>
                <a:lnTo>
                  <a:pt x="7284" y="7990"/>
                </a:lnTo>
                <a:lnTo>
                  <a:pt x="7293" y="7975"/>
                </a:lnTo>
                <a:close/>
                <a:moveTo>
                  <a:pt x="11990" y="7985"/>
                </a:moveTo>
                <a:lnTo>
                  <a:pt x="12485" y="8490"/>
                </a:lnTo>
                <a:lnTo>
                  <a:pt x="12479" y="8520"/>
                </a:lnTo>
                <a:lnTo>
                  <a:pt x="12485" y="8550"/>
                </a:lnTo>
                <a:lnTo>
                  <a:pt x="12490" y="8570"/>
                </a:lnTo>
                <a:lnTo>
                  <a:pt x="12504" y="8585"/>
                </a:lnTo>
                <a:lnTo>
                  <a:pt x="12518" y="8595"/>
                </a:lnTo>
                <a:lnTo>
                  <a:pt x="12518" y="9615"/>
                </a:lnTo>
                <a:lnTo>
                  <a:pt x="12507" y="9615"/>
                </a:lnTo>
                <a:lnTo>
                  <a:pt x="12496" y="9625"/>
                </a:lnTo>
                <a:lnTo>
                  <a:pt x="12485" y="9635"/>
                </a:lnTo>
                <a:lnTo>
                  <a:pt x="12473" y="9650"/>
                </a:lnTo>
                <a:lnTo>
                  <a:pt x="12468" y="9670"/>
                </a:lnTo>
                <a:lnTo>
                  <a:pt x="12462" y="9685"/>
                </a:lnTo>
                <a:lnTo>
                  <a:pt x="12457" y="9710"/>
                </a:lnTo>
                <a:lnTo>
                  <a:pt x="12457" y="9755"/>
                </a:lnTo>
                <a:lnTo>
                  <a:pt x="12462" y="9780"/>
                </a:lnTo>
                <a:lnTo>
                  <a:pt x="11976" y="10280"/>
                </a:lnTo>
                <a:lnTo>
                  <a:pt x="11959" y="10250"/>
                </a:lnTo>
                <a:lnTo>
                  <a:pt x="11948" y="10245"/>
                </a:lnTo>
                <a:lnTo>
                  <a:pt x="11936" y="10240"/>
                </a:lnTo>
                <a:lnTo>
                  <a:pt x="11925" y="10245"/>
                </a:lnTo>
                <a:lnTo>
                  <a:pt x="11917" y="10250"/>
                </a:lnTo>
                <a:lnTo>
                  <a:pt x="11908" y="10260"/>
                </a:lnTo>
                <a:lnTo>
                  <a:pt x="11900" y="10275"/>
                </a:lnTo>
                <a:lnTo>
                  <a:pt x="11402" y="9765"/>
                </a:lnTo>
                <a:lnTo>
                  <a:pt x="11405" y="9750"/>
                </a:lnTo>
                <a:lnTo>
                  <a:pt x="11408" y="9730"/>
                </a:lnTo>
                <a:lnTo>
                  <a:pt x="11405" y="9715"/>
                </a:lnTo>
                <a:lnTo>
                  <a:pt x="11402" y="9695"/>
                </a:lnTo>
                <a:lnTo>
                  <a:pt x="11399" y="9680"/>
                </a:lnTo>
                <a:lnTo>
                  <a:pt x="11394" y="9665"/>
                </a:lnTo>
                <a:lnTo>
                  <a:pt x="11385" y="9655"/>
                </a:lnTo>
                <a:lnTo>
                  <a:pt x="11376" y="9645"/>
                </a:lnTo>
                <a:lnTo>
                  <a:pt x="11360" y="9635"/>
                </a:lnTo>
                <a:lnTo>
                  <a:pt x="11360" y="8615"/>
                </a:lnTo>
                <a:lnTo>
                  <a:pt x="11368" y="8610"/>
                </a:lnTo>
                <a:lnTo>
                  <a:pt x="11376" y="8605"/>
                </a:lnTo>
                <a:lnTo>
                  <a:pt x="11391" y="8585"/>
                </a:lnTo>
                <a:lnTo>
                  <a:pt x="11402" y="8555"/>
                </a:lnTo>
                <a:lnTo>
                  <a:pt x="11405" y="8540"/>
                </a:lnTo>
                <a:lnTo>
                  <a:pt x="11405" y="8500"/>
                </a:lnTo>
                <a:lnTo>
                  <a:pt x="11402" y="8485"/>
                </a:lnTo>
                <a:lnTo>
                  <a:pt x="11883" y="7990"/>
                </a:lnTo>
                <a:lnTo>
                  <a:pt x="11894" y="8010"/>
                </a:lnTo>
                <a:lnTo>
                  <a:pt x="11905" y="8025"/>
                </a:lnTo>
                <a:lnTo>
                  <a:pt x="11919" y="8035"/>
                </a:lnTo>
                <a:lnTo>
                  <a:pt x="11936" y="8040"/>
                </a:lnTo>
                <a:lnTo>
                  <a:pt x="11953" y="8035"/>
                </a:lnTo>
                <a:lnTo>
                  <a:pt x="11967" y="8025"/>
                </a:lnTo>
                <a:lnTo>
                  <a:pt x="11981" y="8005"/>
                </a:lnTo>
                <a:lnTo>
                  <a:pt x="11990" y="7985"/>
                </a:lnTo>
                <a:close/>
                <a:moveTo>
                  <a:pt x="20185" y="7975"/>
                </a:moveTo>
                <a:lnTo>
                  <a:pt x="20689" y="8490"/>
                </a:lnTo>
                <a:lnTo>
                  <a:pt x="20686" y="8505"/>
                </a:lnTo>
                <a:lnTo>
                  <a:pt x="20686" y="8520"/>
                </a:lnTo>
                <a:lnTo>
                  <a:pt x="20689" y="8550"/>
                </a:lnTo>
                <a:lnTo>
                  <a:pt x="20697" y="8570"/>
                </a:lnTo>
                <a:lnTo>
                  <a:pt x="20708" y="8590"/>
                </a:lnTo>
                <a:lnTo>
                  <a:pt x="20725" y="8595"/>
                </a:lnTo>
                <a:lnTo>
                  <a:pt x="20725" y="9650"/>
                </a:lnTo>
                <a:lnTo>
                  <a:pt x="20708" y="9655"/>
                </a:lnTo>
                <a:lnTo>
                  <a:pt x="20694" y="9675"/>
                </a:lnTo>
                <a:lnTo>
                  <a:pt x="20686" y="9700"/>
                </a:lnTo>
                <a:lnTo>
                  <a:pt x="20683" y="9715"/>
                </a:lnTo>
                <a:lnTo>
                  <a:pt x="20683" y="9730"/>
                </a:lnTo>
                <a:lnTo>
                  <a:pt x="20686" y="9760"/>
                </a:lnTo>
                <a:lnTo>
                  <a:pt x="20177" y="10280"/>
                </a:lnTo>
                <a:lnTo>
                  <a:pt x="20171" y="10265"/>
                </a:lnTo>
                <a:lnTo>
                  <a:pt x="20163" y="10255"/>
                </a:lnTo>
                <a:lnTo>
                  <a:pt x="20154" y="10250"/>
                </a:lnTo>
                <a:lnTo>
                  <a:pt x="20143" y="10245"/>
                </a:lnTo>
                <a:lnTo>
                  <a:pt x="20132" y="10250"/>
                </a:lnTo>
                <a:lnTo>
                  <a:pt x="20123" y="10255"/>
                </a:lnTo>
                <a:lnTo>
                  <a:pt x="20115" y="10265"/>
                </a:lnTo>
                <a:lnTo>
                  <a:pt x="20109" y="10280"/>
                </a:lnTo>
                <a:lnTo>
                  <a:pt x="19609" y="9765"/>
                </a:lnTo>
                <a:lnTo>
                  <a:pt x="19612" y="9750"/>
                </a:lnTo>
                <a:lnTo>
                  <a:pt x="19614" y="9730"/>
                </a:lnTo>
                <a:lnTo>
                  <a:pt x="19612" y="9715"/>
                </a:lnTo>
                <a:lnTo>
                  <a:pt x="19609" y="9695"/>
                </a:lnTo>
                <a:lnTo>
                  <a:pt x="19606" y="9680"/>
                </a:lnTo>
                <a:lnTo>
                  <a:pt x="19600" y="9665"/>
                </a:lnTo>
                <a:lnTo>
                  <a:pt x="19583" y="9645"/>
                </a:lnTo>
                <a:lnTo>
                  <a:pt x="19575" y="9635"/>
                </a:lnTo>
                <a:lnTo>
                  <a:pt x="19564" y="9630"/>
                </a:lnTo>
                <a:lnTo>
                  <a:pt x="19564" y="8595"/>
                </a:lnTo>
                <a:lnTo>
                  <a:pt x="19578" y="8585"/>
                </a:lnTo>
                <a:lnTo>
                  <a:pt x="19589" y="8570"/>
                </a:lnTo>
                <a:lnTo>
                  <a:pt x="19598" y="8545"/>
                </a:lnTo>
                <a:lnTo>
                  <a:pt x="19600" y="8520"/>
                </a:lnTo>
                <a:lnTo>
                  <a:pt x="19598" y="8495"/>
                </a:lnTo>
                <a:lnTo>
                  <a:pt x="20101" y="7975"/>
                </a:lnTo>
                <a:lnTo>
                  <a:pt x="20109" y="7995"/>
                </a:lnTo>
                <a:lnTo>
                  <a:pt x="20118" y="8005"/>
                </a:lnTo>
                <a:lnTo>
                  <a:pt x="20129" y="8015"/>
                </a:lnTo>
                <a:lnTo>
                  <a:pt x="20157" y="8015"/>
                </a:lnTo>
                <a:lnTo>
                  <a:pt x="20168" y="8005"/>
                </a:lnTo>
                <a:lnTo>
                  <a:pt x="20185" y="7975"/>
                </a:lnTo>
                <a:close/>
                <a:moveTo>
                  <a:pt x="11399" y="9785"/>
                </a:moveTo>
                <a:lnTo>
                  <a:pt x="11894" y="10290"/>
                </a:lnTo>
                <a:lnTo>
                  <a:pt x="11891" y="10305"/>
                </a:lnTo>
                <a:lnTo>
                  <a:pt x="11891" y="10340"/>
                </a:lnTo>
                <a:lnTo>
                  <a:pt x="11894" y="10355"/>
                </a:lnTo>
                <a:lnTo>
                  <a:pt x="11903" y="10380"/>
                </a:lnTo>
                <a:lnTo>
                  <a:pt x="11917" y="10400"/>
                </a:lnTo>
                <a:lnTo>
                  <a:pt x="11925" y="10405"/>
                </a:lnTo>
                <a:lnTo>
                  <a:pt x="11933" y="10405"/>
                </a:lnTo>
                <a:lnTo>
                  <a:pt x="11933" y="11430"/>
                </a:lnTo>
                <a:lnTo>
                  <a:pt x="11922" y="11435"/>
                </a:lnTo>
                <a:lnTo>
                  <a:pt x="11911" y="11440"/>
                </a:lnTo>
                <a:lnTo>
                  <a:pt x="11903" y="11450"/>
                </a:lnTo>
                <a:lnTo>
                  <a:pt x="11894" y="11465"/>
                </a:lnTo>
                <a:lnTo>
                  <a:pt x="11886" y="11480"/>
                </a:lnTo>
                <a:lnTo>
                  <a:pt x="11880" y="11495"/>
                </a:lnTo>
                <a:lnTo>
                  <a:pt x="11877" y="11515"/>
                </a:lnTo>
                <a:lnTo>
                  <a:pt x="11877" y="11555"/>
                </a:lnTo>
                <a:lnTo>
                  <a:pt x="11883" y="11575"/>
                </a:lnTo>
                <a:lnTo>
                  <a:pt x="11405" y="12065"/>
                </a:lnTo>
                <a:lnTo>
                  <a:pt x="11394" y="12045"/>
                </a:lnTo>
                <a:lnTo>
                  <a:pt x="11382" y="12030"/>
                </a:lnTo>
                <a:lnTo>
                  <a:pt x="11368" y="12020"/>
                </a:lnTo>
                <a:lnTo>
                  <a:pt x="11351" y="12015"/>
                </a:lnTo>
                <a:lnTo>
                  <a:pt x="11334" y="12020"/>
                </a:lnTo>
                <a:lnTo>
                  <a:pt x="11320" y="12030"/>
                </a:lnTo>
                <a:lnTo>
                  <a:pt x="11309" y="12045"/>
                </a:lnTo>
                <a:lnTo>
                  <a:pt x="11298" y="12065"/>
                </a:lnTo>
                <a:lnTo>
                  <a:pt x="10820" y="11575"/>
                </a:lnTo>
                <a:lnTo>
                  <a:pt x="10822" y="11555"/>
                </a:lnTo>
                <a:lnTo>
                  <a:pt x="10825" y="11535"/>
                </a:lnTo>
                <a:lnTo>
                  <a:pt x="10822" y="11515"/>
                </a:lnTo>
                <a:lnTo>
                  <a:pt x="10820" y="11500"/>
                </a:lnTo>
                <a:lnTo>
                  <a:pt x="10817" y="11480"/>
                </a:lnTo>
                <a:lnTo>
                  <a:pt x="10809" y="11465"/>
                </a:lnTo>
                <a:lnTo>
                  <a:pt x="10803" y="11450"/>
                </a:lnTo>
                <a:lnTo>
                  <a:pt x="10794" y="11440"/>
                </a:lnTo>
                <a:lnTo>
                  <a:pt x="10783" y="11435"/>
                </a:lnTo>
                <a:lnTo>
                  <a:pt x="10772" y="11430"/>
                </a:lnTo>
                <a:lnTo>
                  <a:pt x="10772" y="10440"/>
                </a:lnTo>
                <a:lnTo>
                  <a:pt x="10783" y="10435"/>
                </a:lnTo>
                <a:lnTo>
                  <a:pt x="10794" y="10425"/>
                </a:lnTo>
                <a:lnTo>
                  <a:pt x="10806" y="10415"/>
                </a:lnTo>
                <a:lnTo>
                  <a:pt x="10814" y="10400"/>
                </a:lnTo>
                <a:lnTo>
                  <a:pt x="10820" y="10385"/>
                </a:lnTo>
                <a:lnTo>
                  <a:pt x="10825" y="10365"/>
                </a:lnTo>
                <a:lnTo>
                  <a:pt x="10828" y="10345"/>
                </a:lnTo>
                <a:lnTo>
                  <a:pt x="10831" y="10325"/>
                </a:lnTo>
                <a:lnTo>
                  <a:pt x="10828" y="10300"/>
                </a:lnTo>
                <a:lnTo>
                  <a:pt x="10825" y="10280"/>
                </a:lnTo>
                <a:lnTo>
                  <a:pt x="11304" y="9785"/>
                </a:lnTo>
                <a:lnTo>
                  <a:pt x="11312" y="9805"/>
                </a:lnTo>
                <a:lnTo>
                  <a:pt x="11323" y="9820"/>
                </a:lnTo>
                <a:lnTo>
                  <a:pt x="11337" y="9830"/>
                </a:lnTo>
                <a:lnTo>
                  <a:pt x="11365" y="9830"/>
                </a:lnTo>
                <a:lnTo>
                  <a:pt x="11379" y="9820"/>
                </a:lnTo>
                <a:lnTo>
                  <a:pt x="11391" y="9805"/>
                </a:lnTo>
                <a:lnTo>
                  <a:pt x="11399" y="9785"/>
                </a:lnTo>
                <a:close/>
                <a:moveTo>
                  <a:pt x="3186" y="9775"/>
                </a:moveTo>
                <a:lnTo>
                  <a:pt x="3687" y="10290"/>
                </a:lnTo>
                <a:lnTo>
                  <a:pt x="3684" y="10305"/>
                </a:lnTo>
                <a:lnTo>
                  <a:pt x="3684" y="10340"/>
                </a:lnTo>
                <a:lnTo>
                  <a:pt x="3687" y="10355"/>
                </a:lnTo>
                <a:lnTo>
                  <a:pt x="3696" y="10385"/>
                </a:lnTo>
                <a:lnTo>
                  <a:pt x="3710" y="10400"/>
                </a:lnTo>
                <a:lnTo>
                  <a:pt x="3718" y="10405"/>
                </a:lnTo>
                <a:lnTo>
                  <a:pt x="3729" y="10410"/>
                </a:lnTo>
                <a:lnTo>
                  <a:pt x="3729" y="11430"/>
                </a:lnTo>
                <a:lnTo>
                  <a:pt x="3718" y="11435"/>
                </a:lnTo>
                <a:lnTo>
                  <a:pt x="3707" y="11445"/>
                </a:lnTo>
                <a:lnTo>
                  <a:pt x="3699" y="11455"/>
                </a:lnTo>
                <a:lnTo>
                  <a:pt x="3690" y="11465"/>
                </a:lnTo>
                <a:lnTo>
                  <a:pt x="3684" y="11480"/>
                </a:lnTo>
                <a:lnTo>
                  <a:pt x="3679" y="11495"/>
                </a:lnTo>
                <a:lnTo>
                  <a:pt x="3676" y="11515"/>
                </a:lnTo>
                <a:lnTo>
                  <a:pt x="3673" y="11535"/>
                </a:lnTo>
                <a:lnTo>
                  <a:pt x="3676" y="11555"/>
                </a:lnTo>
                <a:lnTo>
                  <a:pt x="3679" y="11575"/>
                </a:lnTo>
                <a:lnTo>
                  <a:pt x="3198" y="12070"/>
                </a:lnTo>
                <a:lnTo>
                  <a:pt x="3189" y="12050"/>
                </a:lnTo>
                <a:lnTo>
                  <a:pt x="3175" y="12035"/>
                </a:lnTo>
                <a:lnTo>
                  <a:pt x="3161" y="12025"/>
                </a:lnTo>
                <a:lnTo>
                  <a:pt x="3147" y="12020"/>
                </a:lnTo>
                <a:lnTo>
                  <a:pt x="3133" y="12025"/>
                </a:lnTo>
                <a:lnTo>
                  <a:pt x="3119" y="12035"/>
                </a:lnTo>
                <a:lnTo>
                  <a:pt x="3105" y="12050"/>
                </a:lnTo>
                <a:lnTo>
                  <a:pt x="3096" y="12065"/>
                </a:lnTo>
                <a:lnTo>
                  <a:pt x="2613" y="11570"/>
                </a:lnTo>
                <a:lnTo>
                  <a:pt x="2616" y="11555"/>
                </a:lnTo>
                <a:lnTo>
                  <a:pt x="2618" y="11535"/>
                </a:lnTo>
                <a:lnTo>
                  <a:pt x="2616" y="11515"/>
                </a:lnTo>
                <a:lnTo>
                  <a:pt x="2613" y="11500"/>
                </a:lnTo>
                <a:lnTo>
                  <a:pt x="2610" y="11485"/>
                </a:lnTo>
                <a:lnTo>
                  <a:pt x="2602" y="11470"/>
                </a:lnTo>
                <a:lnTo>
                  <a:pt x="2596" y="11455"/>
                </a:lnTo>
                <a:lnTo>
                  <a:pt x="2587" y="11450"/>
                </a:lnTo>
                <a:lnTo>
                  <a:pt x="2576" y="11440"/>
                </a:lnTo>
                <a:lnTo>
                  <a:pt x="2568" y="11435"/>
                </a:lnTo>
                <a:lnTo>
                  <a:pt x="2568" y="10420"/>
                </a:lnTo>
                <a:lnTo>
                  <a:pt x="2576" y="10415"/>
                </a:lnTo>
                <a:lnTo>
                  <a:pt x="2585" y="10410"/>
                </a:lnTo>
                <a:lnTo>
                  <a:pt x="2593" y="10400"/>
                </a:lnTo>
                <a:lnTo>
                  <a:pt x="2607" y="10375"/>
                </a:lnTo>
                <a:lnTo>
                  <a:pt x="2610" y="10360"/>
                </a:lnTo>
                <a:lnTo>
                  <a:pt x="2613" y="10340"/>
                </a:lnTo>
                <a:lnTo>
                  <a:pt x="2616" y="10325"/>
                </a:lnTo>
                <a:lnTo>
                  <a:pt x="2613" y="10305"/>
                </a:lnTo>
                <a:lnTo>
                  <a:pt x="2610" y="10290"/>
                </a:lnTo>
                <a:lnTo>
                  <a:pt x="3108" y="9775"/>
                </a:lnTo>
                <a:lnTo>
                  <a:pt x="3116" y="9795"/>
                </a:lnTo>
                <a:lnTo>
                  <a:pt x="3125" y="9805"/>
                </a:lnTo>
                <a:lnTo>
                  <a:pt x="3136" y="9810"/>
                </a:lnTo>
                <a:lnTo>
                  <a:pt x="3147" y="9815"/>
                </a:lnTo>
                <a:lnTo>
                  <a:pt x="3159" y="9810"/>
                </a:lnTo>
                <a:lnTo>
                  <a:pt x="3170" y="9805"/>
                </a:lnTo>
                <a:lnTo>
                  <a:pt x="3186" y="9775"/>
                </a:lnTo>
                <a:close/>
                <a:moveTo>
                  <a:pt x="7875" y="9775"/>
                </a:moveTo>
                <a:lnTo>
                  <a:pt x="8373" y="10285"/>
                </a:lnTo>
                <a:lnTo>
                  <a:pt x="8370" y="10305"/>
                </a:lnTo>
                <a:lnTo>
                  <a:pt x="8367" y="10325"/>
                </a:lnTo>
                <a:lnTo>
                  <a:pt x="8367" y="10340"/>
                </a:lnTo>
                <a:lnTo>
                  <a:pt x="8370" y="10360"/>
                </a:lnTo>
                <a:lnTo>
                  <a:pt x="8381" y="10390"/>
                </a:lnTo>
                <a:lnTo>
                  <a:pt x="8398" y="10410"/>
                </a:lnTo>
                <a:lnTo>
                  <a:pt x="8407" y="10415"/>
                </a:lnTo>
                <a:lnTo>
                  <a:pt x="8418" y="10420"/>
                </a:lnTo>
                <a:lnTo>
                  <a:pt x="8418" y="11440"/>
                </a:lnTo>
                <a:lnTo>
                  <a:pt x="8407" y="11445"/>
                </a:lnTo>
                <a:lnTo>
                  <a:pt x="8398" y="11450"/>
                </a:lnTo>
                <a:lnTo>
                  <a:pt x="8390" y="11460"/>
                </a:lnTo>
                <a:lnTo>
                  <a:pt x="8381" y="11470"/>
                </a:lnTo>
                <a:lnTo>
                  <a:pt x="8376" y="11485"/>
                </a:lnTo>
                <a:lnTo>
                  <a:pt x="8370" y="11500"/>
                </a:lnTo>
                <a:lnTo>
                  <a:pt x="8367" y="11520"/>
                </a:lnTo>
                <a:lnTo>
                  <a:pt x="8367" y="11555"/>
                </a:lnTo>
                <a:lnTo>
                  <a:pt x="8370" y="11570"/>
                </a:lnTo>
                <a:lnTo>
                  <a:pt x="7886" y="12070"/>
                </a:lnTo>
                <a:lnTo>
                  <a:pt x="7878" y="12045"/>
                </a:lnTo>
                <a:lnTo>
                  <a:pt x="7864" y="12030"/>
                </a:lnTo>
                <a:lnTo>
                  <a:pt x="7850" y="12020"/>
                </a:lnTo>
                <a:lnTo>
                  <a:pt x="7819" y="12020"/>
                </a:lnTo>
                <a:lnTo>
                  <a:pt x="7805" y="12030"/>
                </a:lnTo>
                <a:lnTo>
                  <a:pt x="7793" y="12045"/>
                </a:lnTo>
                <a:lnTo>
                  <a:pt x="7782" y="12065"/>
                </a:lnTo>
                <a:lnTo>
                  <a:pt x="7301" y="11570"/>
                </a:lnTo>
                <a:lnTo>
                  <a:pt x="7304" y="11555"/>
                </a:lnTo>
                <a:lnTo>
                  <a:pt x="7304" y="11515"/>
                </a:lnTo>
                <a:lnTo>
                  <a:pt x="7301" y="11500"/>
                </a:lnTo>
                <a:lnTo>
                  <a:pt x="7296" y="11485"/>
                </a:lnTo>
                <a:lnTo>
                  <a:pt x="7290" y="11470"/>
                </a:lnTo>
                <a:lnTo>
                  <a:pt x="7284" y="11460"/>
                </a:lnTo>
                <a:lnTo>
                  <a:pt x="7276" y="11450"/>
                </a:lnTo>
                <a:lnTo>
                  <a:pt x="7265" y="11440"/>
                </a:lnTo>
                <a:lnTo>
                  <a:pt x="7256" y="11435"/>
                </a:lnTo>
                <a:lnTo>
                  <a:pt x="7256" y="10405"/>
                </a:lnTo>
                <a:lnTo>
                  <a:pt x="7270" y="10395"/>
                </a:lnTo>
                <a:lnTo>
                  <a:pt x="7284" y="10375"/>
                </a:lnTo>
                <a:lnTo>
                  <a:pt x="7290" y="10350"/>
                </a:lnTo>
                <a:lnTo>
                  <a:pt x="7293" y="10325"/>
                </a:lnTo>
                <a:lnTo>
                  <a:pt x="7290" y="10295"/>
                </a:lnTo>
                <a:lnTo>
                  <a:pt x="7796" y="9775"/>
                </a:lnTo>
                <a:lnTo>
                  <a:pt x="7813" y="9805"/>
                </a:lnTo>
                <a:lnTo>
                  <a:pt x="7824" y="9810"/>
                </a:lnTo>
                <a:lnTo>
                  <a:pt x="7836" y="9815"/>
                </a:lnTo>
                <a:lnTo>
                  <a:pt x="7847" y="9810"/>
                </a:lnTo>
                <a:lnTo>
                  <a:pt x="7858" y="9805"/>
                </a:lnTo>
                <a:lnTo>
                  <a:pt x="7875" y="9775"/>
                </a:lnTo>
                <a:close/>
                <a:moveTo>
                  <a:pt x="9062" y="9790"/>
                </a:moveTo>
                <a:lnTo>
                  <a:pt x="9546" y="10290"/>
                </a:lnTo>
                <a:lnTo>
                  <a:pt x="9543" y="10305"/>
                </a:lnTo>
                <a:lnTo>
                  <a:pt x="9543" y="10340"/>
                </a:lnTo>
                <a:lnTo>
                  <a:pt x="9546" y="10360"/>
                </a:lnTo>
                <a:lnTo>
                  <a:pt x="9551" y="10370"/>
                </a:lnTo>
                <a:lnTo>
                  <a:pt x="9557" y="10385"/>
                </a:lnTo>
                <a:lnTo>
                  <a:pt x="9562" y="10395"/>
                </a:lnTo>
                <a:lnTo>
                  <a:pt x="9571" y="10405"/>
                </a:lnTo>
                <a:lnTo>
                  <a:pt x="9579" y="10410"/>
                </a:lnTo>
                <a:lnTo>
                  <a:pt x="9588" y="10415"/>
                </a:lnTo>
                <a:lnTo>
                  <a:pt x="9588" y="11440"/>
                </a:lnTo>
                <a:lnTo>
                  <a:pt x="9579" y="11445"/>
                </a:lnTo>
                <a:lnTo>
                  <a:pt x="9571" y="11450"/>
                </a:lnTo>
                <a:lnTo>
                  <a:pt x="9562" y="11460"/>
                </a:lnTo>
                <a:lnTo>
                  <a:pt x="9554" y="11470"/>
                </a:lnTo>
                <a:lnTo>
                  <a:pt x="9548" y="11485"/>
                </a:lnTo>
                <a:lnTo>
                  <a:pt x="9543" y="11500"/>
                </a:lnTo>
                <a:lnTo>
                  <a:pt x="9540" y="11520"/>
                </a:lnTo>
                <a:lnTo>
                  <a:pt x="9540" y="11555"/>
                </a:lnTo>
                <a:lnTo>
                  <a:pt x="9543" y="11570"/>
                </a:lnTo>
                <a:lnTo>
                  <a:pt x="9059" y="12070"/>
                </a:lnTo>
                <a:lnTo>
                  <a:pt x="9051" y="12045"/>
                </a:lnTo>
                <a:lnTo>
                  <a:pt x="9037" y="12030"/>
                </a:lnTo>
                <a:lnTo>
                  <a:pt x="9022" y="12020"/>
                </a:lnTo>
                <a:lnTo>
                  <a:pt x="9006" y="12015"/>
                </a:lnTo>
                <a:lnTo>
                  <a:pt x="8992" y="12020"/>
                </a:lnTo>
                <a:lnTo>
                  <a:pt x="8977" y="12030"/>
                </a:lnTo>
                <a:lnTo>
                  <a:pt x="8966" y="12045"/>
                </a:lnTo>
                <a:lnTo>
                  <a:pt x="8955" y="12065"/>
                </a:lnTo>
                <a:lnTo>
                  <a:pt x="8471" y="11570"/>
                </a:lnTo>
                <a:lnTo>
                  <a:pt x="8474" y="11550"/>
                </a:lnTo>
                <a:lnTo>
                  <a:pt x="8474" y="11520"/>
                </a:lnTo>
                <a:lnTo>
                  <a:pt x="8471" y="11500"/>
                </a:lnTo>
                <a:lnTo>
                  <a:pt x="8466" y="11485"/>
                </a:lnTo>
                <a:lnTo>
                  <a:pt x="8446" y="11450"/>
                </a:lnTo>
                <a:lnTo>
                  <a:pt x="8437" y="11445"/>
                </a:lnTo>
                <a:lnTo>
                  <a:pt x="8429" y="11440"/>
                </a:lnTo>
                <a:lnTo>
                  <a:pt x="8429" y="10415"/>
                </a:lnTo>
                <a:lnTo>
                  <a:pt x="8437" y="10415"/>
                </a:lnTo>
                <a:lnTo>
                  <a:pt x="8446" y="10405"/>
                </a:lnTo>
                <a:lnTo>
                  <a:pt x="8460" y="10385"/>
                </a:lnTo>
                <a:lnTo>
                  <a:pt x="8471" y="10360"/>
                </a:lnTo>
                <a:lnTo>
                  <a:pt x="8474" y="10340"/>
                </a:lnTo>
                <a:lnTo>
                  <a:pt x="8474" y="10305"/>
                </a:lnTo>
                <a:lnTo>
                  <a:pt x="8471" y="10290"/>
                </a:lnTo>
                <a:lnTo>
                  <a:pt x="8952" y="9795"/>
                </a:lnTo>
                <a:lnTo>
                  <a:pt x="8963" y="9815"/>
                </a:lnTo>
                <a:lnTo>
                  <a:pt x="8975" y="9830"/>
                </a:lnTo>
                <a:lnTo>
                  <a:pt x="8992" y="9840"/>
                </a:lnTo>
                <a:lnTo>
                  <a:pt x="9006" y="9845"/>
                </a:lnTo>
                <a:lnTo>
                  <a:pt x="9022" y="9840"/>
                </a:lnTo>
                <a:lnTo>
                  <a:pt x="9039" y="9830"/>
                </a:lnTo>
                <a:lnTo>
                  <a:pt x="9051" y="9815"/>
                </a:lnTo>
                <a:lnTo>
                  <a:pt x="9062" y="9790"/>
                </a:lnTo>
                <a:close/>
                <a:moveTo>
                  <a:pt x="17252" y="9775"/>
                </a:moveTo>
                <a:lnTo>
                  <a:pt x="17752" y="10290"/>
                </a:lnTo>
                <a:lnTo>
                  <a:pt x="17750" y="10305"/>
                </a:lnTo>
                <a:lnTo>
                  <a:pt x="17750" y="10340"/>
                </a:lnTo>
                <a:lnTo>
                  <a:pt x="17752" y="10355"/>
                </a:lnTo>
                <a:lnTo>
                  <a:pt x="17764" y="10385"/>
                </a:lnTo>
                <a:lnTo>
                  <a:pt x="17778" y="10400"/>
                </a:lnTo>
                <a:lnTo>
                  <a:pt x="17786" y="10405"/>
                </a:lnTo>
                <a:lnTo>
                  <a:pt x="17795" y="10410"/>
                </a:lnTo>
                <a:lnTo>
                  <a:pt x="17795" y="11430"/>
                </a:lnTo>
                <a:lnTo>
                  <a:pt x="17784" y="11435"/>
                </a:lnTo>
                <a:lnTo>
                  <a:pt x="17772" y="11445"/>
                </a:lnTo>
                <a:lnTo>
                  <a:pt x="17764" y="11455"/>
                </a:lnTo>
                <a:lnTo>
                  <a:pt x="17755" y="11465"/>
                </a:lnTo>
                <a:lnTo>
                  <a:pt x="17744" y="11495"/>
                </a:lnTo>
                <a:lnTo>
                  <a:pt x="17741" y="11515"/>
                </a:lnTo>
                <a:lnTo>
                  <a:pt x="17741" y="11555"/>
                </a:lnTo>
                <a:lnTo>
                  <a:pt x="17744" y="11575"/>
                </a:lnTo>
                <a:lnTo>
                  <a:pt x="17263" y="12070"/>
                </a:lnTo>
                <a:lnTo>
                  <a:pt x="17255" y="12050"/>
                </a:lnTo>
                <a:lnTo>
                  <a:pt x="17244" y="12035"/>
                </a:lnTo>
                <a:lnTo>
                  <a:pt x="17229" y="12025"/>
                </a:lnTo>
                <a:lnTo>
                  <a:pt x="17212" y="12020"/>
                </a:lnTo>
                <a:lnTo>
                  <a:pt x="17199" y="12025"/>
                </a:lnTo>
                <a:lnTo>
                  <a:pt x="17184" y="12035"/>
                </a:lnTo>
                <a:lnTo>
                  <a:pt x="17173" y="12050"/>
                </a:lnTo>
                <a:lnTo>
                  <a:pt x="17162" y="12065"/>
                </a:lnTo>
                <a:lnTo>
                  <a:pt x="16681" y="11570"/>
                </a:lnTo>
                <a:lnTo>
                  <a:pt x="16681" y="11555"/>
                </a:lnTo>
                <a:lnTo>
                  <a:pt x="16684" y="11535"/>
                </a:lnTo>
                <a:lnTo>
                  <a:pt x="16681" y="11515"/>
                </a:lnTo>
                <a:lnTo>
                  <a:pt x="16675" y="11485"/>
                </a:lnTo>
                <a:lnTo>
                  <a:pt x="16670" y="11470"/>
                </a:lnTo>
                <a:lnTo>
                  <a:pt x="16661" y="11455"/>
                </a:lnTo>
                <a:lnTo>
                  <a:pt x="16653" y="11450"/>
                </a:lnTo>
                <a:lnTo>
                  <a:pt x="16644" y="11440"/>
                </a:lnTo>
                <a:lnTo>
                  <a:pt x="16633" y="11435"/>
                </a:lnTo>
                <a:lnTo>
                  <a:pt x="16633" y="10420"/>
                </a:lnTo>
                <a:lnTo>
                  <a:pt x="16642" y="10415"/>
                </a:lnTo>
                <a:lnTo>
                  <a:pt x="16653" y="10410"/>
                </a:lnTo>
                <a:lnTo>
                  <a:pt x="16661" y="10400"/>
                </a:lnTo>
                <a:lnTo>
                  <a:pt x="16667" y="10385"/>
                </a:lnTo>
                <a:lnTo>
                  <a:pt x="16672" y="10375"/>
                </a:lnTo>
                <a:lnTo>
                  <a:pt x="16678" y="10360"/>
                </a:lnTo>
                <a:lnTo>
                  <a:pt x="16681" y="10340"/>
                </a:lnTo>
                <a:lnTo>
                  <a:pt x="16681" y="10305"/>
                </a:lnTo>
                <a:lnTo>
                  <a:pt x="16675" y="10290"/>
                </a:lnTo>
                <a:lnTo>
                  <a:pt x="17173" y="9775"/>
                </a:lnTo>
                <a:lnTo>
                  <a:pt x="17181" y="9795"/>
                </a:lnTo>
                <a:lnTo>
                  <a:pt x="17190" y="9805"/>
                </a:lnTo>
                <a:lnTo>
                  <a:pt x="17201" y="9810"/>
                </a:lnTo>
                <a:lnTo>
                  <a:pt x="17212" y="9815"/>
                </a:lnTo>
                <a:lnTo>
                  <a:pt x="17224" y="9810"/>
                </a:lnTo>
                <a:lnTo>
                  <a:pt x="17235" y="9805"/>
                </a:lnTo>
                <a:lnTo>
                  <a:pt x="17246" y="9790"/>
                </a:lnTo>
                <a:lnTo>
                  <a:pt x="17252" y="9775"/>
                </a:lnTo>
                <a:close/>
                <a:moveTo>
                  <a:pt x="852" y="9785"/>
                </a:moveTo>
                <a:lnTo>
                  <a:pt x="1344" y="10295"/>
                </a:lnTo>
                <a:lnTo>
                  <a:pt x="1342" y="10310"/>
                </a:lnTo>
                <a:lnTo>
                  <a:pt x="1342" y="10325"/>
                </a:lnTo>
                <a:lnTo>
                  <a:pt x="1344" y="10355"/>
                </a:lnTo>
                <a:lnTo>
                  <a:pt x="1353" y="10380"/>
                </a:lnTo>
                <a:lnTo>
                  <a:pt x="1367" y="10400"/>
                </a:lnTo>
                <a:lnTo>
                  <a:pt x="1384" y="10405"/>
                </a:lnTo>
                <a:lnTo>
                  <a:pt x="1384" y="11430"/>
                </a:lnTo>
                <a:lnTo>
                  <a:pt x="1372" y="11435"/>
                </a:lnTo>
                <a:lnTo>
                  <a:pt x="1361" y="11440"/>
                </a:lnTo>
                <a:lnTo>
                  <a:pt x="1353" y="11450"/>
                </a:lnTo>
                <a:lnTo>
                  <a:pt x="1344" y="11465"/>
                </a:lnTo>
                <a:lnTo>
                  <a:pt x="1339" y="11480"/>
                </a:lnTo>
                <a:lnTo>
                  <a:pt x="1333" y="11495"/>
                </a:lnTo>
                <a:lnTo>
                  <a:pt x="1330" y="11515"/>
                </a:lnTo>
                <a:lnTo>
                  <a:pt x="1330" y="11555"/>
                </a:lnTo>
                <a:lnTo>
                  <a:pt x="1333" y="11575"/>
                </a:lnTo>
                <a:lnTo>
                  <a:pt x="847" y="12075"/>
                </a:lnTo>
                <a:lnTo>
                  <a:pt x="838" y="12055"/>
                </a:lnTo>
                <a:lnTo>
                  <a:pt x="830" y="12045"/>
                </a:lnTo>
                <a:lnTo>
                  <a:pt x="816" y="12035"/>
                </a:lnTo>
                <a:lnTo>
                  <a:pt x="804" y="12030"/>
                </a:lnTo>
                <a:lnTo>
                  <a:pt x="790" y="12035"/>
                </a:lnTo>
                <a:lnTo>
                  <a:pt x="779" y="12045"/>
                </a:lnTo>
                <a:lnTo>
                  <a:pt x="768" y="12055"/>
                </a:lnTo>
                <a:lnTo>
                  <a:pt x="759" y="12075"/>
                </a:lnTo>
                <a:lnTo>
                  <a:pt x="262" y="11565"/>
                </a:lnTo>
                <a:lnTo>
                  <a:pt x="264" y="11535"/>
                </a:lnTo>
                <a:lnTo>
                  <a:pt x="264" y="11520"/>
                </a:lnTo>
                <a:lnTo>
                  <a:pt x="262" y="11505"/>
                </a:lnTo>
                <a:lnTo>
                  <a:pt x="253" y="11480"/>
                </a:lnTo>
                <a:lnTo>
                  <a:pt x="239" y="11460"/>
                </a:lnTo>
                <a:lnTo>
                  <a:pt x="222" y="11450"/>
                </a:lnTo>
                <a:lnTo>
                  <a:pt x="222" y="10435"/>
                </a:lnTo>
                <a:lnTo>
                  <a:pt x="233" y="10430"/>
                </a:lnTo>
                <a:lnTo>
                  <a:pt x="245" y="10420"/>
                </a:lnTo>
                <a:lnTo>
                  <a:pt x="262" y="10400"/>
                </a:lnTo>
                <a:lnTo>
                  <a:pt x="270" y="10385"/>
                </a:lnTo>
                <a:lnTo>
                  <a:pt x="276" y="10365"/>
                </a:lnTo>
                <a:lnTo>
                  <a:pt x="278" y="10345"/>
                </a:lnTo>
                <a:lnTo>
                  <a:pt x="278" y="10300"/>
                </a:lnTo>
                <a:lnTo>
                  <a:pt x="273" y="10280"/>
                </a:lnTo>
                <a:lnTo>
                  <a:pt x="754" y="9785"/>
                </a:lnTo>
                <a:lnTo>
                  <a:pt x="762" y="9805"/>
                </a:lnTo>
                <a:lnTo>
                  <a:pt x="773" y="9825"/>
                </a:lnTo>
                <a:lnTo>
                  <a:pt x="787" y="9835"/>
                </a:lnTo>
                <a:lnTo>
                  <a:pt x="804" y="9835"/>
                </a:lnTo>
                <a:lnTo>
                  <a:pt x="818" y="9830"/>
                </a:lnTo>
                <a:lnTo>
                  <a:pt x="832" y="9825"/>
                </a:lnTo>
                <a:lnTo>
                  <a:pt x="844" y="9805"/>
                </a:lnTo>
                <a:lnTo>
                  <a:pt x="852" y="9785"/>
                </a:lnTo>
                <a:close/>
                <a:moveTo>
                  <a:pt x="5538" y="9785"/>
                </a:moveTo>
                <a:lnTo>
                  <a:pt x="6036" y="10295"/>
                </a:lnTo>
                <a:lnTo>
                  <a:pt x="6033" y="10325"/>
                </a:lnTo>
                <a:lnTo>
                  <a:pt x="6036" y="10350"/>
                </a:lnTo>
                <a:lnTo>
                  <a:pt x="6044" y="10375"/>
                </a:lnTo>
                <a:lnTo>
                  <a:pt x="6058" y="10390"/>
                </a:lnTo>
                <a:lnTo>
                  <a:pt x="6072" y="10400"/>
                </a:lnTo>
                <a:lnTo>
                  <a:pt x="6072" y="11450"/>
                </a:lnTo>
                <a:lnTo>
                  <a:pt x="6064" y="11450"/>
                </a:lnTo>
                <a:lnTo>
                  <a:pt x="6055" y="11455"/>
                </a:lnTo>
                <a:lnTo>
                  <a:pt x="6041" y="11475"/>
                </a:lnTo>
                <a:lnTo>
                  <a:pt x="6030" y="11505"/>
                </a:lnTo>
                <a:lnTo>
                  <a:pt x="6027" y="11520"/>
                </a:lnTo>
                <a:lnTo>
                  <a:pt x="6027" y="11550"/>
                </a:lnTo>
                <a:lnTo>
                  <a:pt x="6030" y="11565"/>
                </a:lnTo>
                <a:lnTo>
                  <a:pt x="5535" y="12075"/>
                </a:lnTo>
                <a:lnTo>
                  <a:pt x="5527" y="12060"/>
                </a:lnTo>
                <a:lnTo>
                  <a:pt x="5515" y="12045"/>
                </a:lnTo>
                <a:lnTo>
                  <a:pt x="5504" y="12035"/>
                </a:lnTo>
                <a:lnTo>
                  <a:pt x="5479" y="12035"/>
                </a:lnTo>
                <a:lnTo>
                  <a:pt x="5465" y="12045"/>
                </a:lnTo>
                <a:lnTo>
                  <a:pt x="5456" y="12055"/>
                </a:lnTo>
                <a:lnTo>
                  <a:pt x="5448" y="12075"/>
                </a:lnTo>
                <a:lnTo>
                  <a:pt x="4953" y="11565"/>
                </a:lnTo>
                <a:lnTo>
                  <a:pt x="4956" y="11535"/>
                </a:lnTo>
                <a:lnTo>
                  <a:pt x="4953" y="11520"/>
                </a:lnTo>
                <a:lnTo>
                  <a:pt x="4953" y="11505"/>
                </a:lnTo>
                <a:lnTo>
                  <a:pt x="4942" y="11475"/>
                </a:lnTo>
                <a:lnTo>
                  <a:pt x="4928" y="11460"/>
                </a:lnTo>
                <a:lnTo>
                  <a:pt x="4911" y="11450"/>
                </a:lnTo>
                <a:lnTo>
                  <a:pt x="4911" y="10410"/>
                </a:lnTo>
                <a:lnTo>
                  <a:pt x="4928" y="10405"/>
                </a:lnTo>
                <a:lnTo>
                  <a:pt x="4942" y="10385"/>
                </a:lnTo>
                <a:lnTo>
                  <a:pt x="4953" y="10355"/>
                </a:lnTo>
                <a:lnTo>
                  <a:pt x="4956" y="10340"/>
                </a:lnTo>
                <a:lnTo>
                  <a:pt x="4956" y="10305"/>
                </a:lnTo>
                <a:lnTo>
                  <a:pt x="4953" y="10290"/>
                </a:lnTo>
                <a:lnTo>
                  <a:pt x="5442" y="9785"/>
                </a:lnTo>
                <a:lnTo>
                  <a:pt x="5453" y="9805"/>
                </a:lnTo>
                <a:lnTo>
                  <a:pt x="5465" y="9820"/>
                </a:lnTo>
                <a:lnTo>
                  <a:pt x="5476" y="9830"/>
                </a:lnTo>
                <a:lnTo>
                  <a:pt x="5490" y="9835"/>
                </a:lnTo>
                <a:lnTo>
                  <a:pt x="5507" y="9830"/>
                </a:lnTo>
                <a:lnTo>
                  <a:pt x="5518" y="9820"/>
                </a:lnTo>
                <a:lnTo>
                  <a:pt x="5529" y="9805"/>
                </a:lnTo>
                <a:lnTo>
                  <a:pt x="5538" y="9785"/>
                </a:lnTo>
                <a:close/>
                <a:moveTo>
                  <a:pt x="10224" y="9780"/>
                </a:moveTo>
                <a:lnTo>
                  <a:pt x="10704" y="10275"/>
                </a:lnTo>
                <a:lnTo>
                  <a:pt x="10701" y="10300"/>
                </a:lnTo>
                <a:lnTo>
                  <a:pt x="10699" y="10325"/>
                </a:lnTo>
                <a:lnTo>
                  <a:pt x="10701" y="10345"/>
                </a:lnTo>
                <a:lnTo>
                  <a:pt x="10704" y="10370"/>
                </a:lnTo>
                <a:lnTo>
                  <a:pt x="10710" y="10385"/>
                </a:lnTo>
                <a:lnTo>
                  <a:pt x="10719" y="10405"/>
                </a:lnTo>
                <a:lnTo>
                  <a:pt x="10727" y="10420"/>
                </a:lnTo>
                <a:lnTo>
                  <a:pt x="10738" y="10430"/>
                </a:lnTo>
                <a:lnTo>
                  <a:pt x="10749" y="10435"/>
                </a:lnTo>
                <a:lnTo>
                  <a:pt x="10761" y="10440"/>
                </a:lnTo>
                <a:lnTo>
                  <a:pt x="10761" y="11430"/>
                </a:lnTo>
                <a:lnTo>
                  <a:pt x="10749" y="11435"/>
                </a:lnTo>
                <a:lnTo>
                  <a:pt x="10738" y="11440"/>
                </a:lnTo>
                <a:lnTo>
                  <a:pt x="10730" y="11450"/>
                </a:lnTo>
                <a:lnTo>
                  <a:pt x="10713" y="11480"/>
                </a:lnTo>
                <a:lnTo>
                  <a:pt x="10710" y="11495"/>
                </a:lnTo>
                <a:lnTo>
                  <a:pt x="10704" y="11515"/>
                </a:lnTo>
                <a:lnTo>
                  <a:pt x="10704" y="11555"/>
                </a:lnTo>
                <a:lnTo>
                  <a:pt x="10710" y="11575"/>
                </a:lnTo>
                <a:lnTo>
                  <a:pt x="10226" y="12075"/>
                </a:lnTo>
                <a:lnTo>
                  <a:pt x="10218" y="12055"/>
                </a:lnTo>
                <a:lnTo>
                  <a:pt x="10206" y="12040"/>
                </a:lnTo>
                <a:lnTo>
                  <a:pt x="10192" y="12030"/>
                </a:lnTo>
                <a:lnTo>
                  <a:pt x="10164" y="12030"/>
                </a:lnTo>
                <a:lnTo>
                  <a:pt x="10153" y="12040"/>
                </a:lnTo>
                <a:lnTo>
                  <a:pt x="10142" y="12055"/>
                </a:lnTo>
                <a:lnTo>
                  <a:pt x="10134" y="12070"/>
                </a:lnTo>
                <a:lnTo>
                  <a:pt x="9644" y="11565"/>
                </a:lnTo>
                <a:lnTo>
                  <a:pt x="9647" y="11535"/>
                </a:lnTo>
                <a:lnTo>
                  <a:pt x="9644" y="11520"/>
                </a:lnTo>
                <a:lnTo>
                  <a:pt x="9641" y="11500"/>
                </a:lnTo>
                <a:lnTo>
                  <a:pt x="9633" y="11475"/>
                </a:lnTo>
                <a:lnTo>
                  <a:pt x="9619" y="11455"/>
                </a:lnTo>
                <a:lnTo>
                  <a:pt x="9610" y="11445"/>
                </a:lnTo>
                <a:lnTo>
                  <a:pt x="9599" y="11445"/>
                </a:lnTo>
                <a:lnTo>
                  <a:pt x="9599" y="10415"/>
                </a:lnTo>
                <a:lnTo>
                  <a:pt x="9616" y="10405"/>
                </a:lnTo>
                <a:lnTo>
                  <a:pt x="9630" y="10385"/>
                </a:lnTo>
                <a:lnTo>
                  <a:pt x="9641" y="10355"/>
                </a:lnTo>
                <a:lnTo>
                  <a:pt x="9641" y="10340"/>
                </a:lnTo>
                <a:lnTo>
                  <a:pt x="9644" y="10325"/>
                </a:lnTo>
                <a:lnTo>
                  <a:pt x="9641" y="10305"/>
                </a:lnTo>
                <a:lnTo>
                  <a:pt x="9641" y="10290"/>
                </a:lnTo>
                <a:lnTo>
                  <a:pt x="10136" y="9785"/>
                </a:lnTo>
                <a:lnTo>
                  <a:pt x="10142" y="9800"/>
                </a:lnTo>
                <a:lnTo>
                  <a:pt x="10153" y="9815"/>
                </a:lnTo>
                <a:lnTo>
                  <a:pt x="10164" y="9820"/>
                </a:lnTo>
                <a:lnTo>
                  <a:pt x="10179" y="9825"/>
                </a:lnTo>
                <a:lnTo>
                  <a:pt x="10192" y="9820"/>
                </a:lnTo>
                <a:lnTo>
                  <a:pt x="10204" y="9815"/>
                </a:lnTo>
                <a:lnTo>
                  <a:pt x="10215" y="9800"/>
                </a:lnTo>
                <a:lnTo>
                  <a:pt x="10224" y="9780"/>
                </a:lnTo>
                <a:close/>
                <a:moveTo>
                  <a:pt x="14917" y="9785"/>
                </a:moveTo>
                <a:lnTo>
                  <a:pt x="15412" y="10295"/>
                </a:lnTo>
                <a:lnTo>
                  <a:pt x="15410" y="10310"/>
                </a:lnTo>
                <a:lnTo>
                  <a:pt x="15407" y="10325"/>
                </a:lnTo>
                <a:lnTo>
                  <a:pt x="15412" y="10355"/>
                </a:lnTo>
                <a:lnTo>
                  <a:pt x="15421" y="10380"/>
                </a:lnTo>
                <a:lnTo>
                  <a:pt x="15432" y="10400"/>
                </a:lnTo>
                <a:lnTo>
                  <a:pt x="15449" y="10405"/>
                </a:lnTo>
                <a:lnTo>
                  <a:pt x="15449" y="11430"/>
                </a:lnTo>
                <a:lnTo>
                  <a:pt x="15438" y="11435"/>
                </a:lnTo>
                <a:lnTo>
                  <a:pt x="15429" y="11440"/>
                </a:lnTo>
                <a:lnTo>
                  <a:pt x="15418" y="11450"/>
                </a:lnTo>
                <a:lnTo>
                  <a:pt x="15412" y="11465"/>
                </a:lnTo>
                <a:lnTo>
                  <a:pt x="15404" y="11480"/>
                </a:lnTo>
                <a:lnTo>
                  <a:pt x="15401" y="11495"/>
                </a:lnTo>
                <a:lnTo>
                  <a:pt x="15396" y="11515"/>
                </a:lnTo>
                <a:lnTo>
                  <a:pt x="15396" y="11555"/>
                </a:lnTo>
                <a:lnTo>
                  <a:pt x="15401" y="11575"/>
                </a:lnTo>
                <a:lnTo>
                  <a:pt x="14915" y="12075"/>
                </a:lnTo>
                <a:lnTo>
                  <a:pt x="14906" y="12055"/>
                </a:lnTo>
                <a:lnTo>
                  <a:pt x="14895" y="12045"/>
                </a:lnTo>
                <a:lnTo>
                  <a:pt x="14884" y="12035"/>
                </a:lnTo>
                <a:lnTo>
                  <a:pt x="14870" y="12030"/>
                </a:lnTo>
                <a:lnTo>
                  <a:pt x="14856" y="12035"/>
                </a:lnTo>
                <a:lnTo>
                  <a:pt x="14844" y="12045"/>
                </a:lnTo>
                <a:lnTo>
                  <a:pt x="14833" y="12055"/>
                </a:lnTo>
                <a:lnTo>
                  <a:pt x="14825" y="12075"/>
                </a:lnTo>
                <a:lnTo>
                  <a:pt x="14330" y="11565"/>
                </a:lnTo>
                <a:lnTo>
                  <a:pt x="14333" y="11535"/>
                </a:lnTo>
                <a:lnTo>
                  <a:pt x="14330" y="11520"/>
                </a:lnTo>
                <a:lnTo>
                  <a:pt x="14327" y="11505"/>
                </a:lnTo>
                <a:lnTo>
                  <a:pt x="14318" y="11480"/>
                </a:lnTo>
                <a:lnTo>
                  <a:pt x="14304" y="11460"/>
                </a:lnTo>
                <a:lnTo>
                  <a:pt x="14290" y="11450"/>
                </a:lnTo>
                <a:lnTo>
                  <a:pt x="14290" y="10435"/>
                </a:lnTo>
                <a:lnTo>
                  <a:pt x="14302" y="10430"/>
                </a:lnTo>
                <a:lnTo>
                  <a:pt x="14310" y="10420"/>
                </a:lnTo>
                <a:lnTo>
                  <a:pt x="14321" y="10410"/>
                </a:lnTo>
                <a:lnTo>
                  <a:pt x="14330" y="10400"/>
                </a:lnTo>
                <a:lnTo>
                  <a:pt x="14335" y="10385"/>
                </a:lnTo>
                <a:lnTo>
                  <a:pt x="14341" y="10365"/>
                </a:lnTo>
                <a:lnTo>
                  <a:pt x="14344" y="10345"/>
                </a:lnTo>
                <a:lnTo>
                  <a:pt x="14344" y="10300"/>
                </a:lnTo>
                <a:lnTo>
                  <a:pt x="14341" y="10280"/>
                </a:lnTo>
                <a:lnTo>
                  <a:pt x="14819" y="9785"/>
                </a:lnTo>
                <a:lnTo>
                  <a:pt x="14842" y="9825"/>
                </a:lnTo>
                <a:lnTo>
                  <a:pt x="14853" y="9835"/>
                </a:lnTo>
                <a:lnTo>
                  <a:pt x="14870" y="9835"/>
                </a:lnTo>
                <a:lnTo>
                  <a:pt x="14884" y="9830"/>
                </a:lnTo>
                <a:lnTo>
                  <a:pt x="14898" y="9825"/>
                </a:lnTo>
                <a:lnTo>
                  <a:pt x="14909" y="9805"/>
                </a:lnTo>
                <a:lnTo>
                  <a:pt x="14917" y="9785"/>
                </a:lnTo>
                <a:close/>
                <a:moveTo>
                  <a:pt x="19606" y="9785"/>
                </a:moveTo>
                <a:lnTo>
                  <a:pt x="20104" y="10295"/>
                </a:lnTo>
                <a:lnTo>
                  <a:pt x="20101" y="10325"/>
                </a:lnTo>
                <a:lnTo>
                  <a:pt x="20104" y="10350"/>
                </a:lnTo>
                <a:lnTo>
                  <a:pt x="20112" y="10375"/>
                </a:lnTo>
                <a:lnTo>
                  <a:pt x="20123" y="10390"/>
                </a:lnTo>
                <a:lnTo>
                  <a:pt x="20138" y="10400"/>
                </a:lnTo>
                <a:lnTo>
                  <a:pt x="20138" y="11450"/>
                </a:lnTo>
                <a:lnTo>
                  <a:pt x="20129" y="11450"/>
                </a:lnTo>
                <a:lnTo>
                  <a:pt x="20121" y="11455"/>
                </a:lnTo>
                <a:lnTo>
                  <a:pt x="20107" y="11475"/>
                </a:lnTo>
                <a:lnTo>
                  <a:pt x="20095" y="11505"/>
                </a:lnTo>
                <a:lnTo>
                  <a:pt x="20095" y="11520"/>
                </a:lnTo>
                <a:lnTo>
                  <a:pt x="20093" y="11535"/>
                </a:lnTo>
                <a:lnTo>
                  <a:pt x="20095" y="11550"/>
                </a:lnTo>
                <a:lnTo>
                  <a:pt x="20095" y="11565"/>
                </a:lnTo>
                <a:lnTo>
                  <a:pt x="19603" y="12075"/>
                </a:lnTo>
                <a:lnTo>
                  <a:pt x="19592" y="12060"/>
                </a:lnTo>
                <a:lnTo>
                  <a:pt x="19583" y="12045"/>
                </a:lnTo>
                <a:lnTo>
                  <a:pt x="19569" y="12035"/>
                </a:lnTo>
                <a:lnTo>
                  <a:pt x="19544" y="12035"/>
                </a:lnTo>
                <a:lnTo>
                  <a:pt x="19533" y="12045"/>
                </a:lnTo>
                <a:lnTo>
                  <a:pt x="19522" y="12055"/>
                </a:lnTo>
                <a:lnTo>
                  <a:pt x="19513" y="12075"/>
                </a:lnTo>
                <a:lnTo>
                  <a:pt x="19018" y="11565"/>
                </a:lnTo>
                <a:lnTo>
                  <a:pt x="19021" y="11535"/>
                </a:lnTo>
                <a:lnTo>
                  <a:pt x="19021" y="11520"/>
                </a:lnTo>
                <a:lnTo>
                  <a:pt x="19018" y="11505"/>
                </a:lnTo>
                <a:lnTo>
                  <a:pt x="19010" y="11475"/>
                </a:lnTo>
                <a:lnTo>
                  <a:pt x="18996" y="11460"/>
                </a:lnTo>
                <a:lnTo>
                  <a:pt x="18979" y="11450"/>
                </a:lnTo>
                <a:lnTo>
                  <a:pt x="18979" y="10410"/>
                </a:lnTo>
                <a:lnTo>
                  <a:pt x="18996" y="10405"/>
                </a:lnTo>
                <a:lnTo>
                  <a:pt x="19010" y="10385"/>
                </a:lnTo>
                <a:lnTo>
                  <a:pt x="19018" y="10355"/>
                </a:lnTo>
                <a:lnTo>
                  <a:pt x="19021" y="10340"/>
                </a:lnTo>
                <a:lnTo>
                  <a:pt x="19021" y="10305"/>
                </a:lnTo>
                <a:lnTo>
                  <a:pt x="19018" y="10290"/>
                </a:lnTo>
                <a:lnTo>
                  <a:pt x="19510" y="9785"/>
                </a:lnTo>
                <a:lnTo>
                  <a:pt x="19519" y="9805"/>
                </a:lnTo>
                <a:lnTo>
                  <a:pt x="19530" y="9820"/>
                </a:lnTo>
                <a:lnTo>
                  <a:pt x="19541" y="9830"/>
                </a:lnTo>
                <a:lnTo>
                  <a:pt x="19558" y="9835"/>
                </a:lnTo>
                <a:lnTo>
                  <a:pt x="19572" y="9830"/>
                </a:lnTo>
                <a:lnTo>
                  <a:pt x="19586" y="9820"/>
                </a:lnTo>
                <a:lnTo>
                  <a:pt x="19598" y="9805"/>
                </a:lnTo>
                <a:lnTo>
                  <a:pt x="19606" y="9785"/>
                </a:lnTo>
                <a:close/>
                <a:moveTo>
                  <a:pt x="2028" y="9790"/>
                </a:moveTo>
                <a:lnTo>
                  <a:pt x="2512" y="10285"/>
                </a:lnTo>
                <a:lnTo>
                  <a:pt x="2509" y="10305"/>
                </a:lnTo>
                <a:lnTo>
                  <a:pt x="2509" y="10340"/>
                </a:lnTo>
                <a:lnTo>
                  <a:pt x="2512" y="10360"/>
                </a:lnTo>
                <a:lnTo>
                  <a:pt x="2514" y="10375"/>
                </a:lnTo>
                <a:lnTo>
                  <a:pt x="2523" y="10390"/>
                </a:lnTo>
                <a:lnTo>
                  <a:pt x="2528" y="10400"/>
                </a:lnTo>
                <a:lnTo>
                  <a:pt x="2537" y="10410"/>
                </a:lnTo>
                <a:lnTo>
                  <a:pt x="2545" y="10415"/>
                </a:lnTo>
                <a:lnTo>
                  <a:pt x="2557" y="10420"/>
                </a:lnTo>
                <a:lnTo>
                  <a:pt x="2557" y="11435"/>
                </a:lnTo>
                <a:lnTo>
                  <a:pt x="2545" y="11440"/>
                </a:lnTo>
                <a:lnTo>
                  <a:pt x="2537" y="11445"/>
                </a:lnTo>
                <a:lnTo>
                  <a:pt x="2528" y="11455"/>
                </a:lnTo>
                <a:lnTo>
                  <a:pt x="2520" y="11470"/>
                </a:lnTo>
                <a:lnTo>
                  <a:pt x="2514" y="11485"/>
                </a:lnTo>
                <a:lnTo>
                  <a:pt x="2509" y="11500"/>
                </a:lnTo>
                <a:lnTo>
                  <a:pt x="2506" y="11515"/>
                </a:lnTo>
                <a:lnTo>
                  <a:pt x="2506" y="11555"/>
                </a:lnTo>
                <a:lnTo>
                  <a:pt x="2509" y="11570"/>
                </a:lnTo>
                <a:lnTo>
                  <a:pt x="2014" y="12080"/>
                </a:lnTo>
                <a:lnTo>
                  <a:pt x="2005" y="12065"/>
                </a:lnTo>
                <a:lnTo>
                  <a:pt x="1997" y="12055"/>
                </a:lnTo>
                <a:lnTo>
                  <a:pt x="1986" y="12050"/>
                </a:lnTo>
                <a:lnTo>
                  <a:pt x="1974" y="12045"/>
                </a:lnTo>
                <a:lnTo>
                  <a:pt x="1963" y="12050"/>
                </a:lnTo>
                <a:lnTo>
                  <a:pt x="1955" y="12055"/>
                </a:lnTo>
                <a:lnTo>
                  <a:pt x="1943" y="12065"/>
                </a:lnTo>
                <a:lnTo>
                  <a:pt x="1938" y="12080"/>
                </a:lnTo>
                <a:lnTo>
                  <a:pt x="1443" y="11575"/>
                </a:lnTo>
                <a:lnTo>
                  <a:pt x="1448" y="11555"/>
                </a:lnTo>
                <a:lnTo>
                  <a:pt x="1448" y="11515"/>
                </a:lnTo>
                <a:lnTo>
                  <a:pt x="1443" y="11495"/>
                </a:lnTo>
                <a:lnTo>
                  <a:pt x="1440" y="11480"/>
                </a:lnTo>
                <a:lnTo>
                  <a:pt x="1426" y="11455"/>
                </a:lnTo>
                <a:lnTo>
                  <a:pt x="1415" y="11445"/>
                </a:lnTo>
                <a:lnTo>
                  <a:pt x="1406" y="11435"/>
                </a:lnTo>
                <a:lnTo>
                  <a:pt x="1395" y="11430"/>
                </a:lnTo>
                <a:lnTo>
                  <a:pt x="1395" y="10405"/>
                </a:lnTo>
                <a:lnTo>
                  <a:pt x="1412" y="10400"/>
                </a:lnTo>
                <a:lnTo>
                  <a:pt x="1423" y="10380"/>
                </a:lnTo>
                <a:lnTo>
                  <a:pt x="1434" y="10355"/>
                </a:lnTo>
                <a:lnTo>
                  <a:pt x="1437" y="10325"/>
                </a:lnTo>
                <a:lnTo>
                  <a:pt x="1434" y="10310"/>
                </a:lnTo>
                <a:lnTo>
                  <a:pt x="1432" y="10295"/>
                </a:lnTo>
                <a:lnTo>
                  <a:pt x="1921" y="9790"/>
                </a:lnTo>
                <a:lnTo>
                  <a:pt x="1943" y="9830"/>
                </a:lnTo>
                <a:lnTo>
                  <a:pt x="1960" y="9840"/>
                </a:lnTo>
                <a:lnTo>
                  <a:pt x="1974" y="9845"/>
                </a:lnTo>
                <a:lnTo>
                  <a:pt x="1991" y="9840"/>
                </a:lnTo>
                <a:lnTo>
                  <a:pt x="2005" y="9830"/>
                </a:lnTo>
                <a:lnTo>
                  <a:pt x="2019" y="9810"/>
                </a:lnTo>
                <a:lnTo>
                  <a:pt x="2028" y="9790"/>
                </a:lnTo>
                <a:close/>
                <a:moveTo>
                  <a:pt x="16093" y="9790"/>
                </a:moveTo>
                <a:lnTo>
                  <a:pt x="16577" y="10285"/>
                </a:lnTo>
                <a:lnTo>
                  <a:pt x="16574" y="10305"/>
                </a:lnTo>
                <a:lnTo>
                  <a:pt x="16574" y="10340"/>
                </a:lnTo>
                <a:lnTo>
                  <a:pt x="16577" y="10360"/>
                </a:lnTo>
                <a:lnTo>
                  <a:pt x="16582" y="10375"/>
                </a:lnTo>
                <a:lnTo>
                  <a:pt x="16588" y="10390"/>
                </a:lnTo>
                <a:lnTo>
                  <a:pt x="16594" y="10400"/>
                </a:lnTo>
                <a:lnTo>
                  <a:pt x="16602" y="10410"/>
                </a:lnTo>
                <a:lnTo>
                  <a:pt x="16613" y="10415"/>
                </a:lnTo>
                <a:lnTo>
                  <a:pt x="16622" y="10420"/>
                </a:lnTo>
                <a:lnTo>
                  <a:pt x="16622" y="11435"/>
                </a:lnTo>
                <a:lnTo>
                  <a:pt x="16611" y="11440"/>
                </a:lnTo>
                <a:lnTo>
                  <a:pt x="16602" y="11445"/>
                </a:lnTo>
                <a:lnTo>
                  <a:pt x="16594" y="11455"/>
                </a:lnTo>
                <a:lnTo>
                  <a:pt x="16585" y="11470"/>
                </a:lnTo>
                <a:lnTo>
                  <a:pt x="16580" y="11485"/>
                </a:lnTo>
                <a:lnTo>
                  <a:pt x="16574" y="11500"/>
                </a:lnTo>
                <a:lnTo>
                  <a:pt x="16571" y="11515"/>
                </a:lnTo>
                <a:lnTo>
                  <a:pt x="16571" y="11555"/>
                </a:lnTo>
                <a:lnTo>
                  <a:pt x="16574" y="11570"/>
                </a:lnTo>
                <a:lnTo>
                  <a:pt x="16079" y="12080"/>
                </a:lnTo>
                <a:lnTo>
                  <a:pt x="16071" y="12065"/>
                </a:lnTo>
                <a:lnTo>
                  <a:pt x="16062" y="12055"/>
                </a:lnTo>
                <a:lnTo>
                  <a:pt x="16054" y="12050"/>
                </a:lnTo>
                <a:lnTo>
                  <a:pt x="16042" y="12045"/>
                </a:lnTo>
                <a:lnTo>
                  <a:pt x="16028" y="12050"/>
                </a:lnTo>
                <a:lnTo>
                  <a:pt x="16020" y="12055"/>
                </a:lnTo>
                <a:lnTo>
                  <a:pt x="16012" y="12065"/>
                </a:lnTo>
                <a:lnTo>
                  <a:pt x="16003" y="12080"/>
                </a:lnTo>
                <a:lnTo>
                  <a:pt x="15511" y="11575"/>
                </a:lnTo>
                <a:lnTo>
                  <a:pt x="15514" y="11555"/>
                </a:lnTo>
                <a:lnTo>
                  <a:pt x="15514" y="11515"/>
                </a:lnTo>
                <a:lnTo>
                  <a:pt x="15511" y="11495"/>
                </a:lnTo>
                <a:lnTo>
                  <a:pt x="15505" y="11480"/>
                </a:lnTo>
                <a:lnTo>
                  <a:pt x="15500" y="11465"/>
                </a:lnTo>
                <a:lnTo>
                  <a:pt x="15491" y="11455"/>
                </a:lnTo>
                <a:lnTo>
                  <a:pt x="15483" y="11445"/>
                </a:lnTo>
                <a:lnTo>
                  <a:pt x="15472" y="11435"/>
                </a:lnTo>
                <a:lnTo>
                  <a:pt x="15460" y="11430"/>
                </a:lnTo>
                <a:lnTo>
                  <a:pt x="15460" y="10405"/>
                </a:lnTo>
                <a:lnTo>
                  <a:pt x="15477" y="10400"/>
                </a:lnTo>
                <a:lnTo>
                  <a:pt x="15491" y="10380"/>
                </a:lnTo>
                <a:lnTo>
                  <a:pt x="15500" y="10355"/>
                </a:lnTo>
                <a:lnTo>
                  <a:pt x="15502" y="10325"/>
                </a:lnTo>
                <a:lnTo>
                  <a:pt x="15502" y="10310"/>
                </a:lnTo>
                <a:lnTo>
                  <a:pt x="15500" y="10295"/>
                </a:lnTo>
                <a:lnTo>
                  <a:pt x="15989" y="9790"/>
                </a:lnTo>
                <a:lnTo>
                  <a:pt x="15997" y="9810"/>
                </a:lnTo>
                <a:lnTo>
                  <a:pt x="16012" y="9830"/>
                </a:lnTo>
                <a:lnTo>
                  <a:pt x="16026" y="9840"/>
                </a:lnTo>
                <a:lnTo>
                  <a:pt x="16042" y="9845"/>
                </a:lnTo>
                <a:lnTo>
                  <a:pt x="16057" y="9840"/>
                </a:lnTo>
                <a:lnTo>
                  <a:pt x="16071" y="9830"/>
                </a:lnTo>
                <a:lnTo>
                  <a:pt x="16085" y="9810"/>
                </a:lnTo>
                <a:lnTo>
                  <a:pt x="16093" y="9790"/>
                </a:lnTo>
                <a:close/>
                <a:moveTo>
                  <a:pt x="4359" y="9780"/>
                </a:moveTo>
                <a:lnTo>
                  <a:pt x="4857" y="10290"/>
                </a:lnTo>
                <a:lnTo>
                  <a:pt x="4854" y="10305"/>
                </a:lnTo>
                <a:lnTo>
                  <a:pt x="4854" y="10340"/>
                </a:lnTo>
                <a:lnTo>
                  <a:pt x="4857" y="10355"/>
                </a:lnTo>
                <a:lnTo>
                  <a:pt x="4868" y="10385"/>
                </a:lnTo>
                <a:lnTo>
                  <a:pt x="4883" y="10405"/>
                </a:lnTo>
                <a:lnTo>
                  <a:pt x="4899" y="10415"/>
                </a:lnTo>
                <a:lnTo>
                  <a:pt x="4899" y="11450"/>
                </a:lnTo>
                <a:lnTo>
                  <a:pt x="4891" y="11450"/>
                </a:lnTo>
                <a:lnTo>
                  <a:pt x="4883" y="11455"/>
                </a:lnTo>
                <a:lnTo>
                  <a:pt x="4868" y="11475"/>
                </a:lnTo>
                <a:lnTo>
                  <a:pt x="4857" y="11505"/>
                </a:lnTo>
                <a:lnTo>
                  <a:pt x="4854" y="11520"/>
                </a:lnTo>
                <a:lnTo>
                  <a:pt x="4854" y="11550"/>
                </a:lnTo>
                <a:lnTo>
                  <a:pt x="4857" y="11565"/>
                </a:lnTo>
                <a:lnTo>
                  <a:pt x="4354" y="12085"/>
                </a:lnTo>
                <a:lnTo>
                  <a:pt x="4348" y="12070"/>
                </a:lnTo>
                <a:lnTo>
                  <a:pt x="4340" y="12060"/>
                </a:lnTo>
                <a:lnTo>
                  <a:pt x="4329" y="12050"/>
                </a:lnTo>
                <a:lnTo>
                  <a:pt x="4309" y="12050"/>
                </a:lnTo>
                <a:lnTo>
                  <a:pt x="4298" y="12060"/>
                </a:lnTo>
                <a:lnTo>
                  <a:pt x="4289" y="12070"/>
                </a:lnTo>
                <a:lnTo>
                  <a:pt x="4284" y="12080"/>
                </a:lnTo>
                <a:lnTo>
                  <a:pt x="3789" y="11575"/>
                </a:lnTo>
                <a:lnTo>
                  <a:pt x="3791" y="11555"/>
                </a:lnTo>
                <a:lnTo>
                  <a:pt x="3791" y="11515"/>
                </a:lnTo>
                <a:lnTo>
                  <a:pt x="3789" y="11500"/>
                </a:lnTo>
                <a:lnTo>
                  <a:pt x="3783" y="11480"/>
                </a:lnTo>
                <a:lnTo>
                  <a:pt x="3777" y="11465"/>
                </a:lnTo>
                <a:lnTo>
                  <a:pt x="3769" y="11455"/>
                </a:lnTo>
                <a:lnTo>
                  <a:pt x="3760" y="11445"/>
                </a:lnTo>
                <a:lnTo>
                  <a:pt x="3749" y="11435"/>
                </a:lnTo>
                <a:lnTo>
                  <a:pt x="3741" y="11435"/>
                </a:lnTo>
                <a:lnTo>
                  <a:pt x="3741" y="10410"/>
                </a:lnTo>
                <a:lnTo>
                  <a:pt x="3757" y="10400"/>
                </a:lnTo>
                <a:lnTo>
                  <a:pt x="3769" y="10380"/>
                </a:lnTo>
                <a:lnTo>
                  <a:pt x="3780" y="10355"/>
                </a:lnTo>
                <a:lnTo>
                  <a:pt x="3780" y="10340"/>
                </a:lnTo>
                <a:lnTo>
                  <a:pt x="3783" y="10325"/>
                </a:lnTo>
                <a:lnTo>
                  <a:pt x="3780" y="10305"/>
                </a:lnTo>
                <a:lnTo>
                  <a:pt x="3780" y="10290"/>
                </a:lnTo>
                <a:lnTo>
                  <a:pt x="4278" y="9780"/>
                </a:lnTo>
                <a:lnTo>
                  <a:pt x="4295" y="9810"/>
                </a:lnTo>
                <a:lnTo>
                  <a:pt x="4306" y="9815"/>
                </a:lnTo>
                <a:lnTo>
                  <a:pt x="4320" y="9820"/>
                </a:lnTo>
                <a:lnTo>
                  <a:pt x="4331" y="9815"/>
                </a:lnTo>
                <a:lnTo>
                  <a:pt x="4343" y="9810"/>
                </a:lnTo>
                <a:lnTo>
                  <a:pt x="4354" y="9795"/>
                </a:lnTo>
                <a:lnTo>
                  <a:pt x="4359" y="9780"/>
                </a:lnTo>
                <a:close/>
                <a:moveTo>
                  <a:pt x="6702" y="9775"/>
                </a:moveTo>
                <a:lnTo>
                  <a:pt x="7206" y="10295"/>
                </a:lnTo>
                <a:lnTo>
                  <a:pt x="7206" y="10310"/>
                </a:lnTo>
                <a:lnTo>
                  <a:pt x="7203" y="10325"/>
                </a:lnTo>
                <a:lnTo>
                  <a:pt x="7206" y="10355"/>
                </a:lnTo>
                <a:lnTo>
                  <a:pt x="7214" y="10380"/>
                </a:lnTo>
                <a:lnTo>
                  <a:pt x="7228" y="10395"/>
                </a:lnTo>
                <a:lnTo>
                  <a:pt x="7245" y="10405"/>
                </a:lnTo>
                <a:lnTo>
                  <a:pt x="7245" y="11435"/>
                </a:lnTo>
                <a:lnTo>
                  <a:pt x="7234" y="11440"/>
                </a:lnTo>
                <a:lnTo>
                  <a:pt x="7225" y="11445"/>
                </a:lnTo>
                <a:lnTo>
                  <a:pt x="7214" y="11455"/>
                </a:lnTo>
                <a:lnTo>
                  <a:pt x="7208" y="11470"/>
                </a:lnTo>
                <a:lnTo>
                  <a:pt x="7200" y="11480"/>
                </a:lnTo>
                <a:lnTo>
                  <a:pt x="7197" y="11500"/>
                </a:lnTo>
                <a:lnTo>
                  <a:pt x="7194" y="11515"/>
                </a:lnTo>
                <a:lnTo>
                  <a:pt x="7192" y="11535"/>
                </a:lnTo>
                <a:lnTo>
                  <a:pt x="7194" y="11555"/>
                </a:lnTo>
                <a:lnTo>
                  <a:pt x="7197" y="11575"/>
                </a:lnTo>
                <a:lnTo>
                  <a:pt x="6697" y="12085"/>
                </a:lnTo>
                <a:lnTo>
                  <a:pt x="6691" y="12075"/>
                </a:lnTo>
                <a:lnTo>
                  <a:pt x="6683" y="12065"/>
                </a:lnTo>
                <a:lnTo>
                  <a:pt x="6674" y="12060"/>
                </a:lnTo>
                <a:lnTo>
                  <a:pt x="6663" y="12055"/>
                </a:lnTo>
                <a:lnTo>
                  <a:pt x="6654" y="12060"/>
                </a:lnTo>
                <a:lnTo>
                  <a:pt x="6643" y="12065"/>
                </a:lnTo>
                <a:lnTo>
                  <a:pt x="6638" y="12075"/>
                </a:lnTo>
                <a:lnTo>
                  <a:pt x="6629" y="12085"/>
                </a:lnTo>
                <a:lnTo>
                  <a:pt x="6123" y="11565"/>
                </a:lnTo>
                <a:lnTo>
                  <a:pt x="6126" y="11535"/>
                </a:lnTo>
                <a:lnTo>
                  <a:pt x="6126" y="11520"/>
                </a:lnTo>
                <a:lnTo>
                  <a:pt x="6123" y="11505"/>
                </a:lnTo>
                <a:lnTo>
                  <a:pt x="6114" y="11480"/>
                </a:lnTo>
                <a:lnTo>
                  <a:pt x="6100" y="11460"/>
                </a:lnTo>
                <a:lnTo>
                  <a:pt x="6083" y="11450"/>
                </a:lnTo>
                <a:lnTo>
                  <a:pt x="6083" y="10400"/>
                </a:lnTo>
                <a:lnTo>
                  <a:pt x="6098" y="10390"/>
                </a:lnTo>
                <a:lnTo>
                  <a:pt x="6109" y="10375"/>
                </a:lnTo>
                <a:lnTo>
                  <a:pt x="6117" y="10350"/>
                </a:lnTo>
                <a:lnTo>
                  <a:pt x="6120" y="10325"/>
                </a:lnTo>
                <a:lnTo>
                  <a:pt x="6117" y="10300"/>
                </a:lnTo>
                <a:lnTo>
                  <a:pt x="6623" y="9780"/>
                </a:lnTo>
                <a:lnTo>
                  <a:pt x="6632" y="9795"/>
                </a:lnTo>
                <a:lnTo>
                  <a:pt x="6640" y="9805"/>
                </a:lnTo>
                <a:lnTo>
                  <a:pt x="6652" y="9815"/>
                </a:lnTo>
                <a:lnTo>
                  <a:pt x="6674" y="9815"/>
                </a:lnTo>
                <a:lnTo>
                  <a:pt x="6685" y="9805"/>
                </a:lnTo>
                <a:lnTo>
                  <a:pt x="6697" y="9790"/>
                </a:lnTo>
                <a:lnTo>
                  <a:pt x="6702" y="9775"/>
                </a:lnTo>
                <a:close/>
                <a:moveTo>
                  <a:pt x="12580" y="9790"/>
                </a:moveTo>
                <a:lnTo>
                  <a:pt x="13047" y="10275"/>
                </a:lnTo>
                <a:lnTo>
                  <a:pt x="13042" y="10325"/>
                </a:lnTo>
                <a:lnTo>
                  <a:pt x="13044" y="10345"/>
                </a:lnTo>
                <a:lnTo>
                  <a:pt x="13047" y="10370"/>
                </a:lnTo>
                <a:lnTo>
                  <a:pt x="13053" y="10390"/>
                </a:lnTo>
                <a:lnTo>
                  <a:pt x="13061" y="10405"/>
                </a:lnTo>
                <a:lnTo>
                  <a:pt x="13070" y="10420"/>
                </a:lnTo>
                <a:lnTo>
                  <a:pt x="13081" y="10430"/>
                </a:lnTo>
                <a:lnTo>
                  <a:pt x="13092" y="10440"/>
                </a:lnTo>
                <a:lnTo>
                  <a:pt x="13106" y="10445"/>
                </a:lnTo>
                <a:lnTo>
                  <a:pt x="13106" y="11460"/>
                </a:lnTo>
                <a:lnTo>
                  <a:pt x="13089" y="11470"/>
                </a:lnTo>
                <a:lnTo>
                  <a:pt x="13078" y="11485"/>
                </a:lnTo>
                <a:lnTo>
                  <a:pt x="13070" y="11510"/>
                </a:lnTo>
                <a:lnTo>
                  <a:pt x="13067" y="11535"/>
                </a:lnTo>
                <a:lnTo>
                  <a:pt x="13070" y="11560"/>
                </a:lnTo>
                <a:lnTo>
                  <a:pt x="12561" y="12085"/>
                </a:lnTo>
                <a:lnTo>
                  <a:pt x="12555" y="12070"/>
                </a:lnTo>
                <a:lnTo>
                  <a:pt x="12544" y="12055"/>
                </a:lnTo>
                <a:lnTo>
                  <a:pt x="12535" y="12050"/>
                </a:lnTo>
                <a:lnTo>
                  <a:pt x="12521" y="12045"/>
                </a:lnTo>
                <a:lnTo>
                  <a:pt x="12513" y="12050"/>
                </a:lnTo>
                <a:lnTo>
                  <a:pt x="12502" y="12055"/>
                </a:lnTo>
                <a:lnTo>
                  <a:pt x="12493" y="12065"/>
                </a:lnTo>
                <a:lnTo>
                  <a:pt x="12485" y="12080"/>
                </a:lnTo>
                <a:lnTo>
                  <a:pt x="11993" y="11575"/>
                </a:lnTo>
                <a:lnTo>
                  <a:pt x="11995" y="11555"/>
                </a:lnTo>
                <a:lnTo>
                  <a:pt x="11995" y="11515"/>
                </a:lnTo>
                <a:lnTo>
                  <a:pt x="11993" y="11500"/>
                </a:lnTo>
                <a:lnTo>
                  <a:pt x="11987" y="11480"/>
                </a:lnTo>
                <a:lnTo>
                  <a:pt x="11981" y="11465"/>
                </a:lnTo>
                <a:lnTo>
                  <a:pt x="11973" y="11455"/>
                </a:lnTo>
                <a:lnTo>
                  <a:pt x="11964" y="11445"/>
                </a:lnTo>
                <a:lnTo>
                  <a:pt x="11956" y="11435"/>
                </a:lnTo>
                <a:lnTo>
                  <a:pt x="11945" y="11430"/>
                </a:lnTo>
                <a:lnTo>
                  <a:pt x="11945" y="10405"/>
                </a:lnTo>
                <a:lnTo>
                  <a:pt x="11959" y="10395"/>
                </a:lnTo>
                <a:lnTo>
                  <a:pt x="11973" y="10375"/>
                </a:lnTo>
                <a:lnTo>
                  <a:pt x="11981" y="10355"/>
                </a:lnTo>
                <a:lnTo>
                  <a:pt x="11984" y="10325"/>
                </a:lnTo>
                <a:lnTo>
                  <a:pt x="11981" y="10295"/>
                </a:lnTo>
                <a:lnTo>
                  <a:pt x="12468" y="9795"/>
                </a:lnTo>
                <a:lnTo>
                  <a:pt x="12476" y="9820"/>
                </a:lnTo>
                <a:lnTo>
                  <a:pt x="12490" y="9835"/>
                </a:lnTo>
                <a:lnTo>
                  <a:pt x="12504" y="9845"/>
                </a:lnTo>
                <a:lnTo>
                  <a:pt x="12521" y="9850"/>
                </a:lnTo>
                <a:lnTo>
                  <a:pt x="12541" y="9845"/>
                </a:lnTo>
                <a:lnTo>
                  <a:pt x="12555" y="9835"/>
                </a:lnTo>
                <a:lnTo>
                  <a:pt x="12569" y="9815"/>
                </a:lnTo>
                <a:lnTo>
                  <a:pt x="12580" y="9790"/>
                </a:lnTo>
                <a:close/>
                <a:moveTo>
                  <a:pt x="13731" y="9770"/>
                </a:moveTo>
                <a:lnTo>
                  <a:pt x="14226" y="10280"/>
                </a:lnTo>
                <a:lnTo>
                  <a:pt x="14223" y="10300"/>
                </a:lnTo>
                <a:lnTo>
                  <a:pt x="14220" y="10325"/>
                </a:lnTo>
                <a:lnTo>
                  <a:pt x="14223" y="10345"/>
                </a:lnTo>
                <a:lnTo>
                  <a:pt x="14226" y="10365"/>
                </a:lnTo>
                <a:lnTo>
                  <a:pt x="14231" y="10385"/>
                </a:lnTo>
                <a:lnTo>
                  <a:pt x="14237" y="10400"/>
                </a:lnTo>
                <a:lnTo>
                  <a:pt x="14245" y="10410"/>
                </a:lnTo>
                <a:lnTo>
                  <a:pt x="14257" y="10425"/>
                </a:lnTo>
                <a:lnTo>
                  <a:pt x="14265" y="10430"/>
                </a:lnTo>
                <a:lnTo>
                  <a:pt x="14279" y="10435"/>
                </a:lnTo>
                <a:lnTo>
                  <a:pt x="14279" y="11450"/>
                </a:lnTo>
                <a:lnTo>
                  <a:pt x="14262" y="11460"/>
                </a:lnTo>
                <a:lnTo>
                  <a:pt x="14248" y="11480"/>
                </a:lnTo>
                <a:lnTo>
                  <a:pt x="14240" y="11505"/>
                </a:lnTo>
                <a:lnTo>
                  <a:pt x="14237" y="11520"/>
                </a:lnTo>
                <a:lnTo>
                  <a:pt x="14234" y="11535"/>
                </a:lnTo>
                <a:lnTo>
                  <a:pt x="14237" y="11565"/>
                </a:lnTo>
                <a:lnTo>
                  <a:pt x="13731" y="12085"/>
                </a:lnTo>
                <a:lnTo>
                  <a:pt x="13725" y="12070"/>
                </a:lnTo>
                <a:lnTo>
                  <a:pt x="13717" y="12060"/>
                </a:lnTo>
                <a:lnTo>
                  <a:pt x="13705" y="12055"/>
                </a:lnTo>
                <a:lnTo>
                  <a:pt x="13694" y="12050"/>
                </a:lnTo>
                <a:lnTo>
                  <a:pt x="13686" y="12055"/>
                </a:lnTo>
                <a:lnTo>
                  <a:pt x="13674" y="12060"/>
                </a:lnTo>
                <a:lnTo>
                  <a:pt x="13669" y="12070"/>
                </a:lnTo>
                <a:lnTo>
                  <a:pt x="13660" y="12080"/>
                </a:lnTo>
                <a:lnTo>
                  <a:pt x="13148" y="11555"/>
                </a:lnTo>
                <a:lnTo>
                  <a:pt x="13151" y="11535"/>
                </a:lnTo>
                <a:lnTo>
                  <a:pt x="13148" y="11510"/>
                </a:lnTo>
                <a:lnTo>
                  <a:pt x="13140" y="11490"/>
                </a:lnTo>
                <a:lnTo>
                  <a:pt x="13132" y="11470"/>
                </a:lnTo>
                <a:lnTo>
                  <a:pt x="13118" y="11460"/>
                </a:lnTo>
                <a:lnTo>
                  <a:pt x="13118" y="10440"/>
                </a:lnTo>
                <a:lnTo>
                  <a:pt x="13129" y="10435"/>
                </a:lnTo>
                <a:lnTo>
                  <a:pt x="13140" y="10430"/>
                </a:lnTo>
                <a:lnTo>
                  <a:pt x="13148" y="10415"/>
                </a:lnTo>
                <a:lnTo>
                  <a:pt x="13160" y="10405"/>
                </a:lnTo>
                <a:lnTo>
                  <a:pt x="13165" y="10385"/>
                </a:lnTo>
                <a:lnTo>
                  <a:pt x="13171" y="10365"/>
                </a:lnTo>
                <a:lnTo>
                  <a:pt x="13174" y="10345"/>
                </a:lnTo>
                <a:lnTo>
                  <a:pt x="13177" y="10325"/>
                </a:lnTo>
                <a:lnTo>
                  <a:pt x="13174" y="10300"/>
                </a:lnTo>
                <a:lnTo>
                  <a:pt x="13171" y="10280"/>
                </a:lnTo>
                <a:lnTo>
                  <a:pt x="13660" y="9775"/>
                </a:lnTo>
                <a:lnTo>
                  <a:pt x="13674" y="9800"/>
                </a:lnTo>
                <a:lnTo>
                  <a:pt x="13686" y="9805"/>
                </a:lnTo>
                <a:lnTo>
                  <a:pt x="13705" y="9805"/>
                </a:lnTo>
                <a:lnTo>
                  <a:pt x="13717" y="9795"/>
                </a:lnTo>
                <a:lnTo>
                  <a:pt x="13725" y="9785"/>
                </a:lnTo>
                <a:lnTo>
                  <a:pt x="13731" y="9770"/>
                </a:lnTo>
                <a:close/>
                <a:moveTo>
                  <a:pt x="18428" y="9780"/>
                </a:moveTo>
                <a:lnTo>
                  <a:pt x="18925" y="10290"/>
                </a:lnTo>
                <a:lnTo>
                  <a:pt x="18923" y="10305"/>
                </a:lnTo>
                <a:lnTo>
                  <a:pt x="18920" y="10325"/>
                </a:lnTo>
                <a:lnTo>
                  <a:pt x="18923" y="10340"/>
                </a:lnTo>
                <a:lnTo>
                  <a:pt x="18928" y="10370"/>
                </a:lnTo>
                <a:lnTo>
                  <a:pt x="18934" y="10385"/>
                </a:lnTo>
                <a:lnTo>
                  <a:pt x="18948" y="10405"/>
                </a:lnTo>
                <a:lnTo>
                  <a:pt x="18956" y="10410"/>
                </a:lnTo>
                <a:lnTo>
                  <a:pt x="18968" y="10415"/>
                </a:lnTo>
                <a:lnTo>
                  <a:pt x="18968" y="11450"/>
                </a:lnTo>
                <a:lnTo>
                  <a:pt x="18956" y="11450"/>
                </a:lnTo>
                <a:lnTo>
                  <a:pt x="18948" y="11455"/>
                </a:lnTo>
                <a:lnTo>
                  <a:pt x="18934" y="11475"/>
                </a:lnTo>
                <a:lnTo>
                  <a:pt x="18925" y="11505"/>
                </a:lnTo>
                <a:lnTo>
                  <a:pt x="18923" y="11520"/>
                </a:lnTo>
                <a:lnTo>
                  <a:pt x="18920" y="11535"/>
                </a:lnTo>
                <a:lnTo>
                  <a:pt x="18923" y="11550"/>
                </a:lnTo>
                <a:lnTo>
                  <a:pt x="18925" y="11565"/>
                </a:lnTo>
                <a:lnTo>
                  <a:pt x="18422" y="12085"/>
                </a:lnTo>
                <a:lnTo>
                  <a:pt x="18414" y="12070"/>
                </a:lnTo>
                <a:lnTo>
                  <a:pt x="18405" y="12060"/>
                </a:lnTo>
                <a:lnTo>
                  <a:pt x="18396" y="12050"/>
                </a:lnTo>
                <a:lnTo>
                  <a:pt x="18374" y="12050"/>
                </a:lnTo>
                <a:lnTo>
                  <a:pt x="18357" y="12070"/>
                </a:lnTo>
                <a:lnTo>
                  <a:pt x="18349" y="12080"/>
                </a:lnTo>
                <a:lnTo>
                  <a:pt x="17854" y="11575"/>
                </a:lnTo>
                <a:lnTo>
                  <a:pt x="17856" y="11555"/>
                </a:lnTo>
                <a:lnTo>
                  <a:pt x="17856" y="11515"/>
                </a:lnTo>
                <a:lnTo>
                  <a:pt x="17854" y="11500"/>
                </a:lnTo>
                <a:lnTo>
                  <a:pt x="17848" y="11480"/>
                </a:lnTo>
                <a:lnTo>
                  <a:pt x="17842" y="11465"/>
                </a:lnTo>
                <a:lnTo>
                  <a:pt x="17834" y="11455"/>
                </a:lnTo>
                <a:lnTo>
                  <a:pt x="17826" y="11445"/>
                </a:lnTo>
                <a:lnTo>
                  <a:pt x="17817" y="11435"/>
                </a:lnTo>
                <a:lnTo>
                  <a:pt x="17806" y="11435"/>
                </a:lnTo>
                <a:lnTo>
                  <a:pt x="17806" y="10410"/>
                </a:lnTo>
                <a:lnTo>
                  <a:pt x="17823" y="10400"/>
                </a:lnTo>
                <a:lnTo>
                  <a:pt x="17837" y="10380"/>
                </a:lnTo>
                <a:lnTo>
                  <a:pt x="17845" y="10355"/>
                </a:lnTo>
                <a:lnTo>
                  <a:pt x="17848" y="10340"/>
                </a:lnTo>
                <a:lnTo>
                  <a:pt x="17848" y="10305"/>
                </a:lnTo>
                <a:lnTo>
                  <a:pt x="17845" y="10290"/>
                </a:lnTo>
                <a:lnTo>
                  <a:pt x="18343" y="9780"/>
                </a:lnTo>
                <a:lnTo>
                  <a:pt x="18351" y="9795"/>
                </a:lnTo>
                <a:lnTo>
                  <a:pt x="18360" y="9810"/>
                </a:lnTo>
                <a:lnTo>
                  <a:pt x="18371" y="9815"/>
                </a:lnTo>
                <a:lnTo>
                  <a:pt x="18385" y="9820"/>
                </a:lnTo>
                <a:lnTo>
                  <a:pt x="18396" y="9815"/>
                </a:lnTo>
                <a:lnTo>
                  <a:pt x="18408" y="9810"/>
                </a:lnTo>
                <a:lnTo>
                  <a:pt x="18419" y="9795"/>
                </a:lnTo>
                <a:lnTo>
                  <a:pt x="18428" y="9780"/>
                </a:lnTo>
                <a:close/>
                <a:moveTo>
                  <a:pt x="20768" y="9775"/>
                </a:moveTo>
                <a:lnTo>
                  <a:pt x="21274" y="10295"/>
                </a:lnTo>
                <a:lnTo>
                  <a:pt x="21271" y="10310"/>
                </a:lnTo>
                <a:lnTo>
                  <a:pt x="21271" y="10325"/>
                </a:lnTo>
                <a:lnTo>
                  <a:pt x="21274" y="10355"/>
                </a:lnTo>
                <a:lnTo>
                  <a:pt x="21282" y="10380"/>
                </a:lnTo>
                <a:lnTo>
                  <a:pt x="21293" y="10395"/>
                </a:lnTo>
                <a:lnTo>
                  <a:pt x="21310" y="10405"/>
                </a:lnTo>
                <a:lnTo>
                  <a:pt x="21310" y="11435"/>
                </a:lnTo>
                <a:lnTo>
                  <a:pt x="21299" y="11440"/>
                </a:lnTo>
                <a:lnTo>
                  <a:pt x="21291" y="11445"/>
                </a:lnTo>
                <a:lnTo>
                  <a:pt x="21282" y="11455"/>
                </a:lnTo>
                <a:lnTo>
                  <a:pt x="21274" y="11470"/>
                </a:lnTo>
                <a:lnTo>
                  <a:pt x="21268" y="11480"/>
                </a:lnTo>
                <a:lnTo>
                  <a:pt x="21263" y="11500"/>
                </a:lnTo>
                <a:lnTo>
                  <a:pt x="21260" y="11515"/>
                </a:lnTo>
                <a:lnTo>
                  <a:pt x="21260" y="11555"/>
                </a:lnTo>
                <a:lnTo>
                  <a:pt x="21263" y="11575"/>
                </a:lnTo>
                <a:lnTo>
                  <a:pt x="20762" y="12085"/>
                </a:lnTo>
                <a:lnTo>
                  <a:pt x="20756" y="12075"/>
                </a:lnTo>
                <a:lnTo>
                  <a:pt x="20748" y="12065"/>
                </a:lnTo>
                <a:lnTo>
                  <a:pt x="20739" y="12060"/>
                </a:lnTo>
                <a:lnTo>
                  <a:pt x="20728" y="12055"/>
                </a:lnTo>
                <a:lnTo>
                  <a:pt x="20720" y="12060"/>
                </a:lnTo>
                <a:lnTo>
                  <a:pt x="20711" y="12065"/>
                </a:lnTo>
                <a:lnTo>
                  <a:pt x="20703" y="12075"/>
                </a:lnTo>
                <a:lnTo>
                  <a:pt x="20697" y="12085"/>
                </a:lnTo>
                <a:lnTo>
                  <a:pt x="20191" y="11565"/>
                </a:lnTo>
                <a:lnTo>
                  <a:pt x="20194" y="11535"/>
                </a:lnTo>
                <a:lnTo>
                  <a:pt x="20188" y="11505"/>
                </a:lnTo>
                <a:lnTo>
                  <a:pt x="20180" y="11480"/>
                </a:lnTo>
                <a:lnTo>
                  <a:pt x="20166" y="11460"/>
                </a:lnTo>
                <a:lnTo>
                  <a:pt x="20149" y="11450"/>
                </a:lnTo>
                <a:lnTo>
                  <a:pt x="20149" y="10400"/>
                </a:lnTo>
                <a:lnTo>
                  <a:pt x="20163" y="10390"/>
                </a:lnTo>
                <a:lnTo>
                  <a:pt x="20177" y="10375"/>
                </a:lnTo>
                <a:lnTo>
                  <a:pt x="20183" y="10350"/>
                </a:lnTo>
                <a:lnTo>
                  <a:pt x="20185" y="10325"/>
                </a:lnTo>
                <a:lnTo>
                  <a:pt x="20183" y="10300"/>
                </a:lnTo>
                <a:lnTo>
                  <a:pt x="20689" y="9780"/>
                </a:lnTo>
                <a:lnTo>
                  <a:pt x="20697" y="9795"/>
                </a:lnTo>
                <a:lnTo>
                  <a:pt x="20706" y="9805"/>
                </a:lnTo>
                <a:lnTo>
                  <a:pt x="20717" y="9815"/>
                </a:lnTo>
                <a:lnTo>
                  <a:pt x="20742" y="9815"/>
                </a:lnTo>
                <a:lnTo>
                  <a:pt x="20753" y="9805"/>
                </a:lnTo>
                <a:lnTo>
                  <a:pt x="20762" y="9790"/>
                </a:lnTo>
                <a:lnTo>
                  <a:pt x="20768" y="9775"/>
                </a:lnTo>
                <a:close/>
                <a:moveTo>
                  <a:pt x="8466" y="11585"/>
                </a:moveTo>
                <a:lnTo>
                  <a:pt x="8949" y="12080"/>
                </a:lnTo>
                <a:lnTo>
                  <a:pt x="8944" y="12130"/>
                </a:lnTo>
                <a:lnTo>
                  <a:pt x="8944" y="12150"/>
                </a:lnTo>
                <a:lnTo>
                  <a:pt x="8949" y="12170"/>
                </a:lnTo>
                <a:lnTo>
                  <a:pt x="8955" y="12190"/>
                </a:lnTo>
                <a:lnTo>
                  <a:pt x="8961" y="12205"/>
                </a:lnTo>
                <a:lnTo>
                  <a:pt x="8969" y="12220"/>
                </a:lnTo>
                <a:lnTo>
                  <a:pt x="8980" y="12230"/>
                </a:lnTo>
                <a:lnTo>
                  <a:pt x="8992" y="12235"/>
                </a:lnTo>
                <a:lnTo>
                  <a:pt x="9003" y="12240"/>
                </a:lnTo>
                <a:lnTo>
                  <a:pt x="9003" y="13260"/>
                </a:lnTo>
                <a:lnTo>
                  <a:pt x="8994" y="13260"/>
                </a:lnTo>
                <a:lnTo>
                  <a:pt x="8986" y="13265"/>
                </a:lnTo>
                <a:lnTo>
                  <a:pt x="8972" y="13285"/>
                </a:lnTo>
                <a:lnTo>
                  <a:pt x="8963" y="13310"/>
                </a:lnTo>
                <a:lnTo>
                  <a:pt x="8961" y="13325"/>
                </a:lnTo>
                <a:lnTo>
                  <a:pt x="8961" y="13340"/>
                </a:lnTo>
                <a:lnTo>
                  <a:pt x="8963" y="13370"/>
                </a:lnTo>
                <a:lnTo>
                  <a:pt x="8477" y="13870"/>
                </a:lnTo>
                <a:lnTo>
                  <a:pt x="8466" y="13845"/>
                </a:lnTo>
                <a:lnTo>
                  <a:pt x="8454" y="13830"/>
                </a:lnTo>
                <a:lnTo>
                  <a:pt x="8437" y="13820"/>
                </a:lnTo>
                <a:lnTo>
                  <a:pt x="8421" y="13815"/>
                </a:lnTo>
                <a:lnTo>
                  <a:pt x="8404" y="13820"/>
                </a:lnTo>
                <a:lnTo>
                  <a:pt x="8390" y="13830"/>
                </a:lnTo>
                <a:lnTo>
                  <a:pt x="8376" y="13845"/>
                </a:lnTo>
                <a:lnTo>
                  <a:pt x="8364" y="13865"/>
                </a:lnTo>
                <a:lnTo>
                  <a:pt x="7892" y="13380"/>
                </a:lnTo>
                <a:lnTo>
                  <a:pt x="7895" y="13360"/>
                </a:lnTo>
                <a:lnTo>
                  <a:pt x="7895" y="13320"/>
                </a:lnTo>
                <a:lnTo>
                  <a:pt x="7892" y="13300"/>
                </a:lnTo>
                <a:lnTo>
                  <a:pt x="7886" y="13285"/>
                </a:lnTo>
                <a:lnTo>
                  <a:pt x="7881" y="13270"/>
                </a:lnTo>
                <a:lnTo>
                  <a:pt x="7872" y="13255"/>
                </a:lnTo>
                <a:lnTo>
                  <a:pt x="7864" y="13245"/>
                </a:lnTo>
                <a:lnTo>
                  <a:pt x="7852" y="13240"/>
                </a:lnTo>
                <a:lnTo>
                  <a:pt x="7841" y="13235"/>
                </a:lnTo>
                <a:lnTo>
                  <a:pt x="7841" y="12240"/>
                </a:lnTo>
                <a:lnTo>
                  <a:pt x="7852" y="12235"/>
                </a:lnTo>
                <a:lnTo>
                  <a:pt x="7864" y="12225"/>
                </a:lnTo>
                <a:lnTo>
                  <a:pt x="7872" y="12215"/>
                </a:lnTo>
                <a:lnTo>
                  <a:pt x="7881" y="12205"/>
                </a:lnTo>
                <a:lnTo>
                  <a:pt x="7889" y="12185"/>
                </a:lnTo>
                <a:lnTo>
                  <a:pt x="7892" y="12170"/>
                </a:lnTo>
                <a:lnTo>
                  <a:pt x="7897" y="12150"/>
                </a:lnTo>
                <a:lnTo>
                  <a:pt x="7897" y="12130"/>
                </a:lnTo>
                <a:lnTo>
                  <a:pt x="7895" y="12105"/>
                </a:lnTo>
                <a:lnTo>
                  <a:pt x="7892" y="12085"/>
                </a:lnTo>
                <a:lnTo>
                  <a:pt x="8376" y="11590"/>
                </a:lnTo>
                <a:lnTo>
                  <a:pt x="8384" y="11605"/>
                </a:lnTo>
                <a:lnTo>
                  <a:pt x="8395" y="11620"/>
                </a:lnTo>
                <a:lnTo>
                  <a:pt x="8407" y="11630"/>
                </a:lnTo>
                <a:lnTo>
                  <a:pt x="8435" y="11630"/>
                </a:lnTo>
                <a:lnTo>
                  <a:pt x="8446" y="11620"/>
                </a:lnTo>
                <a:lnTo>
                  <a:pt x="8457" y="11605"/>
                </a:lnTo>
                <a:lnTo>
                  <a:pt x="8466" y="11585"/>
                </a:lnTo>
                <a:close/>
                <a:moveTo>
                  <a:pt x="3783" y="11590"/>
                </a:moveTo>
                <a:lnTo>
                  <a:pt x="4278" y="12100"/>
                </a:lnTo>
                <a:lnTo>
                  <a:pt x="4275" y="12130"/>
                </a:lnTo>
                <a:lnTo>
                  <a:pt x="4278" y="12160"/>
                </a:lnTo>
                <a:lnTo>
                  <a:pt x="4286" y="12180"/>
                </a:lnTo>
                <a:lnTo>
                  <a:pt x="4298" y="12200"/>
                </a:lnTo>
                <a:lnTo>
                  <a:pt x="4314" y="12205"/>
                </a:lnTo>
                <a:lnTo>
                  <a:pt x="4314" y="13255"/>
                </a:lnTo>
                <a:lnTo>
                  <a:pt x="4306" y="13255"/>
                </a:lnTo>
                <a:lnTo>
                  <a:pt x="4298" y="13260"/>
                </a:lnTo>
                <a:lnTo>
                  <a:pt x="4281" y="13280"/>
                </a:lnTo>
                <a:lnTo>
                  <a:pt x="4272" y="13310"/>
                </a:lnTo>
                <a:lnTo>
                  <a:pt x="4269" y="13325"/>
                </a:lnTo>
                <a:lnTo>
                  <a:pt x="4269" y="13355"/>
                </a:lnTo>
                <a:lnTo>
                  <a:pt x="4272" y="13370"/>
                </a:lnTo>
                <a:lnTo>
                  <a:pt x="3783" y="13875"/>
                </a:lnTo>
                <a:lnTo>
                  <a:pt x="3774" y="13855"/>
                </a:lnTo>
                <a:lnTo>
                  <a:pt x="3760" y="13840"/>
                </a:lnTo>
                <a:lnTo>
                  <a:pt x="3749" y="13830"/>
                </a:lnTo>
                <a:lnTo>
                  <a:pt x="3732" y="13825"/>
                </a:lnTo>
                <a:lnTo>
                  <a:pt x="3718" y="13830"/>
                </a:lnTo>
                <a:lnTo>
                  <a:pt x="3704" y="13840"/>
                </a:lnTo>
                <a:lnTo>
                  <a:pt x="3693" y="13855"/>
                </a:lnTo>
                <a:lnTo>
                  <a:pt x="3684" y="13875"/>
                </a:lnTo>
                <a:lnTo>
                  <a:pt x="3198" y="13375"/>
                </a:lnTo>
                <a:lnTo>
                  <a:pt x="3198" y="13355"/>
                </a:lnTo>
                <a:lnTo>
                  <a:pt x="3201" y="13340"/>
                </a:lnTo>
                <a:lnTo>
                  <a:pt x="3198" y="13325"/>
                </a:lnTo>
                <a:lnTo>
                  <a:pt x="3195" y="13305"/>
                </a:lnTo>
                <a:lnTo>
                  <a:pt x="3192" y="13290"/>
                </a:lnTo>
                <a:lnTo>
                  <a:pt x="3186" y="13280"/>
                </a:lnTo>
                <a:lnTo>
                  <a:pt x="3172" y="13260"/>
                </a:lnTo>
                <a:lnTo>
                  <a:pt x="3164" y="13250"/>
                </a:lnTo>
                <a:lnTo>
                  <a:pt x="3153" y="13250"/>
                </a:lnTo>
                <a:lnTo>
                  <a:pt x="3153" y="12235"/>
                </a:lnTo>
                <a:lnTo>
                  <a:pt x="3164" y="12235"/>
                </a:lnTo>
                <a:lnTo>
                  <a:pt x="3175" y="12225"/>
                </a:lnTo>
                <a:lnTo>
                  <a:pt x="3184" y="12215"/>
                </a:lnTo>
                <a:lnTo>
                  <a:pt x="3192" y="12200"/>
                </a:lnTo>
                <a:lnTo>
                  <a:pt x="3204" y="12170"/>
                </a:lnTo>
                <a:lnTo>
                  <a:pt x="3206" y="12150"/>
                </a:lnTo>
                <a:lnTo>
                  <a:pt x="3209" y="12130"/>
                </a:lnTo>
                <a:lnTo>
                  <a:pt x="3206" y="12105"/>
                </a:lnTo>
                <a:lnTo>
                  <a:pt x="3204" y="12085"/>
                </a:lnTo>
                <a:lnTo>
                  <a:pt x="3684" y="11595"/>
                </a:lnTo>
                <a:lnTo>
                  <a:pt x="3693" y="11610"/>
                </a:lnTo>
                <a:lnTo>
                  <a:pt x="3704" y="11625"/>
                </a:lnTo>
                <a:lnTo>
                  <a:pt x="3718" y="11635"/>
                </a:lnTo>
                <a:lnTo>
                  <a:pt x="3732" y="11640"/>
                </a:lnTo>
                <a:lnTo>
                  <a:pt x="3749" y="11635"/>
                </a:lnTo>
                <a:lnTo>
                  <a:pt x="3763" y="11625"/>
                </a:lnTo>
                <a:lnTo>
                  <a:pt x="3774" y="11610"/>
                </a:lnTo>
                <a:lnTo>
                  <a:pt x="3783" y="11590"/>
                </a:lnTo>
                <a:close/>
                <a:moveTo>
                  <a:pt x="4947" y="11585"/>
                </a:moveTo>
                <a:lnTo>
                  <a:pt x="5442" y="12090"/>
                </a:lnTo>
                <a:lnTo>
                  <a:pt x="5437" y="12110"/>
                </a:lnTo>
                <a:lnTo>
                  <a:pt x="5437" y="12145"/>
                </a:lnTo>
                <a:lnTo>
                  <a:pt x="5439" y="12165"/>
                </a:lnTo>
                <a:lnTo>
                  <a:pt x="5445" y="12180"/>
                </a:lnTo>
                <a:lnTo>
                  <a:pt x="5450" y="12195"/>
                </a:lnTo>
                <a:lnTo>
                  <a:pt x="5459" y="12205"/>
                </a:lnTo>
                <a:lnTo>
                  <a:pt x="5468" y="12215"/>
                </a:lnTo>
                <a:lnTo>
                  <a:pt x="5476" y="12220"/>
                </a:lnTo>
                <a:lnTo>
                  <a:pt x="5487" y="12225"/>
                </a:lnTo>
                <a:lnTo>
                  <a:pt x="5487" y="13250"/>
                </a:lnTo>
                <a:lnTo>
                  <a:pt x="5476" y="13250"/>
                </a:lnTo>
                <a:lnTo>
                  <a:pt x="5468" y="13255"/>
                </a:lnTo>
                <a:lnTo>
                  <a:pt x="5459" y="13265"/>
                </a:lnTo>
                <a:lnTo>
                  <a:pt x="5445" y="13290"/>
                </a:lnTo>
                <a:lnTo>
                  <a:pt x="5442" y="13305"/>
                </a:lnTo>
                <a:lnTo>
                  <a:pt x="5439" y="13325"/>
                </a:lnTo>
                <a:lnTo>
                  <a:pt x="5439" y="13360"/>
                </a:lnTo>
                <a:lnTo>
                  <a:pt x="5442" y="13375"/>
                </a:lnTo>
                <a:lnTo>
                  <a:pt x="4953" y="13875"/>
                </a:lnTo>
                <a:lnTo>
                  <a:pt x="4944" y="13860"/>
                </a:lnTo>
                <a:lnTo>
                  <a:pt x="4933" y="13845"/>
                </a:lnTo>
                <a:lnTo>
                  <a:pt x="4919" y="13835"/>
                </a:lnTo>
                <a:lnTo>
                  <a:pt x="4905" y="13830"/>
                </a:lnTo>
                <a:lnTo>
                  <a:pt x="4891" y="13835"/>
                </a:lnTo>
                <a:lnTo>
                  <a:pt x="4877" y="13845"/>
                </a:lnTo>
                <a:lnTo>
                  <a:pt x="4868" y="13860"/>
                </a:lnTo>
                <a:lnTo>
                  <a:pt x="4857" y="13875"/>
                </a:lnTo>
                <a:lnTo>
                  <a:pt x="4365" y="13370"/>
                </a:lnTo>
                <a:lnTo>
                  <a:pt x="4368" y="13340"/>
                </a:lnTo>
                <a:lnTo>
                  <a:pt x="4368" y="13325"/>
                </a:lnTo>
                <a:lnTo>
                  <a:pt x="4365" y="13310"/>
                </a:lnTo>
                <a:lnTo>
                  <a:pt x="4356" y="13280"/>
                </a:lnTo>
                <a:lnTo>
                  <a:pt x="4343" y="13265"/>
                </a:lnTo>
                <a:lnTo>
                  <a:pt x="4326" y="13255"/>
                </a:lnTo>
                <a:lnTo>
                  <a:pt x="4326" y="12205"/>
                </a:lnTo>
                <a:lnTo>
                  <a:pt x="4340" y="12195"/>
                </a:lnTo>
                <a:lnTo>
                  <a:pt x="4354" y="12180"/>
                </a:lnTo>
                <a:lnTo>
                  <a:pt x="4359" y="12155"/>
                </a:lnTo>
                <a:lnTo>
                  <a:pt x="4362" y="12130"/>
                </a:lnTo>
                <a:lnTo>
                  <a:pt x="4359" y="12100"/>
                </a:lnTo>
                <a:lnTo>
                  <a:pt x="4863" y="11585"/>
                </a:lnTo>
                <a:lnTo>
                  <a:pt x="4880" y="11615"/>
                </a:lnTo>
                <a:lnTo>
                  <a:pt x="4891" y="11620"/>
                </a:lnTo>
                <a:lnTo>
                  <a:pt x="4905" y="11625"/>
                </a:lnTo>
                <a:lnTo>
                  <a:pt x="4919" y="11620"/>
                </a:lnTo>
                <a:lnTo>
                  <a:pt x="4930" y="11615"/>
                </a:lnTo>
                <a:lnTo>
                  <a:pt x="4947" y="11585"/>
                </a:lnTo>
                <a:close/>
                <a:moveTo>
                  <a:pt x="6120" y="11585"/>
                </a:moveTo>
                <a:lnTo>
                  <a:pt x="6623" y="12100"/>
                </a:lnTo>
                <a:lnTo>
                  <a:pt x="6621" y="12130"/>
                </a:lnTo>
                <a:lnTo>
                  <a:pt x="6623" y="12155"/>
                </a:lnTo>
                <a:lnTo>
                  <a:pt x="6632" y="12180"/>
                </a:lnTo>
                <a:lnTo>
                  <a:pt x="6643" y="12195"/>
                </a:lnTo>
                <a:lnTo>
                  <a:pt x="6657" y="12200"/>
                </a:lnTo>
                <a:lnTo>
                  <a:pt x="6657" y="13260"/>
                </a:lnTo>
                <a:lnTo>
                  <a:pt x="6643" y="13270"/>
                </a:lnTo>
                <a:lnTo>
                  <a:pt x="6629" y="13285"/>
                </a:lnTo>
                <a:lnTo>
                  <a:pt x="6621" y="13310"/>
                </a:lnTo>
                <a:lnTo>
                  <a:pt x="6618" y="13340"/>
                </a:lnTo>
                <a:lnTo>
                  <a:pt x="6621" y="13370"/>
                </a:lnTo>
                <a:lnTo>
                  <a:pt x="6126" y="13875"/>
                </a:lnTo>
                <a:lnTo>
                  <a:pt x="6117" y="13855"/>
                </a:lnTo>
                <a:lnTo>
                  <a:pt x="6106" y="13840"/>
                </a:lnTo>
                <a:lnTo>
                  <a:pt x="6092" y="13830"/>
                </a:lnTo>
                <a:lnTo>
                  <a:pt x="6078" y="13825"/>
                </a:lnTo>
                <a:lnTo>
                  <a:pt x="6061" y="13830"/>
                </a:lnTo>
                <a:lnTo>
                  <a:pt x="6050" y="13840"/>
                </a:lnTo>
                <a:lnTo>
                  <a:pt x="6036" y="13855"/>
                </a:lnTo>
                <a:lnTo>
                  <a:pt x="6027" y="13875"/>
                </a:lnTo>
                <a:lnTo>
                  <a:pt x="5540" y="13375"/>
                </a:lnTo>
                <a:lnTo>
                  <a:pt x="5543" y="13355"/>
                </a:lnTo>
                <a:lnTo>
                  <a:pt x="5543" y="13325"/>
                </a:lnTo>
                <a:lnTo>
                  <a:pt x="5540" y="13305"/>
                </a:lnTo>
                <a:lnTo>
                  <a:pt x="5535" y="13290"/>
                </a:lnTo>
                <a:lnTo>
                  <a:pt x="5529" y="13280"/>
                </a:lnTo>
                <a:lnTo>
                  <a:pt x="5515" y="13260"/>
                </a:lnTo>
                <a:lnTo>
                  <a:pt x="5507" y="13250"/>
                </a:lnTo>
                <a:lnTo>
                  <a:pt x="5498" y="13250"/>
                </a:lnTo>
                <a:lnTo>
                  <a:pt x="5498" y="12225"/>
                </a:lnTo>
                <a:lnTo>
                  <a:pt x="5507" y="12220"/>
                </a:lnTo>
                <a:lnTo>
                  <a:pt x="5515" y="12215"/>
                </a:lnTo>
                <a:lnTo>
                  <a:pt x="5524" y="12205"/>
                </a:lnTo>
                <a:lnTo>
                  <a:pt x="5538" y="12180"/>
                </a:lnTo>
                <a:lnTo>
                  <a:pt x="5540" y="12165"/>
                </a:lnTo>
                <a:lnTo>
                  <a:pt x="5543" y="12145"/>
                </a:lnTo>
                <a:lnTo>
                  <a:pt x="5546" y="12130"/>
                </a:lnTo>
                <a:lnTo>
                  <a:pt x="5543" y="12110"/>
                </a:lnTo>
                <a:lnTo>
                  <a:pt x="5540" y="12095"/>
                </a:lnTo>
                <a:lnTo>
                  <a:pt x="6036" y="11585"/>
                </a:lnTo>
                <a:lnTo>
                  <a:pt x="6053" y="11615"/>
                </a:lnTo>
                <a:lnTo>
                  <a:pt x="6064" y="11620"/>
                </a:lnTo>
                <a:lnTo>
                  <a:pt x="6078" y="11625"/>
                </a:lnTo>
                <a:lnTo>
                  <a:pt x="6089" y="11620"/>
                </a:lnTo>
                <a:lnTo>
                  <a:pt x="6100" y="11615"/>
                </a:lnTo>
                <a:lnTo>
                  <a:pt x="6112" y="11600"/>
                </a:lnTo>
                <a:lnTo>
                  <a:pt x="6120" y="11585"/>
                </a:lnTo>
                <a:close/>
                <a:moveTo>
                  <a:pt x="13146" y="11575"/>
                </a:moveTo>
                <a:lnTo>
                  <a:pt x="13655" y="12100"/>
                </a:lnTo>
                <a:lnTo>
                  <a:pt x="13652" y="12115"/>
                </a:lnTo>
                <a:lnTo>
                  <a:pt x="13652" y="12130"/>
                </a:lnTo>
                <a:lnTo>
                  <a:pt x="13655" y="12160"/>
                </a:lnTo>
                <a:lnTo>
                  <a:pt x="13663" y="12180"/>
                </a:lnTo>
                <a:lnTo>
                  <a:pt x="13677" y="12200"/>
                </a:lnTo>
                <a:lnTo>
                  <a:pt x="13691" y="12205"/>
                </a:lnTo>
                <a:lnTo>
                  <a:pt x="13691" y="13245"/>
                </a:lnTo>
                <a:lnTo>
                  <a:pt x="13680" y="13250"/>
                </a:lnTo>
                <a:lnTo>
                  <a:pt x="13672" y="13255"/>
                </a:lnTo>
                <a:lnTo>
                  <a:pt x="13663" y="13265"/>
                </a:lnTo>
                <a:lnTo>
                  <a:pt x="13655" y="13275"/>
                </a:lnTo>
                <a:lnTo>
                  <a:pt x="13643" y="13305"/>
                </a:lnTo>
                <a:lnTo>
                  <a:pt x="13641" y="13320"/>
                </a:lnTo>
                <a:lnTo>
                  <a:pt x="13641" y="13360"/>
                </a:lnTo>
                <a:lnTo>
                  <a:pt x="13643" y="13375"/>
                </a:lnTo>
                <a:lnTo>
                  <a:pt x="13160" y="13875"/>
                </a:lnTo>
                <a:lnTo>
                  <a:pt x="13151" y="13855"/>
                </a:lnTo>
                <a:lnTo>
                  <a:pt x="13137" y="13840"/>
                </a:lnTo>
                <a:lnTo>
                  <a:pt x="13123" y="13830"/>
                </a:lnTo>
                <a:lnTo>
                  <a:pt x="13109" y="13825"/>
                </a:lnTo>
                <a:lnTo>
                  <a:pt x="13095" y="13830"/>
                </a:lnTo>
                <a:lnTo>
                  <a:pt x="13081" y="13835"/>
                </a:lnTo>
                <a:lnTo>
                  <a:pt x="13070" y="13850"/>
                </a:lnTo>
                <a:lnTo>
                  <a:pt x="13058" y="13870"/>
                </a:lnTo>
                <a:lnTo>
                  <a:pt x="12563" y="13360"/>
                </a:lnTo>
                <a:lnTo>
                  <a:pt x="12563" y="13340"/>
                </a:lnTo>
                <a:lnTo>
                  <a:pt x="12561" y="13315"/>
                </a:lnTo>
                <a:lnTo>
                  <a:pt x="12555" y="13295"/>
                </a:lnTo>
                <a:lnTo>
                  <a:pt x="12544" y="13280"/>
                </a:lnTo>
                <a:lnTo>
                  <a:pt x="12530" y="13270"/>
                </a:lnTo>
                <a:lnTo>
                  <a:pt x="12530" y="12210"/>
                </a:lnTo>
                <a:lnTo>
                  <a:pt x="12547" y="12200"/>
                </a:lnTo>
                <a:lnTo>
                  <a:pt x="12558" y="12180"/>
                </a:lnTo>
                <a:lnTo>
                  <a:pt x="12566" y="12160"/>
                </a:lnTo>
                <a:lnTo>
                  <a:pt x="12569" y="12130"/>
                </a:lnTo>
                <a:lnTo>
                  <a:pt x="12566" y="12100"/>
                </a:lnTo>
                <a:lnTo>
                  <a:pt x="13073" y="11580"/>
                </a:lnTo>
                <a:lnTo>
                  <a:pt x="13081" y="11595"/>
                </a:lnTo>
                <a:lnTo>
                  <a:pt x="13089" y="11605"/>
                </a:lnTo>
                <a:lnTo>
                  <a:pt x="13098" y="11610"/>
                </a:lnTo>
                <a:lnTo>
                  <a:pt x="13120" y="11610"/>
                </a:lnTo>
                <a:lnTo>
                  <a:pt x="13129" y="11600"/>
                </a:lnTo>
                <a:lnTo>
                  <a:pt x="13137" y="11590"/>
                </a:lnTo>
                <a:lnTo>
                  <a:pt x="13146" y="11575"/>
                </a:lnTo>
                <a:close/>
                <a:moveTo>
                  <a:pt x="17848" y="11590"/>
                </a:moveTo>
                <a:lnTo>
                  <a:pt x="18343" y="12100"/>
                </a:lnTo>
                <a:lnTo>
                  <a:pt x="18340" y="12130"/>
                </a:lnTo>
                <a:lnTo>
                  <a:pt x="18343" y="12160"/>
                </a:lnTo>
                <a:lnTo>
                  <a:pt x="18351" y="12180"/>
                </a:lnTo>
                <a:lnTo>
                  <a:pt x="18366" y="12200"/>
                </a:lnTo>
                <a:lnTo>
                  <a:pt x="18380" y="12205"/>
                </a:lnTo>
                <a:lnTo>
                  <a:pt x="18380" y="13255"/>
                </a:lnTo>
                <a:lnTo>
                  <a:pt x="18371" y="13255"/>
                </a:lnTo>
                <a:lnTo>
                  <a:pt x="18363" y="13260"/>
                </a:lnTo>
                <a:lnTo>
                  <a:pt x="18349" y="13280"/>
                </a:lnTo>
                <a:lnTo>
                  <a:pt x="18338" y="13310"/>
                </a:lnTo>
                <a:lnTo>
                  <a:pt x="18335" y="13325"/>
                </a:lnTo>
                <a:lnTo>
                  <a:pt x="18335" y="13355"/>
                </a:lnTo>
                <a:lnTo>
                  <a:pt x="18338" y="13370"/>
                </a:lnTo>
                <a:lnTo>
                  <a:pt x="17848" y="13875"/>
                </a:lnTo>
                <a:lnTo>
                  <a:pt x="17840" y="13855"/>
                </a:lnTo>
                <a:lnTo>
                  <a:pt x="17829" y="13840"/>
                </a:lnTo>
                <a:lnTo>
                  <a:pt x="17814" y="13830"/>
                </a:lnTo>
                <a:lnTo>
                  <a:pt x="17800" y="13825"/>
                </a:lnTo>
                <a:lnTo>
                  <a:pt x="17784" y="13830"/>
                </a:lnTo>
                <a:lnTo>
                  <a:pt x="17769" y="13840"/>
                </a:lnTo>
                <a:lnTo>
                  <a:pt x="17758" y="13855"/>
                </a:lnTo>
                <a:lnTo>
                  <a:pt x="17750" y="13875"/>
                </a:lnTo>
                <a:lnTo>
                  <a:pt x="17263" y="13375"/>
                </a:lnTo>
                <a:lnTo>
                  <a:pt x="17266" y="13355"/>
                </a:lnTo>
                <a:lnTo>
                  <a:pt x="17266" y="13325"/>
                </a:lnTo>
                <a:lnTo>
                  <a:pt x="17263" y="13305"/>
                </a:lnTo>
                <a:lnTo>
                  <a:pt x="17257" y="13290"/>
                </a:lnTo>
                <a:lnTo>
                  <a:pt x="17252" y="13280"/>
                </a:lnTo>
                <a:lnTo>
                  <a:pt x="17238" y="13260"/>
                </a:lnTo>
                <a:lnTo>
                  <a:pt x="17229" y="13250"/>
                </a:lnTo>
                <a:lnTo>
                  <a:pt x="17218" y="13250"/>
                </a:lnTo>
                <a:lnTo>
                  <a:pt x="17218" y="12235"/>
                </a:lnTo>
                <a:lnTo>
                  <a:pt x="17229" y="12235"/>
                </a:lnTo>
                <a:lnTo>
                  <a:pt x="17241" y="12225"/>
                </a:lnTo>
                <a:lnTo>
                  <a:pt x="17249" y="12215"/>
                </a:lnTo>
                <a:lnTo>
                  <a:pt x="17257" y="12200"/>
                </a:lnTo>
                <a:lnTo>
                  <a:pt x="17266" y="12185"/>
                </a:lnTo>
                <a:lnTo>
                  <a:pt x="17269" y="12170"/>
                </a:lnTo>
                <a:lnTo>
                  <a:pt x="17274" y="12150"/>
                </a:lnTo>
                <a:lnTo>
                  <a:pt x="17274" y="12130"/>
                </a:lnTo>
                <a:lnTo>
                  <a:pt x="17271" y="12105"/>
                </a:lnTo>
                <a:lnTo>
                  <a:pt x="17269" y="12085"/>
                </a:lnTo>
                <a:lnTo>
                  <a:pt x="17750" y="11595"/>
                </a:lnTo>
                <a:lnTo>
                  <a:pt x="17758" y="11610"/>
                </a:lnTo>
                <a:lnTo>
                  <a:pt x="17769" y="11625"/>
                </a:lnTo>
                <a:lnTo>
                  <a:pt x="17784" y="11635"/>
                </a:lnTo>
                <a:lnTo>
                  <a:pt x="17800" y="11640"/>
                </a:lnTo>
                <a:lnTo>
                  <a:pt x="17814" y="11635"/>
                </a:lnTo>
                <a:lnTo>
                  <a:pt x="17829" y="11625"/>
                </a:lnTo>
                <a:lnTo>
                  <a:pt x="17840" y="11610"/>
                </a:lnTo>
                <a:lnTo>
                  <a:pt x="17848" y="11590"/>
                </a:lnTo>
                <a:close/>
                <a:moveTo>
                  <a:pt x="19013" y="11585"/>
                </a:moveTo>
                <a:lnTo>
                  <a:pt x="19508" y="12090"/>
                </a:lnTo>
                <a:lnTo>
                  <a:pt x="19505" y="12110"/>
                </a:lnTo>
                <a:lnTo>
                  <a:pt x="19502" y="12130"/>
                </a:lnTo>
                <a:lnTo>
                  <a:pt x="19505" y="12145"/>
                </a:lnTo>
                <a:lnTo>
                  <a:pt x="19508" y="12165"/>
                </a:lnTo>
                <a:lnTo>
                  <a:pt x="19510" y="12180"/>
                </a:lnTo>
                <a:lnTo>
                  <a:pt x="19516" y="12195"/>
                </a:lnTo>
                <a:lnTo>
                  <a:pt x="19524" y="12205"/>
                </a:lnTo>
                <a:lnTo>
                  <a:pt x="19533" y="12215"/>
                </a:lnTo>
                <a:lnTo>
                  <a:pt x="19541" y="12220"/>
                </a:lnTo>
                <a:lnTo>
                  <a:pt x="19553" y="12225"/>
                </a:lnTo>
                <a:lnTo>
                  <a:pt x="19553" y="13250"/>
                </a:lnTo>
                <a:lnTo>
                  <a:pt x="19541" y="13250"/>
                </a:lnTo>
                <a:lnTo>
                  <a:pt x="19533" y="13255"/>
                </a:lnTo>
                <a:lnTo>
                  <a:pt x="19524" y="13265"/>
                </a:lnTo>
                <a:lnTo>
                  <a:pt x="19519" y="13275"/>
                </a:lnTo>
                <a:lnTo>
                  <a:pt x="19513" y="13290"/>
                </a:lnTo>
                <a:lnTo>
                  <a:pt x="19508" y="13305"/>
                </a:lnTo>
                <a:lnTo>
                  <a:pt x="19505" y="13325"/>
                </a:lnTo>
                <a:lnTo>
                  <a:pt x="19505" y="13360"/>
                </a:lnTo>
                <a:lnTo>
                  <a:pt x="19508" y="13375"/>
                </a:lnTo>
                <a:lnTo>
                  <a:pt x="19018" y="13875"/>
                </a:lnTo>
                <a:lnTo>
                  <a:pt x="19010" y="13860"/>
                </a:lnTo>
                <a:lnTo>
                  <a:pt x="18998" y="13845"/>
                </a:lnTo>
                <a:lnTo>
                  <a:pt x="18984" y="13835"/>
                </a:lnTo>
                <a:lnTo>
                  <a:pt x="18970" y="13830"/>
                </a:lnTo>
                <a:lnTo>
                  <a:pt x="18956" y="13835"/>
                </a:lnTo>
                <a:lnTo>
                  <a:pt x="18945" y="13845"/>
                </a:lnTo>
                <a:lnTo>
                  <a:pt x="18934" y="13860"/>
                </a:lnTo>
                <a:lnTo>
                  <a:pt x="18925" y="13875"/>
                </a:lnTo>
                <a:lnTo>
                  <a:pt x="18433" y="13370"/>
                </a:lnTo>
                <a:lnTo>
                  <a:pt x="18436" y="13340"/>
                </a:lnTo>
                <a:lnTo>
                  <a:pt x="18433" y="13325"/>
                </a:lnTo>
                <a:lnTo>
                  <a:pt x="18433" y="13310"/>
                </a:lnTo>
                <a:lnTo>
                  <a:pt x="18422" y="13280"/>
                </a:lnTo>
                <a:lnTo>
                  <a:pt x="18408" y="13265"/>
                </a:lnTo>
                <a:lnTo>
                  <a:pt x="18391" y="13255"/>
                </a:lnTo>
                <a:lnTo>
                  <a:pt x="18391" y="12205"/>
                </a:lnTo>
                <a:lnTo>
                  <a:pt x="18408" y="12195"/>
                </a:lnTo>
                <a:lnTo>
                  <a:pt x="18419" y="12180"/>
                </a:lnTo>
                <a:lnTo>
                  <a:pt x="18428" y="12155"/>
                </a:lnTo>
                <a:lnTo>
                  <a:pt x="18430" y="12130"/>
                </a:lnTo>
                <a:lnTo>
                  <a:pt x="18428" y="12100"/>
                </a:lnTo>
                <a:lnTo>
                  <a:pt x="18928" y="11585"/>
                </a:lnTo>
                <a:lnTo>
                  <a:pt x="18937" y="11600"/>
                </a:lnTo>
                <a:lnTo>
                  <a:pt x="18948" y="11615"/>
                </a:lnTo>
                <a:lnTo>
                  <a:pt x="18959" y="11620"/>
                </a:lnTo>
                <a:lnTo>
                  <a:pt x="18970" y="11625"/>
                </a:lnTo>
                <a:lnTo>
                  <a:pt x="18984" y="11620"/>
                </a:lnTo>
                <a:lnTo>
                  <a:pt x="18996" y="11615"/>
                </a:lnTo>
                <a:lnTo>
                  <a:pt x="19004" y="11600"/>
                </a:lnTo>
                <a:lnTo>
                  <a:pt x="19013" y="11585"/>
                </a:lnTo>
                <a:close/>
                <a:moveTo>
                  <a:pt x="20185" y="11585"/>
                </a:moveTo>
                <a:lnTo>
                  <a:pt x="20692" y="12100"/>
                </a:lnTo>
                <a:lnTo>
                  <a:pt x="20689" y="12130"/>
                </a:lnTo>
                <a:lnTo>
                  <a:pt x="20692" y="12155"/>
                </a:lnTo>
                <a:lnTo>
                  <a:pt x="20697" y="12180"/>
                </a:lnTo>
                <a:lnTo>
                  <a:pt x="20711" y="12195"/>
                </a:lnTo>
                <a:lnTo>
                  <a:pt x="20725" y="12200"/>
                </a:lnTo>
                <a:lnTo>
                  <a:pt x="20725" y="13260"/>
                </a:lnTo>
                <a:lnTo>
                  <a:pt x="20708" y="13270"/>
                </a:lnTo>
                <a:lnTo>
                  <a:pt x="20694" y="13285"/>
                </a:lnTo>
                <a:lnTo>
                  <a:pt x="20686" y="13310"/>
                </a:lnTo>
                <a:lnTo>
                  <a:pt x="20683" y="13340"/>
                </a:lnTo>
                <a:lnTo>
                  <a:pt x="20686" y="13370"/>
                </a:lnTo>
                <a:lnTo>
                  <a:pt x="20194" y="13875"/>
                </a:lnTo>
                <a:lnTo>
                  <a:pt x="20183" y="13855"/>
                </a:lnTo>
                <a:lnTo>
                  <a:pt x="20171" y="13840"/>
                </a:lnTo>
                <a:lnTo>
                  <a:pt x="20157" y="13830"/>
                </a:lnTo>
                <a:lnTo>
                  <a:pt x="20143" y="13825"/>
                </a:lnTo>
                <a:lnTo>
                  <a:pt x="20129" y="13830"/>
                </a:lnTo>
                <a:lnTo>
                  <a:pt x="20115" y="13840"/>
                </a:lnTo>
                <a:lnTo>
                  <a:pt x="20104" y="13855"/>
                </a:lnTo>
                <a:lnTo>
                  <a:pt x="20093" y="13875"/>
                </a:lnTo>
                <a:lnTo>
                  <a:pt x="19606" y="13375"/>
                </a:lnTo>
                <a:lnTo>
                  <a:pt x="19609" y="13355"/>
                </a:lnTo>
                <a:lnTo>
                  <a:pt x="19609" y="13325"/>
                </a:lnTo>
                <a:lnTo>
                  <a:pt x="19606" y="13305"/>
                </a:lnTo>
                <a:lnTo>
                  <a:pt x="19603" y="13290"/>
                </a:lnTo>
                <a:lnTo>
                  <a:pt x="19598" y="13280"/>
                </a:lnTo>
                <a:lnTo>
                  <a:pt x="19581" y="13260"/>
                </a:lnTo>
                <a:lnTo>
                  <a:pt x="19572" y="13250"/>
                </a:lnTo>
                <a:lnTo>
                  <a:pt x="19564" y="13250"/>
                </a:lnTo>
                <a:lnTo>
                  <a:pt x="19564" y="12225"/>
                </a:lnTo>
                <a:lnTo>
                  <a:pt x="19572" y="12220"/>
                </a:lnTo>
                <a:lnTo>
                  <a:pt x="19583" y="12215"/>
                </a:lnTo>
                <a:lnTo>
                  <a:pt x="19589" y="12205"/>
                </a:lnTo>
                <a:lnTo>
                  <a:pt x="19598" y="12190"/>
                </a:lnTo>
                <a:lnTo>
                  <a:pt x="19603" y="12180"/>
                </a:lnTo>
                <a:lnTo>
                  <a:pt x="19609" y="12165"/>
                </a:lnTo>
                <a:lnTo>
                  <a:pt x="19609" y="12145"/>
                </a:lnTo>
                <a:lnTo>
                  <a:pt x="19612" y="12130"/>
                </a:lnTo>
                <a:lnTo>
                  <a:pt x="19609" y="12110"/>
                </a:lnTo>
                <a:lnTo>
                  <a:pt x="19606" y="12095"/>
                </a:lnTo>
                <a:lnTo>
                  <a:pt x="20101" y="11585"/>
                </a:lnTo>
                <a:lnTo>
                  <a:pt x="20118" y="11615"/>
                </a:lnTo>
                <a:lnTo>
                  <a:pt x="20129" y="11620"/>
                </a:lnTo>
                <a:lnTo>
                  <a:pt x="20143" y="11625"/>
                </a:lnTo>
                <a:lnTo>
                  <a:pt x="20154" y="11620"/>
                </a:lnTo>
                <a:lnTo>
                  <a:pt x="20168" y="11615"/>
                </a:lnTo>
                <a:lnTo>
                  <a:pt x="20185" y="11585"/>
                </a:lnTo>
                <a:close/>
                <a:moveTo>
                  <a:pt x="2607" y="11590"/>
                </a:moveTo>
                <a:lnTo>
                  <a:pt x="3091" y="12085"/>
                </a:lnTo>
                <a:lnTo>
                  <a:pt x="3088" y="12105"/>
                </a:lnTo>
                <a:lnTo>
                  <a:pt x="3085" y="12130"/>
                </a:lnTo>
                <a:lnTo>
                  <a:pt x="3088" y="12150"/>
                </a:lnTo>
                <a:lnTo>
                  <a:pt x="3091" y="12170"/>
                </a:lnTo>
                <a:lnTo>
                  <a:pt x="3096" y="12185"/>
                </a:lnTo>
                <a:lnTo>
                  <a:pt x="3102" y="12205"/>
                </a:lnTo>
                <a:lnTo>
                  <a:pt x="3111" y="12215"/>
                </a:lnTo>
                <a:lnTo>
                  <a:pt x="3119" y="12225"/>
                </a:lnTo>
                <a:lnTo>
                  <a:pt x="3130" y="12235"/>
                </a:lnTo>
                <a:lnTo>
                  <a:pt x="3141" y="12235"/>
                </a:lnTo>
                <a:lnTo>
                  <a:pt x="3141" y="13245"/>
                </a:lnTo>
                <a:lnTo>
                  <a:pt x="3133" y="13250"/>
                </a:lnTo>
                <a:lnTo>
                  <a:pt x="3122" y="13255"/>
                </a:lnTo>
                <a:lnTo>
                  <a:pt x="3116" y="13265"/>
                </a:lnTo>
                <a:lnTo>
                  <a:pt x="3108" y="13275"/>
                </a:lnTo>
                <a:lnTo>
                  <a:pt x="3096" y="13305"/>
                </a:lnTo>
                <a:lnTo>
                  <a:pt x="3094" y="13325"/>
                </a:lnTo>
                <a:lnTo>
                  <a:pt x="3094" y="13360"/>
                </a:lnTo>
                <a:lnTo>
                  <a:pt x="3096" y="13375"/>
                </a:lnTo>
                <a:lnTo>
                  <a:pt x="2604" y="13880"/>
                </a:lnTo>
                <a:lnTo>
                  <a:pt x="2596" y="13865"/>
                </a:lnTo>
                <a:lnTo>
                  <a:pt x="2585" y="13850"/>
                </a:lnTo>
                <a:lnTo>
                  <a:pt x="2573" y="13845"/>
                </a:lnTo>
                <a:lnTo>
                  <a:pt x="2562" y="13840"/>
                </a:lnTo>
                <a:lnTo>
                  <a:pt x="2548" y="13845"/>
                </a:lnTo>
                <a:lnTo>
                  <a:pt x="2537" y="13850"/>
                </a:lnTo>
                <a:lnTo>
                  <a:pt x="2526" y="13865"/>
                </a:lnTo>
                <a:lnTo>
                  <a:pt x="2517" y="13880"/>
                </a:lnTo>
                <a:lnTo>
                  <a:pt x="2033" y="13385"/>
                </a:lnTo>
                <a:lnTo>
                  <a:pt x="2039" y="13365"/>
                </a:lnTo>
                <a:lnTo>
                  <a:pt x="2039" y="13320"/>
                </a:lnTo>
                <a:lnTo>
                  <a:pt x="2033" y="13300"/>
                </a:lnTo>
                <a:lnTo>
                  <a:pt x="2028" y="13280"/>
                </a:lnTo>
                <a:lnTo>
                  <a:pt x="2022" y="13265"/>
                </a:lnTo>
                <a:lnTo>
                  <a:pt x="2014" y="13250"/>
                </a:lnTo>
                <a:lnTo>
                  <a:pt x="2002" y="13240"/>
                </a:lnTo>
                <a:lnTo>
                  <a:pt x="1994" y="13230"/>
                </a:lnTo>
                <a:lnTo>
                  <a:pt x="1980" y="13230"/>
                </a:lnTo>
                <a:lnTo>
                  <a:pt x="1980" y="12210"/>
                </a:lnTo>
                <a:lnTo>
                  <a:pt x="1997" y="12200"/>
                </a:lnTo>
                <a:lnTo>
                  <a:pt x="2011" y="12185"/>
                </a:lnTo>
                <a:lnTo>
                  <a:pt x="2019" y="12160"/>
                </a:lnTo>
                <a:lnTo>
                  <a:pt x="2022" y="12130"/>
                </a:lnTo>
                <a:lnTo>
                  <a:pt x="2022" y="12115"/>
                </a:lnTo>
                <a:lnTo>
                  <a:pt x="2019" y="12100"/>
                </a:lnTo>
                <a:lnTo>
                  <a:pt x="2514" y="11590"/>
                </a:lnTo>
                <a:lnTo>
                  <a:pt x="2523" y="11610"/>
                </a:lnTo>
                <a:lnTo>
                  <a:pt x="2534" y="11625"/>
                </a:lnTo>
                <a:lnTo>
                  <a:pt x="2545" y="11635"/>
                </a:lnTo>
                <a:lnTo>
                  <a:pt x="2576" y="11635"/>
                </a:lnTo>
                <a:lnTo>
                  <a:pt x="2587" y="11625"/>
                </a:lnTo>
                <a:lnTo>
                  <a:pt x="2599" y="11610"/>
                </a:lnTo>
                <a:lnTo>
                  <a:pt x="2607" y="11590"/>
                </a:lnTo>
                <a:close/>
                <a:moveTo>
                  <a:pt x="14324" y="11580"/>
                </a:moveTo>
                <a:lnTo>
                  <a:pt x="14819" y="12090"/>
                </a:lnTo>
                <a:lnTo>
                  <a:pt x="14816" y="12110"/>
                </a:lnTo>
                <a:lnTo>
                  <a:pt x="14816" y="12145"/>
                </a:lnTo>
                <a:lnTo>
                  <a:pt x="14819" y="12165"/>
                </a:lnTo>
                <a:lnTo>
                  <a:pt x="14822" y="12180"/>
                </a:lnTo>
                <a:lnTo>
                  <a:pt x="14836" y="12205"/>
                </a:lnTo>
                <a:lnTo>
                  <a:pt x="14844" y="12215"/>
                </a:lnTo>
                <a:lnTo>
                  <a:pt x="14853" y="12220"/>
                </a:lnTo>
                <a:lnTo>
                  <a:pt x="14864" y="12225"/>
                </a:lnTo>
                <a:lnTo>
                  <a:pt x="14864" y="13250"/>
                </a:lnTo>
                <a:lnTo>
                  <a:pt x="14856" y="13255"/>
                </a:lnTo>
                <a:lnTo>
                  <a:pt x="14844" y="13260"/>
                </a:lnTo>
                <a:lnTo>
                  <a:pt x="14830" y="13280"/>
                </a:lnTo>
                <a:lnTo>
                  <a:pt x="14825" y="13290"/>
                </a:lnTo>
                <a:lnTo>
                  <a:pt x="14822" y="13305"/>
                </a:lnTo>
                <a:lnTo>
                  <a:pt x="14819" y="13325"/>
                </a:lnTo>
                <a:lnTo>
                  <a:pt x="14816" y="13340"/>
                </a:lnTo>
                <a:lnTo>
                  <a:pt x="14819" y="13355"/>
                </a:lnTo>
                <a:lnTo>
                  <a:pt x="14822" y="13375"/>
                </a:lnTo>
                <a:lnTo>
                  <a:pt x="14324" y="13880"/>
                </a:lnTo>
                <a:lnTo>
                  <a:pt x="14316" y="13865"/>
                </a:lnTo>
                <a:lnTo>
                  <a:pt x="14307" y="13855"/>
                </a:lnTo>
                <a:lnTo>
                  <a:pt x="14296" y="13845"/>
                </a:lnTo>
                <a:lnTo>
                  <a:pt x="14271" y="13845"/>
                </a:lnTo>
                <a:lnTo>
                  <a:pt x="14259" y="13855"/>
                </a:lnTo>
                <a:lnTo>
                  <a:pt x="14251" y="13865"/>
                </a:lnTo>
                <a:lnTo>
                  <a:pt x="14243" y="13880"/>
                </a:lnTo>
                <a:lnTo>
                  <a:pt x="13748" y="13375"/>
                </a:lnTo>
                <a:lnTo>
                  <a:pt x="13748" y="13355"/>
                </a:lnTo>
                <a:lnTo>
                  <a:pt x="13750" y="13340"/>
                </a:lnTo>
                <a:lnTo>
                  <a:pt x="13748" y="13325"/>
                </a:lnTo>
                <a:lnTo>
                  <a:pt x="13745" y="13305"/>
                </a:lnTo>
                <a:lnTo>
                  <a:pt x="13742" y="13290"/>
                </a:lnTo>
                <a:lnTo>
                  <a:pt x="13736" y="13275"/>
                </a:lnTo>
                <a:lnTo>
                  <a:pt x="13722" y="13255"/>
                </a:lnTo>
                <a:lnTo>
                  <a:pt x="13714" y="13250"/>
                </a:lnTo>
                <a:lnTo>
                  <a:pt x="13703" y="13245"/>
                </a:lnTo>
                <a:lnTo>
                  <a:pt x="13703" y="12205"/>
                </a:lnTo>
                <a:lnTo>
                  <a:pt x="13717" y="12195"/>
                </a:lnTo>
                <a:lnTo>
                  <a:pt x="13728" y="12180"/>
                </a:lnTo>
                <a:lnTo>
                  <a:pt x="13736" y="12155"/>
                </a:lnTo>
                <a:lnTo>
                  <a:pt x="13739" y="12130"/>
                </a:lnTo>
                <a:lnTo>
                  <a:pt x="13736" y="12105"/>
                </a:lnTo>
                <a:lnTo>
                  <a:pt x="14243" y="11585"/>
                </a:lnTo>
                <a:lnTo>
                  <a:pt x="14251" y="11600"/>
                </a:lnTo>
                <a:lnTo>
                  <a:pt x="14259" y="11610"/>
                </a:lnTo>
                <a:lnTo>
                  <a:pt x="14271" y="11620"/>
                </a:lnTo>
                <a:lnTo>
                  <a:pt x="14296" y="11620"/>
                </a:lnTo>
                <a:lnTo>
                  <a:pt x="14307" y="11610"/>
                </a:lnTo>
                <a:lnTo>
                  <a:pt x="14316" y="11600"/>
                </a:lnTo>
                <a:lnTo>
                  <a:pt x="14324" y="11580"/>
                </a:lnTo>
                <a:close/>
                <a:moveTo>
                  <a:pt x="16675" y="11590"/>
                </a:moveTo>
                <a:lnTo>
                  <a:pt x="17156" y="12085"/>
                </a:lnTo>
                <a:lnTo>
                  <a:pt x="17154" y="12105"/>
                </a:lnTo>
                <a:lnTo>
                  <a:pt x="17151" y="12130"/>
                </a:lnTo>
                <a:lnTo>
                  <a:pt x="17154" y="12150"/>
                </a:lnTo>
                <a:lnTo>
                  <a:pt x="17156" y="12170"/>
                </a:lnTo>
                <a:lnTo>
                  <a:pt x="17162" y="12185"/>
                </a:lnTo>
                <a:lnTo>
                  <a:pt x="17167" y="12205"/>
                </a:lnTo>
                <a:lnTo>
                  <a:pt x="17176" y="12215"/>
                </a:lnTo>
                <a:lnTo>
                  <a:pt x="17187" y="12225"/>
                </a:lnTo>
                <a:lnTo>
                  <a:pt x="17196" y="12235"/>
                </a:lnTo>
                <a:lnTo>
                  <a:pt x="17207" y="12235"/>
                </a:lnTo>
                <a:lnTo>
                  <a:pt x="17207" y="13245"/>
                </a:lnTo>
                <a:lnTo>
                  <a:pt x="17199" y="13250"/>
                </a:lnTo>
                <a:lnTo>
                  <a:pt x="17190" y="13255"/>
                </a:lnTo>
                <a:lnTo>
                  <a:pt x="17181" y="13265"/>
                </a:lnTo>
                <a:lnTo>
                  <a:pt x="17173" y="13275"/>
                </a:lnTo>
                <a:lnTo>
                  <a:pt x="17167" y="13290"/>
                </a:lnTo>
                <a:lnTo>
                  <a:pt x="17165" y="13305"/>
                </a:lnTo>
                <a:lnTo>
                  <a:pt x="17162" y="13325"/>
                </a:lnTo>
                <a:lnTo>
                  <a:pt x="17159" y="13340"/>
                </a:lnTo>
                <a:lnTo>
                  <a:pt x="17162" y="13360"/>
                </a:lnTo>
                <a:lnTo>
                  <a:pt x="17165" y="13375"/>
                </a:lnTo>
                <a:lnTo>
                  <a:pt x="16670" y="13880"/>
                </a:lnTo>
                <a:lnTo>
                  <a:pt x="16653" y="13850"/>
                </a:lnTo>
                <a:lnTo>
                  <a:pt x="16639" y="13845"/>
                </a:lnTo>
                <a:lnTo>
                  <a:pt x="16627" y="13840"/>
                </a:lnTo>
                <a:lnTo>
                  <a:pt x="16613" y="13845"/>
                </a:lnTo>
                <a:lnTo>
                  <a:pt x="16602" y="13850"/>
                </a:lnTo>
                <a:lnTo>
                  <a:pt x="16585" y="13880"/>
                </a:lnTo>
                <a:lnTo>
                  <a:pt x="16102" y="13385"/>
                </a:lnTo>
                <a:lnTo>
                  <a:pt x="16104" y="13365"/>
                </a:lnTo>
                <a:lnTo>
                  <a:pt x="16104" y="13320"/>
                </a:lnTo>
                <a:lnTo>
                  <a:pt x="16102" y="13300"/>
                </a:lnTo>
                <a:lnTo>
                  <a:pt x="16096" y="13280"/>
                </a:lnTo>
                <a:lnTo>
                  <a:pt x="16079" y="13250"/>
                </a:lnTo>
                <a:lnTo>
                  <a:pt x="16071" y="13240"/>
                </a:lnTo>
                <a:lnTo>
                  <a:pt x="16059" y="13230"/>
                </a:lnTo>
                <a:lnTo>
                  <a:pt x="16048" y="13230"/>
                </a:lnTo>
                <a:lnTo>
                  <a:pt x="16048" y="12210"/>
                </a:lnTo>
                <a:lnTo>
                  <a:pt x="16062" y="12200"/>
                </a:lnTo>
                <a:lnTo>
                  <a:pt x="16076" y="12185"/>
                </a:lnTo>
                <a:lnTo>
                  <a:pt x="16085" y="12160"/>
                </a:lnTo>
                <a:lnTo>
                  <a:pt x="16087" y="12130"/>
                </a:lnTo>
                <a:lnTo>
                  <a:pt x="16087" y="12115"/>
                </a:lnTo>
                <a:lnTo>
                  <a:pt x="16085" y="12100"/>
                </a:lnTo>
                <a:lnTo>
                  <a:pt x="16580" y="11590"/>
                </a:lnTo>
                <a:lnTo>
                  <a:pt x="16588" y="11610"/>
                </a:lnTo>
                <a:lnTo>
                  <a:pt x="16599" y="11625"/>
                </a:lnTo>
                <a:lnTo>
                  <a:pt x="16613" y="11635"/>
                </a:lnTo>
                <a:lnTo>
                  <a:pt x="16642" y="11635"/>
                </a:lnTo>
                <a:lnTo>
                  <a:pt x="16656" y="11625"/>
                </a:lnTo>
                <a:lnTo>
                  <a:pt x="16667" y="11610"/>
                </a:lnTo>
                <a:lnTo>
                  <a:pt x="16675" y="11590"/>
                </a:lnTo>
                <a:close/>
                <a:moveTo>
                  <a:pt x="10817" y="11590"/>
                </a:moveTo>
                <a:lnTo>
                  <a:pt x="11292" y="12080"/>
                </a:lnTo>
                <a:lnTo>
                  <a:pt x="11289" y="12105"/>
                </a:lnTo>
                <a:lnTo>
                  <a:pt x="11286" y="12130"/>
                </a:lnTo>
                <a:lnTo>
                  <a:pt x="11289" y="12150"/>
                </a:lnTo>
                <a:lnTo>
                  <a:pt x="11292" y="12170"/>
                </a:lnTo>
                <a:lnTo>
                  <a:pt x="11298" y="12190"/>
                </a:lnTo>
                <a:lnTo>
                  <a:pt x="11304" y="12205"/>
                </a:lnTo>
                <a:lnTo>
                  <a:pt x="11315" y="12220"/>
                </a:lnTo>
                <a:lnTo>
                  <a:pt x="11323" y="12230"/>
                </a:lnTo>
                <a:lnTo>
                  <a:pt x="11334" y="12240"/>
                </a:lnTo>
                <a:lnTo>
                  <a:pt x="11349" y="12240"/>
                </a:lnTo>
                <a:lnTo>
                  <a:pt x="11349" y="13235"/>
                </a:lnTo>
                <a:lnTo>
                  <a:pt x="11334" y="13235"/>
                </a:lnTo>
                <a:lnTo>
                  <a:pt x="11326" y="13245"/>
                </a:lnTo>
                <a:lnTo>
                  <a:pt x="11315" y="13255"/>
                </a:lnTo>
                <a:lnTo>
                  <a:pt x="11306" y="13265"/>
                </a:lnTo>
                <a:lnTo>
                  <a:pt x="11301" y="13285"/>
                </a:lnTo>
                <a:lnTo>
                  <a:pt x="11295" y="13300"/>
                </a:lnTo>
                <a:lnTo>
                  <a:pt x="11292" y="13320"/>
                </a:lnTo>
                <a:lnTo>
                  <a:pt x="11289" y="13340"/>
                </a:lnTo>
                <a:lnTo>
                  <a:pt x="11292" y="13360"/>
                </a:lnTo>
                <a:lnTo>
                  <a:pt x="11295" y="13380"/>
                </a:lnTo>
                <a:lnTo>
                  <a:pt x="10806" y="13885"/>
                </a:lnTo>
                <a:lnTo>
                  <a:pt x="10797" y="13870"/>
                </a:lnTo>
                <a:lnTo>
                  <a:pt x="10789" y="13860"/>
                </a:lnTo>
                <a:lnTo>
                  <a:pt x="10777" y="13850"/>
                </a:lnTo>
                <a:lnTo>
                  <a:pt x="10752" y="13850"/>
                </a:lnTo>
                <a:lnTo>
                  <a:pt x="10744" y="13855"/>
                </a:lnTo>
                <a:lnTo>
                  <a:pt x="10732" y="13870"/>
                </a:lnTo>
                <a:lnTo>
                  <a:pt x="10727" y="13885"/>
                </a:lnTo>
                <a:lnTo>
                  <a:pt x="10229" y="13375"/>
                </a:lnTo>
                <a:lnTo>
                  <a:pt x="10232" y="13355"/>
                </a:lnTo>
                <a:lnTo>
                  <a:pt x="10232" y="13325"/>
                </a:lnTo>
                <a:lnTo>
                  <a:pt x="10229" y="13305"/>
                </a:lnTo>
                <a:lnTo>
                  <a:pt x="10226" y="13290"/>
                </a:lnTo>
                <a:lnTo>
                  <a:pt x="10221" y="13275"/>
                </a:lnTo>
                <a:lnTo>
                  <a:pt x="10204" y="13255"/>
                </a:lnTo>
                <a:lnTo>
                  <a:pt x="10195" y="13250"/>
                </a:lnTo>
                <a:lnTo>
                  <a:pt x="10187" y="13245"/>
                </a:lnTo>
                <a:lnTo>
                  <a:pt x="10187" y="12225"/>
                </a:lnTo>
                <a:lnTo>
                  <a:pt x="10195" y="12225"/>
                </a:lnTo>
                <a:lnTo>
                  <a:pt x="10206" y="12215"/>
                </a:lnTo>
                <a:lnTo>
                  <a:pt x="10215" y="12205"/>
                </a:lnTo>
                <a:lnTo>
                  <a:pt x="10221" y="12195"/>
                </a:lnTo>
                <a:lnTo>
                  <a:pt x="10232" y="12165"/>
                </a:lnTo>
                <a:lnTo>
                  <a:pt x="10235" y="12145"/>
                </a:lnTo>
                <a:lnTo>
                  <a:pt x="10235" y="12110"/>
                </a:lnTo>
                <a:lnTo>
                  <a:pt x="10232" y="12090"/>
                </a:lnTo>
                <a:lnTo>
                  <a:pt x="10716" y="11595"/>
                </a:lnTo>
                <a:lnTo>
                  <a:pt x="10724" y="11615"/>
                </a:lnTo>
                <a:lnTo>
                  <a:pt x="10735" y="11630"/>
                </a:lnTo>
                <a:lnTo>
                  <a:pt x="10749" y="11640"/>
                </a:lnTo>
                <a:lnTo>
                  <a:pt x="10764" y="11645"/>
                </a:lnTo>
                <a:lnTo>
                  <a:pt x="10780" y="11640"/>
                </a:lnTo>
                <a:lnTo>
                  <a:pt x="10794" y="11630"/>
                </a:lnTo>
                <a:lnTo>
                  <a:pt x="10806" y="11615"/>
                </a:lnTo>
                <a:lnTo>
                  <a:pt x="10817" y="11590"/>
                </a:lnTo>
                <a:close/>
                <a:moveTo>
                  <a:pt x="1440" y="11590"/>
                </a:moveTo>
                <a:lnTo>
                  <a:pt x="1932" y="12100"/>
                </a:lnTo>
                <a:lnTo>
                  <a:pt x="1929" y="12115"/>
                </a:lnTo>
                <a:lnTo>
                  <a:pt x="1929" y="12130"/>
                </a:lnTo>
                <a:lnTo>
                  <a:pt x="1932" y="12160"/>
                </a:lnTo>
                <a:lnTo>
                  <a:pt x="1941" y="12185"/>
                </a:lnTo>
                <a:lnTo>
                  <a:pt x="1955" y="12200"/>
                </a:lnTo>
                <a:lnTo>
                  <a:pt x="1969" y="12210"/>
                </a:lnTo>
                <a:lnTo>
                  <a:pt x="1969" y="13230"/>
                </a:lnTo>
                <a:lnTo>
                  <a:pt x="1957" y="13230"/>
                </a:lnTo>
                <a:lnTo>
                  <a:pt x="1946" y="13240"/>
                </a:lnTo>
                <a:lnTo>
                  <a:pt x="1938" y="13250"/>
                </a:lnTo>
                <a:lnTo>
                  <a:pt x="1929" y="13265"/>
                </a:lnTo>
                <a:lnTo>
                  <a:pt x="1921" y="13280"/>
                </a:lnTo>
                <a:lnTo>
                  <a:pt x="1915" y="13300"/>
                </a:lnTo>
                <a:lnTo>
                  <a:pt x="1912" y="13320"/>
                </a:lnTo>
                <a:lnTo>
                  <a:pt x="1912" y="13365"/>
                </a:lnTo>
                <a:lnTo>
                  <a:pt x="1915" y="13385"/>
                </a:lnTo>
                <a:lnTo>
                  <a:pt x="1423" y="13890"/>
                </a:lnTo>
                <a:lnTo>
                  <a:pt x="1417" y="13880"/>
                </a:lnTo>
                <a:lnTo>
                  <a:pt x="1409" y="13870"/>
                </a:lnTo>
                <a:lnTo>
                  <a:pt x="1398" y="13860"/>
                </a:lnTo>
                <a:lnTo>
                  <a:pt x="1378" y="13860"/>
                </a:lnTo>
                <a:lnTo>
                  <a:pt x="1370" y="13870"/>
                </a:lnTo>
                <a:lnTo>
                  <a:pt x="1361" y="13875"/>
                </a:lnTo>
                <a:lnTo>
                  <a:pt x="1356" y="13890"/>
                </a:lnTo>
                <a:lnTo>
                  <a:pt x="852" y="13375"/>
                </a:lnTo>
                <a:lnTo>
                  <a:pt x="855" y="13355"/>
                </a:lnTo>
                <a:lnTo>
                  <a:pt x="855" y="13325"/>
                </a:lnTo>
                <a:lnTo>
                  <a:pt x="852" y="13305"/>
                </a:lnTo>
                <a:lnTo>
                  <a:pt x="847" y="13290"/>
                </a:lnTo>
                <a:lnTo>
                  <a:pt x="841" y="13280"/>
                </a:lnTo>
                <a:lnTo>
                  <a:pt x="827" y="13260"/>
                </a:lnTo>
                <a:lnTo>
                  <a:pt x="818" y="13255"/>
                </a:lnTo>
                <a:lnTo>
                  <a:pt x="810" y="13250"/>
                </a:lnTo>
                <a:lnTo>
                  <a:pt x="810" y="12225"/>
                </a:lnTo>
                <a:lnTo>
                  <a:pt x="818" y="12220"/>
                </a:lnTo>
                <a:lnTo>
                  <a:pt x="827" y="12215"/>
                </a:lnTo>
                <a:lnTo>
                  <a:pt x="835" y="12205"/>
                </a:lnTo>
                <a:lnTo>
                  <a:pt x="844" y="12195"/>
                </a:lnTo>
                <a:lnTo>
                  <a:pt x="849" y="12180"/>
                </a:lnTo>
                <a:lnTo>
                  <a:pt x="852" y="12165"/>
                </a:lnTo>
                <a:lnTo>
                  <a:pt x="855" y="12145"/>
                </a:lnTo>
                <a:lnTo>
                  <a:pt x="858" y="12130"/>
                </a:lnTo>
                <a:lnTo>
                  <a:pt x="855" y="12110"/>
                </a:lnTo>
                <a:lnTo>
                  <a:pt x="852" y="12090"/>
                </a:lnTo>
                <a:lnTo>
                  <a:pt x="1339" y="11595"/>
                </a:lnTo>
                <a:lnTo>
                  <a:pt x="1347" y="11615"/>
                </a:lnTo>
                <a:lnTo>
                  <a:pt x="1361" y="11630"/>
                </a:lnTo>
                <a:lnTo>
                  <a:pt x="1375" y="11640"/>
                </a:lnTo>
                <a:lnTo>
                  <a:pt x="1403" y="11640"/>
                </a:lnTo>
                <a:lnTo>
                  <a:pt x="1417" y="11630"/>
                </a:lnTo>
                <a:lnTo>
                  <a:pt x="1440" y="11590"/>
                </a:lnTo>
                <a:close/>
                <a:moveTo>
                  <a:pt x="7296" y="11590"/>
                </a:moveTo>
                <a:lnTo>
                  <a:pt x="7779" y="12085"/>
                </a:lnTo>
                <a:lnTo>
                  <a:pt x="7774" y="12105"/>
                </a:lnTo>
                <a:lnTo>
                  <a:pt x="7771" y="12130"/>
                </a:lnTo>
                <a:lnTo>
                  <a:pt x="7774" y="12150"/>
                </a:lnTo>
                <a:lnTo>
                  <a:pt x="7777" y="12170"/>
                </a:lnTo>
                <a:lnTo>
                  <a:pt x="7782" y="12190"/>
                </a:lnTo>
                <a:lnTo>
                  <a:pt x="7799" y="12220"/>
                </a:lnTo>
                <a:lnTo>
                  <a:pt x="7807" y="12230"/>
                </a:lnTo>
                <a:lnTo>
                  <a:pt x="7819" y="12235"/>
                </a:lnTo>
                <a:lnTo>
                  <a:pt x="7830" y="12240"/>
                </a:lnTo>
                <a:lnTo>
                  <a:pt x="7830" y="13235"/>
                </a:lnTo>
                <a:lnTo>
                  <a:pt x="7819" y="13235"/>
                </a:lnTo>
                <a:lnTo>
                  <a:pt x="7807" y="13245"/>
                </a:lnTo>
                <a:lnTo>
                  <a:pt x="7799" y="13255"/>
                </a:lnTo>
                <a:lnTo>
                  <a:pt x="7791" y="13265"/>
                </a:lnTo>
                <a:lnTo>
                  <a:pt x="7785" y="13285"/>
                </a:lnTo>
                <a:lnTo>
                  <a:pt x="7779" y="13300"/>
                </a:lnTo>
                <a:lnTo>
                  <a:pt x="7777" y="13320"/>
                </a:lnTo>
                <a:lnTo>
                  <a:pt x="7774" y="13340"/>
                </a:lnTo>
                <a:lnTo>
                  <a:pt x="7777" y="13360"/>
                </a:lnTo>
                <a:lnTo>
                  <a:pt x="7779" y="13380"/>
                </a:lnTo>
                <a:lnTo>
                  <a:pt x="7284" y="13890"/>
                </a:lnTo>
                <a:lnTo>
                  <a:pt x="7276" y="13875"/>
                </a:lnTo>
                <a:lnTo>
                  <a:pt x="7267" y="13865"/>
                </a:lnTo>
                <a:lnTo>
                  <a:pt x="7259" y="13860"/>
                </a:lnTo>
                <a:lnTo>
                  <a:pt x="7248" y="13855"/>
                </a:lnTo>
                <a:lnTo>
                  <a:pt x="7239" y="13860"/>
                </a:lnTo>
                <a:lnTo>
                  <a:pt x="7228" y="13865"/>
                </a:lnTo>
                <a:lnTo>
                  <a:pt x="7214" y="13890"/>
                </a:lnTo>
                <a:lnTo>
                  <a:pt x="6705" y="13365"/>
                </a:lnTo>
                <a:lnTo>
                  <a:pt x="6708" y="13340"/>
                </a:lnTo>
                <a:lnTo>
                  <a:pt x="6705" y="13310"/>
                </a:lnTo>
                <a:lnTo>
                  <a:pt x="6697" y="13290"/>
                </a:lnTo>
                <a:lnTo>
                  <a:pt x="6685" y="13270"/>
                </a:lnTo>
                <a:lnTo>
                  <a:pt x="6668" y="13260"/>
                </a:lnTo>
                <a:lnTo>
                  <a:pt x="6668" y="12200"/>
                </a:lnTo>
                <a:lnTo>
                  <a:pt x="6683" y="12190"/>
                </a:lnTo>
                <a:lnTo>
                  <a:pt x="6694" y="12175"/>
                </a:lnTo>
                <a:lnTo>
                  <a:pt x="6702" y="12155"/>
                </a:lnTo>
                <a:lnTo>
                  <a:pt x="6705" y="12130"/>
                </a:lnTo>
                <a:lnTo>
                  <a:pt x="6702" y="12105"/>
                </a:lnTo>
                <a:lnTo>
                  <a:pt x="7203" y="11590"/>
                </a:lnTo>
                <a:lnTo>
                  <a:pt x="7211" y="11610"/>
                </a:lnTo>
                <a:lnTo>
                  <a:pt x="7222" y="11625"/>
                </a:lnTo>
                <a:lnTo>
                  <a:pt x="7234" y="11635"/>
                </a:lnTo>
                <a:lnTo>
                  <a:pt x="7265" y="11635"/>
                </a:lnTo>
                <a:lnTo>
                  <a:pt x="7276" y="11625"/>
                </a:lnTo>
                <a:lnTo>
                  <a:pt x="7287" y="11610"/>
                </a:lnTo>
                <a:lnTo>
                  <a:pt x="7296" y="11590"/>
                </a:lnTo>
                <a:close/>
                <a:moveTo>
                  <a:pt x="9638" y="11585"/>
                </a:moveTo>
                <a:lnTo>
                  <a:pt x="10128" y="12090"/>
                </a:lnTo>
                <a:lnTo>
                  <a:pt x="10125" y="12110"/>
                </a:lnTo>
                <a:lnTo>
                  <a:pt x="10122" y="12130"/>
                </a:lnTo>
                <a:lnTo>
                  <a:pt x="10122" y="12150"/>
                </a:lnTo>
                <a:lnTo>
                  <a:pt x="10128" y="12165"/>
                </a:lnTo>
                <a:lnTo>
                  <a:pt x="10131" y="12185"/>
                </a:lnTo>
                <a:lnTo>
                  <a:pt x="10139" y="12195"/>
                </a:lnTo>
                <a:lnTo>
                  <a:pt x="10145" y="12210"/>
                </a:lnTo>
                <a:lnTo>
                  <a:pt x="10153" y="12220"/>
                </a:lnTo>
                <a:lnTo>
                  <a:pt x="10164" y="12225"/>
                </a:lnTo>
                <a:lnTo>
                  <a:pt x="10176" y="12230"/>
                </a:lnTo>
                <a:lnTo>
                  <a:pt x="10176" y="13245"/>
                </a:lnTo>
                <a:lnTo>
                  <a:pt x="10164" y="13250"/>
                </a:lnTo>
                <a:lnTo>
                  <a:pt x="10156" y="13255"/>
                </a:lnTo>
                <a:lnTo>
                  <a:pt x="10147" y="13265"/>
                </a:lnTo>
                <a:lnTo>
                  <a:pt x="10139" y="13275"/>
                </a:lnTo>
                <a:lnTo>
                  <a:pt x="10134" y="13290"/>
                </a:lnTo>
                <a:lnTo>
                  <a:pt x="10128" y="13305"/>
                </a:lnTo>
                <a:lnTo>
                  <a:pt x="10125" y="13320"/>
                </a:lnTo>
                <a:lnTo>
                  <a:pt x="10125" y="13360"/>
                </a:lnTo>
                <a:lnTo>
                  <a:pt x="10128" y="13375"/>
                </a:lnTo>
                <a:lnTo>
                  <a:pt x="9627" y="13890"/>
                </a:lnTo>
                <a:lnTo>
                  <a:pt x="9622" y="13875"/>
                </a:lnTo>
                <a:lnTo>
                  <a:pt x="9613" y="13865"/>
                </a:lnTo>
                <a:lnTo>
                  <a:pt x="9605" y="13860"/>
                </a:lnTo>
                <a:lnTo>
                  <a:pt x="9593" y="13855"/>
                </a:lnTo>
                <a:lnTo>
                  <a:pt x="9582" y="13860"/>
                </a:lnTo>
                <a:lnTo>
                  <a:pt x="9574" y="13865"/>
                </a:lnTo>
                <a:lnTo>
                  <a:pt x="9565" y="13875"/>
                </a:lnTo>
                <a:lnTo>
                  <a:pt x="9560" y="13885"/>
                </a:lnTo>
                <a:lnTo>
                  <a:pt x="9051" y="13365"/>
                </a:lnTo>
                <a:lnTo>
                  <a:pt x="9053" y="13340"/>
                </a:lnTo>
                <a:lnTo>
                  <a:pt x="9051" y="13310"/>
                </a:lnTo>
                <a:lnTo>
                  <a:pt x="9042" y="13285"/>
                </a:lnTo>
                <a:lnTo>
                  <a:pt x="9031" y="13270"/>
                </a:lnTo>
                <a:lnTo>
                  <a:pt x="9014" y="13260"/>
                </a:lnTo>
                <a:lnTo>
                  <a:pt x="9014" y="12240"/>
                </a:lnTo>
                <a:lnTo>
                  <a:pt x="9025" y="12235"/>
                </a:lnTo>
                <a:lnTo>
                  <a:pt x="9037" y="12230"/>
                </a:lnTo>
                <a:lnTo>
                  <a:pt x="9045" y="12215"/>
                </a:lnTo>
                <a:lnTo>
                  <a:pt x="9053" y="12205"/>
                </a:lnTo>
                <a:lnTo>
                  <a:pt x="9059" y="12185"/>
                </a:lnTo>
                <a:lnTo>
                  <a:pt x="9065" y="12170"/>
                </a:lnTo>
                <a:lnTo>
                  <a:pt x="9067" y="12150"/>
                </a:lnTo>
                <a:lnTo>
                  <a:pt x="9070" y="12130"/>
                </a:lnTo>
                <a:lnTo>
                  <a:pt x="9067" y="12105"/>
                </a:lnTo>
                <a:lnTo>
                  <a:pt x="9065" y="12085"/>
                </a:lnTo>
                <a:lnTo>
                  <a:pt x="9548" y="11590"/>
                </a:lnTo>
                <a:lnTo>
                  <a:pt x="9557" y="11605"/>
                </a:lnTo>
                <a:lnTo>
                  <a:pt x="9568" y="11620"/>
                </a:lnTo>
                <a:lnTo>
                  <a:pt x="9579" y="11630"/>
                </a:lnTo>
                <a:lnTo>
                  <a:pt x="9607" y="11630"/>
                </a:lnTo>
                <a:lnTo>
                  <a:pt x="9619" y="11620"/>
                </a:lnTo>
                <a:lnTo>
                  <a:pt x="9630" y="11605"/>
                </a:lnTo>
                <a:lnTo>
                  <a:pt x="9638" y="11585"/>
                </a:lnTo>
                <a:close/>
                <a:moveTo>
                  <a:pt x="11987" y="11590"/>
                </a:moveTo>
                <a:lnTo>
                  <a:pt x="12479" y="12095"/>
                </a:lnTo>
                <a:lnTo>
                  <a:pt x="12476" y="12110"/>
                </a:lnTo>
                <a:lnTo>
                  <a:pt x="12476" y="12145"/>
                </a:lnTo>
                <a:lnTo>
                  <a:pt x="12479" y="12160"/>
                </a:lnTo>
                <a:lnTo>
                  <a:pt x="12488" y="12185"/>
                </a:lnTo>
                <a:lnTo>
                  <a:pt x="12502" y="12205"/>
                </a:lnTo>
                <a:lnTo>
                  <a:pt x="12510" y="12210"/>
                </a:lnTo>
                <a:lnTo>
                  <a:pt x="12518" y="12210"/>
                </a:lnTo>
                <a:lnTo>
                  <a:pt x="12518" y="13270"/>
                </a:lnTo>
                <a:lnTo>
                  <a:pt x="12504" y="13275"/>
                </a:lnTo>
                <a:lnTo>
                  <a:pt x="12493" y="13290"/>
                </a:lnTo>
                <a:lnTo>
                  <a:pt x="12485" y="13315"/>
                </a:lnTo>
                <a:lnTo>
                  <a:pt x="12482" y="13340"/>
                </a:lnTo>
                <a:lnTo>
                  <a:pt x="12485" y="13365"/>
                </a:lnTo>
                <a:lnTo>
                  <a:pt x="11973" y="13890"/>
                </a:lnTo>
                <a:lnTo>
                  <a:pt x="11964" y="13875"/>
                </a:lnTo>
                <a:lnTo>
                  <a:pt x="11956" y="13865"/>
                </a:lnTo>
                <a:lnTo>
                  <a:pt x="11948" y="13860"/>
                </a:lnTo>
                <a:lnTo>
                  <a:pt x="11936" y="13855"/>
                </a:lnTo>
                <a:lnTo>
                  <a:pt x="11928" y="13860"/>
                </a:lnTo>
                <a:lnTo>
                  <a:pt x="11917" y="13865"/>
                </a:lnTo>
                <a:lnTo>
                  <a:pt x="11908" y="13875"/>
                </a:lnTo>
                <a:lnTo>
                  <a:pt x="11903" y="13885"/>
                </a:lnTo>
                <a:lnTo>
                  <a:pt x="11408" y="13380"/>
                </a:lnTo>
                <a:lnTo>
                  <a:pt x="11410" y="13360"/>
                </a:lnTo>
                <a:lnTo>
                  <a:pt x="11410" y="13320"/>
                </a:lnTo>
                <a:lnTo>
                  <a:pt x="11408" y="13300"/>
                </a:lnTo>
                <a:lnTo>
                  <a:pt x="11396" y="13270"/>
                </a:lnTo>
                <a:lnTo>
                  <a:pt x="11388" y="13255"/>
                </a:lnTo>
                <a:lnTo>
                  <a:pt x="11379" y="13245"/>
                </a:lnTo>
                <a:lnTo>
                  <a:pt x="11368" y="13240"/>
                </a:lnTo>
                <a:lnTo>
                  <a:pt x="11360" y="13235"/>
                </a:lnTo>
                <a:lnTo>
                  <a:pt x="11360" y="12240"/>
                </a:lnTo>
                <a:lnTo>
                  <a:pt x="11371" y="12235"/>
                </a:lnTo>
                <a:lnTo>
                  <a:pt x="11379" y="12230"/>
                </a:lnTo>
                <a:lnTo>
                  <a:pt x="11391" y="12220"/>
                </a:lnTo>
                <a:lnTo>
                  <a:pt x="11399" y="12205"/>
                </a:lnTo>
                <a:lnTo>
                  <a:pt x="11405" y="12190"/>
                </a:lnTo>
                <a:lnTo>
                  <a:pt x="11410" y="12170"/>
                </a:lnTo>
                <a:lnTo>
                  <a:pt x="11413" y="12150"/>
                </a:lnTo>
                <a:lnTo>
                  <a:pt x="11413" y="12105"/>
                </a:lnTo>
                <a:lnTo>
                  <a:pt x="11410" y="12085"/>
                </a:lnTo>
                <a:lnTo>
                  <a:pt x="11886" y="11595"/>
                </a:lnTo>
                <a:lnTo>
                  <a:pt x="11897" y="11615"/>
                </a:lnTo>
                <a:lnTo>
                  <a:pt x="11908" y="11630"/>
                </a:lnTo>
                <a:lnTo>
                  <a:pt x="11922" y="11640"/>
                </a:lnTo>
                <a:lnTo>
                  <a:pt x="11953" y="11640"/>
                </a:lnTo>
                <a:lnTo>
                  <a:pt x="11967" y="11630"/>
                </a:lnTo>
                <a:lnTo>
                  <a:pt x="11978" y="11610"/>
                </a:lnTo>
                <a:lnTo>
                  <a:pt x="11987" y="11590"/>
                </a:lnTo>
                <a:close/>
                <a:moveTo>
                  <a:pt x="15505" y="11590"/>
                </a:moveTo>
                <a:lnTo>
                  <a:pt x="15997" y="12100"/>
                </a:lnTo>
                <a:lnTo>
                  <a:pt x="15995" y="12115"/>
                </a:lnTo>
                <a:lnTo>
                  <a:pt x="15995" y="12130"/>
                </a:lnTo>
                <a:lnTo>
                  <a:pt x="15997" y="12160"/>
                </a:lnTo>
                <a:lnTo>
                  <a:pt x="16006" y="12185"/>
                </a:lnTo>
                <a:lnTo>
                  <a:pt x="16020" y="12200"/>
                </a:lnTo>
                <a:lnTo>
                  <a:pt x="16037" y="12210"/>
                </a:lnTo>
                <a:lnTo>
                  <a:pt x="16037" y="13230"/>
                </a:lnTo>
                <a:lnTo>
                  <a:pt x="16023" y="13230"/>
                </a:lnTo>
                <a:lnTo>
                  <a:pt x="16012" y="13240"/>
                </a:lnTo>
                <a:lnTo>
                  <a:pt x="16003" y="13250"/>
                </a:lnTo>
                <a:lnTo>
                  <a:pt x="15986" y="13280"/>
                </a:lnTo>
                <a:lnTo>
                  <a:pt x="15981" y="13300"/>
                </a:lnTo>
                <a:lnTo>
                  <a:pt x="15978" y="13320"/>
                </a:lnTo>
                <a:lnTo>
                  <a:pt x="15978" y="13365"/>
                </a:lnTo>
                <a:lnTo>
                  <a:pt x="15983" y="13385"/>
                </a:lnTo>
                <a:lnTo>
                  <a:pt x="15488" y="13890"/>
                </a:lnTo>
                <a:lnTo>
                  <a:pt x="15483" y="13880"/>
                </a:lnTo>
                <a:lnTo>
                  <a:pt x="15474" y="13870"/>
                </a:lnTo>
                <a:lnTo>
                  <a:pt x="15466" y="13860"/>
                </a:lnTo>
                <a:lnTo>
                  <a:pt x="15446" y="13860"/>
                </a:lnTo>
                <a:lnTo>
                  <a:pt x="15435" y="13870"/>
                </a:lnTo>
                <a:lnTo>
                  <a:pt x="15429" y="13875"/>
                </a:lnTo>
                <a:lnTo>
                  <a:pt x="15421" y="13890"/>
                </a:lnTo>
                <a:lnTo>
                  <a:pt x="14917" y="13375"/>
                </a:lnTo>
                <a:lnTo>
                  <a:pt x="14920" y="13355"/>
                </a:lnTo>
                <a:lnTo>
                  <a:pt x="14920" y="13325"/>
                </a:lnTo>
                <a:lnTo>
                  <a:pt x="14917" y="13305"/>
                </a:lnTo>
                <a:lnTo>
                  <a:pt x="14915" y="13290"/>
                </a:lnTo>
                <a:lnTo>
                  <a:pt x="14909" y="13280"/>
                </a:lnTo>
                <a:lnTo>
                  <a:pt x="14892" y="13260"/>
                </a:lnTo>
                <a:lnTo>
                  <a:pt x="14884" y="13255"/>
                </a:lnTo>
                <a:lnTo>
                  <a:pt x="14875" y="13250"/>
                </a:lnTo>
                <a:lnTo>
                  <a:pt x="14875" y="12225"/>
                </a:lnTo>
                <a:lnTo>
                  <a:pt x="14884" y="12220"/>
                </a:lnTo>
                <a:lnTo>
                  <a:pt x="14895" y="12215"/>
                </a:lnTo>
                <a:lnTo>
                  <a:pt x="14903" y="12205"/>
                </a:lnTo>
                <a:lnTo>
                  <a:pt x="14909" y="12195"/>
                </a:lnTo>
                <a:lnTo>
                  <a:pt x="14915" y="12180"/>
                </a:lnTo>
                <a:lnTo>
                  <a:pt x="14920" y="12165"/>
                </a:lnTo>
                <a:lnTo>
                  <a:pt x="14923" y="12145"/>
                </a:lnTo>
                <a:lnTo>
                  <a:pt x="14923" y="12110"/>
                </a:lnTo>
                <a:lnTo>
                  <a:pt x="14920" y="12090"/>
                </a:lnTo>
                <a:lnTo>
                  <a:pt x="15404" y="11595"/>
                </a:lnTo>
                <a:lnTo>
                  <a:pt x="15415" y="11615"/>
                </a:lnTo>
                <a:lnTo>
                  <a:pt x="15427" y="11630"/>
                </a:lnTo>
                <a:lnTo>
                  <a:pt x="15441" y="11640"/>
                </a:lnTo>
                <a:lnTo>
                  <a:pt x="15472" y="11640"/>
                </a:lnTo>
                <a:lnTo>
                  <a:pt x="15483" y="11630"/>
                </a:lnTo>
                <a:lnTo>
                  <a:pt x="15497" y="11610"/>
                </a:lnTo>
                <a:lnTo>
                  <a:pt x="15505" y="11590"/>
                </a:lnTo>
                <a:close/>
                <a:moveTo>
                  <a:pt x="13742" y="13390"/>
                </a:moveTo>
                <a:lnTo>
                  <a:pt x="14237" y="13900"/>
                </a:lnTo>
                <a:lnTo>
                  <a:pt x="14234" y="13915"/>
                </a:lnTo>
                <a:lnTo>
                  <a:pt x="14234" y="13950"/>
                </a:lnTo>
                <a:lnTo>
                  <a:pt x="14237" y="13965"/>
                </a:lnTo>
                <a:lnTo>
                  <a:pt x="14245" y="13990"/>
                </a:lnTo>
                <a:lnTo>
                  <a:pt x="14259" y="14010"/>
                </a:lnTo>
                <a:lnTo>
                  <a:pt x="14268" y="14020"/>
                </a:lnTo>
                <a:lnTo>
                  <a:pt x="14279" y="14020"/>
                </a:lnTo>
                <a:lnTo>
                  <a:pt x="14279" y="15060"/>
                </a:lnTo>
                <a:lnTo>
                  <a:pt x="14262" y="15070"/>
                </a:lnTo>
                <a:lnTo>
                  <a:pt x="14248" y="15090"/>
                </a:lnTo>
                <a:lnTo>
                  <a:pt x="14240" y="15115"/>
                </a:lnTo>
                <a:lnTo>
                  <a:pt x="14237" y="15130"/>
                </a:lnTo>
                <a:lnTo>
                  <a:pt x="14234" y="15145"/>
                </a:lnTo>
                <a:lnTo>
                  <a:pt x="14237" y="15175"/>
                </a:lnTo>
                <a:lnTo>
                  <a:pt x="13750" y="15675"/>
                </a:lnTo>
                <a:lnTo>
                  <a:pt x="13739" y="15655"/>
                </a:lnTo>
                <a:lnTo>
                  <a:pt x="13725" y="15640"/>
                </a:lnTo>
                <a:lnTo>
                  <a:pt x="13711" y="15630"/>
                </a:lnTo>
                <a:lnTo>
                  <a:pt x="13694" y="15625"/>
                </a:lnTo>
                <a:lnTo>
                  <a:pt x="13680" y="15625"/>
                </a:lnTo>
                <a:lnTo>
                  <a:pt x="13666" y="15635"/>
                </a:lnTo>
                <a:lnTo>
                  <a:pt x="13652" y="15655"/>
                </a:lnTo>
                <a:lnTo>
                  <a:pt x="13643" y="15675"/>
                </a:lnTo>
                <a:lnTo>
                  <a:pt x="13154" y="15170"/>
                </a:lnTo>
                <a:lnTo>
                  <a:pt x="13154" y="15145"/>
                </a:lnTo>
                <a:lnTo>
                  <a:pt x="13151" y="15115"/>
                </a:lnTo>
                <a:lnTo>
                  <a:pt x="13146" y="15090"/>
                </a:lnTo>
                <a:lnTo>
                  <a:pt x="13132" y="15075"/>
                </a:lnTo>
                <a:lnTo>
                  <a:pt x="13118" y="15065"/>
                </a:lnTo>
                <a:lnTo>
                  <a:pt x="13118" y="14040"/>
                </a:lnTo>
                <a:lnTo>
                  <a:pt x="13129" y="14035"/>
                </a:lnTo>
                <a:lnTo>
                  <a:pt x="13137" y="14025"/>
                </a:lnTo>
                <a:lnTo>
                  <a:pt x="13146" y="14015"/>
                </a:lnTo>
                <a:lnTo>
                  <a:pt x="13154" y="14005"/>
                </a:lnTo>
                <a:lnTo>
                  <a:pt x="13160" y="13990"/>
                </a:lnTo>
                <a:lnTo>
                  <a:pt x="13165" y="13970"/>
                </a:lnTo>
                <a:lnTo>
                  <a:pt x="13168" y="13955"/>
                </a:lnTo>
                <a:lnTo>
                  <a:pt x="13168" y="13910"/>
                </a:lnTo>
                <a:lnTo>
                  <a:pt x="13165" y="13895"/>
                </a:lnTo>
                <a:lnTo>
                  <a:pt x="13649" y="13395"/>
                </a:lnTo>
                <a:lnTo>
                  <a:pt x="13658" y="13410"/>
                </a:lnTo>
                <a:lnTo>
                  <a:pt x="13669" y="13425"/>
                </a:lnTo>
                <a:lnTo>
                  <a:pt x="13683" y="13435"/>
                </a:lnTo>
                <a:lnTo>
                  <a:pt x="13694" y="13440"/>
                </a:lnTo>
                <a:lnTo>
                  <a:pt x="13708" y="13435"/>
                </a:lnTo>
                <a:lnTo>
                  <a:pt x="13722" y="13425"/>
                </a:lnTo>
                <a:lnTo>
                  <a:pt x="13733" y="13410"/>
                </a:lnTo>
                <a:lnTo>
                  <a:pt x="13742" y="13390"/>
                </a:lnTo>
                <a:close/>
                <a:moveTo>
                  <a:pt x="847" y="13390"/>
                </a:moveTo>
                <a:lnTo>
                  <a:pt x="1350" y="13905"/>
                </a:lnTo>
                <a:lnTo>
                  <a:pt x="1347" y="13935"/>
                </a:lnTo>
                <a:lnTo>
                  <a:pt x="1350" y="13960"/>
                </a:lnTo>
                <a:lnTo>
                  <a:pt x="1358" y="13980"/>
                </a:lnTo>
                <a:lnTo>
                  <a:pt x="1370" y="13995"/>
                </a:lnTo>
                <a:lnTo>
                  <a:pt x="1384" y="14005"/>
                </a:lnTo>
                <a:lnTo>
                  <a:pt x="1384" y="15040"/>
                </a:lnTo>
                <a:lnTo>
                  <a:pt x="1372" y="15040"/>
                </a:lnTo>
                <a:lnTo>
                  <a:pt x="1361" y="15050"/>
                </a:lnTo>
                <a:lnTo>
                  <a:pt x="1353" y="15060"/>
                </a:lnTo>
                <a:lnTo>
                  <a:pt x="1344" y="15070"/>
                </a:lnTo>
                <a:lnTo>
                  <a:pt x="1339" y="15085"/>
                </a:lnTo>
                <a:lnTo>
                  <a:pt x="1333" y="15105"/>
                </a:lnTo>
                <a:lnTo>
                  <a:pt x="1330" y="15125"/>
                </a:lnTo>
                <a:lnTo>
                  <a:pt x="1327" y="15145"/>
                </a:lnTo>
                <a:lnTo>
                  <a:pt x="1330" y="15165"/>
                </a:lnTo>
                <a:lnTo>
                  <a:pt x="1333" y="15185"/>
                </a:lnTo>
                <a:lnTo>
                  <a:pt x="852" y="15680"/>
                </a:lnTo>
                <a:lnTo>
                  <a:pt x="844" y="15660"/>
                </a:lnTo>
                <a:lnTo>
                  <a:pt x="832" y="15645"/>
                </a:lnTo>
                <a:lnTo>
                  <a:pt x="818" y="15635"/>
                </a:lnTo>
                <a:lnTo>
                  <a:pt x="787" y="15635"/>
                </a:lnTo>
                <a:lnTo>
                  <a:pt x="776" y="15645"/>
                </a:lnTo>
                <a:lnTo>
                  <a:pt x="762" y="15660"/>
                </a:lnTo>
                <a:lnTo>
                  <a:pt x="754" y="15680"/>
                </a:lnTo>
                <a:lnTo>
                  <a:pt x="262" y="15175"/>
                </a:lnTo>
                <a:lnTo>
                  <a:pt x="264" y="15145"/>
                </a:lnTo>
                <a:lnTo>
                  <a:pt x="264" y="15130"/>
                </a:lnTo>
                <a:lnTo>
                  <a:pt x="262" y="15115"/>
                </a:lnTo>
                <a:lnTo>
                  <a:pt x="253" y="15090"/>
                </a:lnTo>
                <a:lnTo>
                  <a:pt x="239" y="15070"/>
                </a:lnTo>
                <a:lnTo>
                  <a:pt x="222" y="15060"/>
                </a:lnTo>
                <a:lnTo>
                  <a:pt x="222" y="14020"/>
                </a:lnTo>
                <a:lnTo>
                  <a:pt x="231" y="14020"/>
                </a:lnTo>
                <a:lnTo>
                  <a:pt x="239" y="14010"/>
                </a:lnTo>
                <a:lnTo>
                  <a:pt x="256" y="13990"/>
                </a:lnTo>
                <a:lnTo>
                  <a:pt x="264" y="13965"/>
                </a:lnTo>
                <a:lnTo>
                  <a:pt x="267" y="13950"/>
                </a:lnTo>
                <a:lnTo>
                  <a:pt x="267" y="13915"/>
                </a:lnTo>
                <a:lnTo>
                  <a:pt x="264" y="13900"/>
                </a:lnTo>
                <a:lnTo>
                  <a:pt x="759" y="13390"/>
                </a:lnTo>
                <a:lnTo>
                  <a:pt x="768" y="13410"/>
                </a:lnTo>
                <a:lnTo>
                  <a:pt x="779" y="13420"/>
                </a:lnTo>
                <a:lnTo>
                  <a:pt x="790" y="13430"/>
                </a:lnTo>
                <a:lnTo>
                  <a:pt x="804" y="13435"/>
                </a:lnTo>
                <a:lnTo>
                  <a:pt x="816" y="13430"/>
                </a:lnTo>
                <a:lnTo>
                  <a:pt x="830" y="13420"/>
                </a:lnTo>
                <a:lnTo>
                  <a:pt x="838" y="13410"/>
                </a:lnTo>
                <a:lnTo>
                  <a:pt x="847" y="13390"/>
                </a:lnTo>
                <a:close/>
                <a:moveTo>
                  <a:pt x="12558" y="13380"/>
                </a:moveTo>
                <a:lnTo>
                  <a:pt x="13053" y="13890"/>
                </a:lnTo>
                <a:lnTo>
                  <a:pt x="13050" y="13910"/>
                </a:lnTo>
                <a:lnTo>
                  <a:pt x="13047" y="13935"/>
                </a:lnTo>
                <a:lnTo>
                  <a:pt x="13050" y="13955"/>
                </a:lnTo>
                <a:lnTo>
                  <a:pt x="13053" y="13975"/>
                </a:lnTo>
                <a:lnTo>
                  <a:pt x="13064" y="14005"/>
                </a:lnTo>
                <a:lnTo>
                  <a:pt x="13073" y="14020"/>
                </a:lnTo>
                <a:lnTo>
                  <a:pt x="13084" y="14030"/>
                </a:lnTo>
                <a:lnTo>
                  <a:pt x="13095" y="14035"/>
                </a:lnTo>
                <a:lnTo>
                  <a:pt x="13106" y="14040"/>
                </a:lnTo>
                <a:lnTo>
                  <a:pt x="13106" y="15060"/>
                </a:lnTo>
                <a:lnTo>
                  <a:pt x="13098" y="15065"/>
                </a:lnTo>
                <a:lnTo>
                  <a:pt x="13089" y="15070"/>
                </a:lnTo>
                <a:lnTo>
                  <a:pt x="13075" y="15090"/>
                </a:lnTo>
                <a:lnTo>
                  <a:pt x="13064" y="15115"/>
                </a:lnTo>
                <a:lnTo>
                  <a:pt x="13061" y="15130"/>
                </a:lnTo>
                <a:lnTo>
                  <a:pt x="13061" y="15160"/>
                </a:lnTo>
                <a:lnTo>
                  <a:pt x="13064" y="15175"/>
                </a:lnTo>
                <a:lnTo>
                  <a:pt x="12572" y="15680"/>
                </a:lnTo>
                <a:lnTo>
                  <a:pt x="12561" y="15665"/>
                </a:lnTo>
                <a:lnTo>
                  <a:pt x="12549" y="15650"/>
                </a:lnTo>
                <a:lnTo>
                  <a:pt x="12538" y="15640"/>
                </a:lnTo>
                <a:lnTo>
                  <a:pt x="12521" y="15635"/>
                </a:lnTo>
                <a:lnTo>
                  <a:pt x="12507" y="15640"/>
                </a:lnTo>
                <a:lnTo>
                  <a:pt x="12496" y="15645"/>
                </a:lnTo>
                <a:lnTo>
                  <a:pt x="12485" y="15660"/>
                </a:lnTo>
                <a:lnTo>
                  <a:pt x="12476" y="15680"/>
                </a:lnTo>
                <a:lnTo>
                  <a:pt x="11981" y="15170"/>
                </a:lnTo>
                <a:lnTo>
                  <a:pt x="11984" y="15145"/>
                </a:lnTo>
                <a:lnTo>
                  <a:pt x="11981" y="15115"/>
                </a:lnTo>
                <a:lnTo>
                  <a:pt x="11973" y="15090"/>
                </a:lnTo>
                <a:lnTo>
                  <a:pt x="11962" y="15070"/>
                </a:lnTo>
                <a:lnTo>
                  <a:pt x="11945" y="15060"/>
                </a:lnTo>
                <a:lnTo>
                  <a:pt x="11945" y="14005"/>
                </a:lnTo>
                <a:lnTo>
                  <a:pt x="11959" y="14000"/>
                </a:lnTo>
                <a:lnTo>
                  <a:pt x="11970" y="13980"/>
                </a:lnTo>
                <a:lnTo>
                  <a:pt x="11976" y="13960"/>
                </a:lnTo>
                <a:lnTo>
                  <a:pt x="11978" y="13935"/>
                </a:lnTo>
                <a:lnTo>
                  <a:pt x="11976" y="13910"/>
                </a:lnTo>
                <a:lnTo>
                  <a:pt x="12488" y="13385"/>
                </a:lnTo>
                <a:lnTo>
                  <a:pt x="12504" y="13405"/>
                </a:lnTo>
                <a:lnTo>
                  <a:pt x="12513" y="13410"/>
                </a:lnTo>
                <a:lnTo>
                  <a:pt x="12521" y="13415"/>
                </a:lnTo>
                <a:lnTo>
                  <a:pt x="12533" y="13410"/>
                </a:lnTo>
                <a:lnTo>
                  <a:pt x="12544" y="13405"/>
                </a:lnTo>
                <a:lnTo>
                  <a:pt x="12552" y="13395"/>
                </a:lnTo>
                <a:lnTo>
                  <a:pt x="12558" y="13380"/>
                </a:lnTo>
                <a:close/>
                <a:moveTo>
                  <a:pt x="14912" y="13390"/>
                </a:moveTo>
                <a:lnTo>
                  <a:pt x="15415" y="13905"/>
                </a:lnTo>
                <a:lnTo>
                  <a:pt x="15412" y="13935"/>
                </a:lnTo>
                <a:lnTo>
                  <a:pt x="15415" y="13960"/>
                </a:lnTo>
                <a:lnTo>
                  <a:pt x="15424" y="13980"/>
                </a:lnTo>
                <a:lnTo>
                  <a:pt x="15435" y="13995"/>
                </a:lnTo>
                <a:lnTo>
                  <a:pt x="15449" y="14005"/>
                </a:lnTo>
                <a:lnTo>
                  <a:pt x="15449" y="15040"/>
                </a:lnTo>
                <a:lnTo>
                  <a:pt x="15438" y="15040"/>
                </a:lnTo>
                <a:lnTo>
                  <a:pt x="15429" y="15050"/>
                </a:lnTo>
                <a:lnTo>
                  <a:pt x="15418" y="15060"/>
                </a:lnTo>
                <a:lnTo>
                  <a:pt x="15410" y="15070"/>
                </a:lnTo>
                <a:lnTo>
                  <a:pt x="15404" y="15085"/>
                </a:lnTo>
                <a:lnTo>
                  <a:pt x="15398" y="15105"/>
                </a:lnTo>
                <a:lnTo>
                  <a:pt x="15396" y="15125"/>
                </a:lnTo>
                <a:lnTo>
                  <a:pt x="15396" y="15165"/>
                </a:lnTo>
                <a:lnTo>
                  <a:pt x="15398" y="15185"/>
                </a:lnTo>
                <a:lnTo>
                  <a:pt x="14917" y="15680"/>
                </a:lnTo>
                <a:lnTo>
                  <a:pt x="14909" y="15660"/>
                </a:lnTo>
                <a:lnTo>
                  <a:pt x="14898" y="15645"/>
                </a:lnTo>
                <a:lnTo>
                  <a:pt x="14884" y="15635"/>
                </a:lnTo>
                <a:lnTo>
                  <a:pt x="14856" y="15635"/>
                </a:lnTo>
                <a:lnTo>
                  <a:pt x="14842" y="15645"/>
                </a:lnTo>
                <a:lnTo>
                  <a:pt x="14830" y="15660"/>
                </a:lnTo>
                <a:lnTo>
                  <a:pt x="14819" y="15680"/>
                </a:lnTo>
                <a:lnTo>
                  <a:pt x="14327" y="15175"/>
                </a:lnTo>
                <a:lnTo>
                  <a:pt x="14333" y="15145"/>
                </a:lnTo>
                <a:lnTo>
                  <a:pt x="14330" y="15130"/>
                </a:lnTo>
                <a:lnTo>
                  <a:pt x="14327" y="15115"/>
                </a:lnTo>
                <a:lnTo>
                  <a:pt x="14318" y="15090"/>
                </a:lnTo>
                <a:lnTo>
                  <a:pt x="14304" y="15070"/>
                </a:lnTo>
                <a:lnTo>
                  <a:pt x="14290" y="15060"/>
                </a:lnTo>
                <a:lnTo>
                  <a:pt x="14290" y="14020"/>
                </a:lnTo>
                <a:lnTo>
                  <a:pt x="14299" y="14020"/>
                </a:lnTo>
                <a:lnTo>
                  <a:pt x="14307" y="14010"/>
                </a:lnTo>
                <a:lnTo>
                  <a:pt x="14321" y="13990"/>
                </a:lnTo>
                <a:lnTo>
                  <a:pt x="14330" y="13965"/>
                </a:lnTo>
                <a:lnTo>
                  <a:pt x="14333" y="13950"/>
                </a:lnTo>
                <a:lnTo>
                  <a:pt x="14333" y="13915"/>
                </a:lnTo>
                <a:lnTo>
                  <a:pt x="14330" y="13900"/>
                </a:lnTo>
                <a:lnTo>
                  <a:pt x="14825" y="13390"/>
                </a:lnTo>
                <a:lnTo>
                  <a:pt x="14833" y="13410"/>
                </a:lnTo>
                <a:lnTo>
                  <a:pt x="14844" y="13420"/>
                </a:lnTo>
                <a:lnTo>
                  <a:pt x="14856" y="13430"/>
                </a:lnTo>
                <a:lnTo>
                  <a:pt x="14870" y="13435"/>
                </a:lnTo>
                <a:lnTo>
                  <a:pt x="14884" y="13430"/>
                </a:lnTo>
                <a:lnTo>
                  <a:pt x="14895" y="13420"/>
                </a:lnTo>
                <a:lnTo>
                  <a:pt x="14903" y="13410"/>
                </a:lnTo>
                <a:lnTo>
                  <a:pt x="14912" y="13390"/>
                </a:lnTo>
                <a:close/>
                <a:moveTo>
                  <a:pt x="2028" y="13400"/>
                </a:moveTo>
                <a:lnTo>
                  <a:pt x="2514" y="13900"/>
                </a:lnTo>
                <a:lnTo>
                  <a:pt x="2512" y="13915"/>
                </a:lnTo>
                <a:lnTo>
                  <a:pt x="2509" y="13935"/>
                </a:lnTo>
                <a:lnTo>
                  <a:pt x="2509" y="13950"/>
                </a:lnTo>
                <a:lnTo>
                  <a:pt x="2512" y="13965"/>
                </a:lnTo>
                <a:lnTo>
                  <a:pt x="2523" y="13995"/>
                </a:lnTo>
                <a:lnTo>
                  <a:pt x="2537" y="14015"/>
                </a:lnTo>
                <a:lnTo>
                  <a:pt x="2545" y="14020"/>
                </a:lnTo>
                <a:lnTo>
                  <a:pt x="2557" y="14025"/>
                </a:lnTo>
                <a:lnTo>
                  <a:pt x="2557" y="15035"/>
                </a:lnTo>
                <a:lnTo>
                  <a:pt x="2545" y="15040"/>
                </a:lnTo>
                <a:lnTo>
                  <a:pt x="2534" y="15045"/>
                </a:lnTo>
                <a:lnTo>
                  <a:pt x="2523" y="15055"/>
                </a:lnTo>
                <a:lnTo>
                  <a:pt x="2514" y="15070"/>
                </a:lnTo>
                <a:lnTo>
                  <a:pt x="2509" y="15085"/>
                </a:lnTo>
                <a:lnTo>
                  <a:pt x="2503" y="15105"/>
                </a:lnTo>
                <a:lnTo>
                  <a:pt x="2500" y="15125"/>
                </a:lnTo>
                <a:lnTo>
                  <a:pt x="2497" y="15145"/>
                </a:lnTo>
                <a:lnTo>
                  <a:pt x="2500" y="15165"/>
                </a:lnTo>
                <a:lnTo>
                  <a:pt x="2503" y="15190"/>
                </a:lnTo>
                <a:lnTo>
                  <a:pt x="2019" y="15685"/>
                </a:lnTo>
                <a:lnTo>
                  <a:pt x="2011" y="15665"/>
                </a:lnTo>
                <a:lnTo>
                  <a:pt x="2000" y="15650"/>
                </a:lnTo>
                <a:lnTo>
                  <a:pt x="1988" y="15645"/>
                </a:lnTo>
                <a:lnTo>
                  <a:pt x="1974" y="15640"/>
                </a:lnTo>
                <a:lnTo>
                  <a:pt x="1960" y="15645"/>
                </a:lnTo>
                <a:lnTo>
                  <a:pt x="1949" y="15650"/>
                </a:lnTo>
                <a:lnTo>
                  <a:pt x="1938" y="15665"/>
                </a:lnTo>
                <a:lnTo>
                  <a:pt x="1929" y="15685"/>
                </a:lnTo>
                <a:lnTo>
                  <a:pt x="1446" y="15185"/>
                </a:lnTo>
                <a:lnTo>
                  <a:pt x="1448" y="15165"/>
                </a:lnTo>
                <a:lnTo>
                  <a:pt x="1448" y="15125"/>
                </a:lnTo>
                <a:lnTo>
                  <a:pt x="1446" y="15105"/>
                </a:lnTo>
                <a:lnTo>
                  <a:pt x="1440" y="15090"/>
                </a:lnTo>
                <a:lnTo>
                  <a:pt x="1434" y="15070"/>
                </a:lnTo>
                <a:lnTo>
                  <a:pt x="1417" y="15050"/>
                </a:lnTo>
                <a:lnTo>
                  <a:pt x="1406" y="15040"/>
                </a:lnTo>
                <a:lnTo>
                  <a:pt x="1395" y="15040"/>
                </a:lnTo>
                <a:lnTo>
                  <a:pt x="1395" y="14005"/>
                </a:lnTo>
                <a:lnTo>
                  <a:pt x="1409" y="13995"/>
                </a:lnTo>
                <a:lnTo>
                  <a:pt x="1420" y="13980"/>
                </a:lnTo>
                <a:lnTo>
                  <a:pt x="1429" y="13960"/>
                </a:lnTo>
                <a:lnTo>
                  <a:pt x="1432" y="13935"/>
                </a:lnTo>
                <a:lnTo>
                  <a:pt x="1429" y="13910"/>
                </a:lnTo>
                <a:lnTo>
                  <a:pt x="1921" y="13400"/>
                </a:lnTo>
                <a:lnTo>
                  <a:pt x="1932" y="13425"/>
                </a:lnTo>
                <a:lnTo>
                  <a:pt x="1943" y="13440"/>
                </a:lnTo>
                <a:lnTo>
                  <a:pt x="1957" y="13450"/>
                </a:lnTo>
                <a:lnTo>
                  <a:pt x="1974" y="13455"/>
                </a:lnTo>
                <a:lnTo>
                  <a:pt x="1991" y="13450"/>
                </a:lnTo>
                <a:lnTo>
                  <a:pt x="2005" y="13440"/>
                </a:lnTo>
                <a:lnTo>
                  <a:pt x="2019" y="13425"/>
                </a:lnTo>
                <a:lnTo>
                  <a:pt x="2028" y="13400"/>
                </a:lnTo>
                <a:close/>
                <a:moveTo>
                  <a:pt x="4362" y="13390"/>
                </a:moveTo>
                <a:lnTo>
                  <a:pt x="4852" y="13895"/>
                </a:lnTo>
                <a:lnTo>
                  <a:pt x="4849" y="13910"/>
                </a:lnTo>
                <a:lnTo>
                  <a:pt x="4849" y="13950"/>
                </a:lnTo>
                <a:lnTo>
                  <a:pt x="4852" y="13970"/>
                </a:lnTo>
                <a:lnTo>
                  <a:pt x="4857" y="13985"/>
                </a:lnTo>
                <a:lnTo>
                  <a:pt x="4863" y="14000"/>
                </a:lnTo>
                <a:lnTo>
                  <a:pt x="4871" y="14015"/>
                </a:lnTo>
                <a:lnTo>
                  <a:pt x="4880" y="14025"/>
                </a:lnTo>
                <a:lnTo>
                  <a:pt x="4891" y="14030"/>
                </a:lnTo>
                <a:lnTo>
                  <a:pt x="4899" y="14035"/>
                </a:lnTo>
                <a:lnTo>
                  <a:pt x="4899" y="15060"/>
                </a:lnTo>
                <a:lnTo>
                  <a:pt x="4883" y="15070"/>
                </a:lnTo>
                <a:lnTo>
                  <a:pt x="4871" y="15090"/>
                </a:lnTo>
                <a:lnTo>
                  <a:pt x="4860" y="15115"/>
                </a:lnTo>
                <a:lnTo>
                  <a:pt x="4857" y="15130"/>
                </a:lnTo>
                <a:lnTo>
                  <a:pt x="4857" y="15145"/>
                </a:lnTo>
                <a:lnTo>
                  <a:pt x="4860" y="15175"/>
                </a:lnTo>
                <a:lnTo>
                  <a:pt x="4362" y="15685"/>
                </a:lnTo>
                <a:lnTo>
                  <a:pt x="4354" y="15670"/>
                </a:lnTo>
                <a:lnTo>
                  <a:pt x="4343" y="15660"/>
                </a:lnTo>
                <a:lnTo>
                  <a:pt x="4331" y="15650"/>
                </a:lnTo>
                <a:lnTo>
                  <a:pt x="4320" y="15645"/>
                </a:lnTo>
                <a:lnTo>
                  <a:pt x="4306" y="15650"/>
                </a:lnTo>
                <a:lnTo>
                  <a:pt x="4295" y="15655"/>
                </a:lnTo>
                <a:lnTo>
                  <a:pt x="4278" y="15685"/>
                </a:lnTo>
                <a:lnTo>
                  <a:pt x="3780" y="15175"/>
                </a:lnTo>
                <a:lnTo>
                  <a:pt x="3783" y="15160"/>
                </a:lnTo>
                <a:lnTo>
                  <a:pt x="3786" y="15145"/>
                </a:lnTo>
                <a:lnTo>
                  <a:pt x="3783" y="15130"/>
                </a:lnTo>
                <a:lnTo>
                  <a:pt x="3780" y="15110"/>
                </a:lnTo>
                <a:lnTo>
                  <a:pt x="3771" y="15085"/>
                </a:lnTo>
                <a:lnTo>
                  <a:pt x="3757" y="15065"/>
                </a:lnTo>
                <a:lnTo>
                  <a:pt x="3741" y="15055"/>
                </a:lnTo>
                <a:lnTo>
                  <a:pt x="3741" y="14040"/>
                </a:lnTo>
                <a:lnTo>
                  <a:pt x="3749" y="14035"/>
                </a:lnTo>
                <a:lnTo>
                  <a:pt x="3760" y="14025"/>
                </a:lnTo>
                <a:lnTo>
                  <a:pt x="3769" y="14015"/>
                </a:lnTo>
                <a:lnTo>
                  <a:pt x="3777" y="14005"/>
                </a:lnTo>
                <a:lnTo>
                  <a:pt x="3783" y="13990"/>
                </a:lnTo>
                <a:lnTo>
                  <a:pt x="3789" y="13970"/>
                </a:lnTo>
                <a:lnTo>
                  <a:pt x="3791" y="13955"/>
                </a:lnTo>
                <a:lnTo>
                  <a:pt x="3794" y="13935"/>
                </a:lnTo>
                <a:lnTo>
                  <a:pt x="3791" y="13910"/>
                </a:lnTo>
                <a:lnTo>
                  <a:pt x="3789" y="13890"/>
                </a:lnTo>
                <a:lnTo>
                  <a:pt x="4278" y="13390"/>
                </a:lnTo>
                <a:lnTo>
                  <a:pt x="4295" y="13420"/>
                </a:lnTo>
                <a:lnTo>
                  <a:pt x="4306" y="13425"/>
                </a:lnTo>
                <a:lnTo>
                  <a:pt x="4320" y="13430"/>
                </a:lnTo>
                <a:lnTo>
                  <a:pt x="4331" y="13425"/>
                </a:lnTo>
                <a:lnTo>
                  <a:pt x="4343" y="13420"/>
                </a:lnTo>
                <a:lnTo>
                  <a:pt x="4354" y="13405"/>
                </a:lnTo>
                <a:lnTo>
                  <a:pt x="4362" y="13390"/>
                </a:lnTo>
                <a:close/>
                <a:moveTo>
                  <a:pt x="5535" y="13390"/>
                </a:moveTo>
                <a:lnTo>
                  <a:pt x="6022" y="13890"/>
                </a:lnTo>
                <a:lnTo>
                  <a:pt x="6019" y="13910"/>
                </a:lnTo>
                <a:lnTo>
                  <a:pt x="6016" y="13935"/>
                </a:lnTo>
                <a:lnTo>
                  <a:pt x="6019" y="13955"/>
                </a:lnTo>
                <a:lnTo>
                  <a:pt x="6022" y="13970"/>
                </a:lnTo>
                <a:lnTo>
                  <a:pt x="6027" y="13990"/>
                </a:lnTo>
                <a:lnTo>
                  <a:pt x="6033" y="14005"/>
                </a:lnTo>
                <a:lnTo>
                  <a:pt x="6041" y="14020"/>
                </a:lnTo>
                <a:lnTo>
                  <a:pt x="6050" y="14030"/>
                </a:lnTo>
                <a:lnTo>
                  <a:pt x="6061" y="14035"/>
                </a:lnTo>
                <a:lnTo>
                  <a:pt x="6072" y="14040"/>
                </a:lnTo>
                <a:lnTo>
                  <a:pt x="6072" y="15070"/>
                </a:lnTo>
                <a:lnTo>
                  <a:pt x="6058" y="15075"/>
                </a:lnTo>
                <a:lnTo>
                  <a:pt x="6044" y="15095"/>
                </a:lnTo>
                <a:lnTo>
                  <a:pt x="6036" y="15115"/>
                </a:lnTo>
                <a:lnTo>
                  <a:pt x="6033" y="15145"/>
                </a:lnTo>
                <a:lnTo>
                  <a:pt x="6036" y="15170"/>
                </a:lnTo>
                <a:lnTo>
                  <a:pt x="5535" y="15685"/>
                </a:lnTo>
                <a:lnTo>
                  <a:pt x="5527" y="15670"/>
                </a:lnTo>
                <a:lnTo>
                  <a:pt x="5515" y="15655"/>
                </a:lnTo>
                <a:lnTo>
                  <a:pt x="5504" y="15645"/>
                </a:lnTo>
                <a:lnTo>
                  <a:pt x="5479" y="15645"/>
                </a:lnTo>
                <a:lnTo>
                  <a:pt x="5468" y="15655"/>
                </a:lnTo>
                <a:lnTo>
                  <a:pt x="5456" y="15670"/>
                </a:lnTo>
                <a:lnTo>
                  <a:pt x="5448" y="15685"/>
                </a:lnTo>
                <a:lnTo>
                  <a:pt x="4950" y="15170"/>
                </a:lnTo>
                <a:lnTo>
                  <a:pt x="4953" y="15145"/>
                </a:lnTo>
                <a:lnTo>
                  <a:pt x="4950" y="15115"/>
                </a:lnTo>
                <a:lnTo>
                  <a:pt x="4942" y="15090"/>
                </a:lnTo>
                <a:lnTo>
                  <a:pt x="4928" y="15070"/>
                </a:lnTo>
                <a:lnTo>
                  <a:pt x="4911" y="15060"/>
                </a:lnTo>
                <a:lnTo>
                  <a:pt x="4911" y="14035"/>
                </a:lnTo>
                <a:lnTo>
                  <a:pt x="4922" y="14030"/>
                </a:lnTo>
                <a:lnTo>
                  <a:pt x="4947" y="14000"/>
                </a:lnTo>
                <a:lnTo>
                  <a:pt x="4958" y="13970"/>
                </a:lnTo>
                <a:lnTo>
                  <a:pt x="4961" y="13950"/>
                </a:lnTo>
                <a:lnTo>
                  <a:pt x="4961" y="13915"/>
                </a:lnTo>
                <a:lnTo>
                  <a:pt x="4958" y="13895"/>
                </a:lnTo>
                <a:lnTo>
                  <a:pt x="5448" y="13390"/>
                </a:lnTo>
                <a:lnTo>
                  <a:pt x="5456" y="13410"/>
                </a:lnTo>
                <a:lnTo>
                  <a:pt x="5465" y="13425"/>
                </a:lnTo>
                <a:lnTo>
                  <a:pt x="5479" y="13430"/>
                </a:lnTo>
                <a:lnTo>
                  <a:pt x="5490" y="13435"/>
                </a:lnTo>
                <a:lnTo>
                  <a:pt x="5504" y="13430"/>
                </a:lnTo>
                <a:lnTo>
                  <a:pt x="5518" y="13425"/>
                </a:lnTo>
                <a:lnTo>
                  <a:pt x="5527" y="13410"/>
                </a:lnTo>
                <a:lnTo>
                  <a:pt x="5535" y="13390"/>
                </a:lnTo>
                <a:close/>
                <a:moveTo>
                  <a:pt x="11402" y="13395"/>
                </a:moveTo>
                <a:lnTo>
                  <a:pt x="11897" y="13905"/>
                </a:lnTo>
                <a:lnTo>
                  <a:pt x="11894" y="13935"/>
                </a:lnTo>
                <a:lnTo>
                  <a:pt x="11897" y="13960"/>
                </a:lnTo>
                <a:lnTo>
                  <a:pt x="11905" y="13985"/>
                </a:lnTo>
                <a:lnTo>
                  <a:pt x="11917" y="14000"/>
                </a:lnTo>
                <a:lnTo>
                  <a:pt x="11933" y="14010"/>
                </a:lnTo>
                <a:lnTo>
                  <a:pt x="11933" y="15060"/>
                </a:lnTo>
                <a:lnTo>
                  <a:pt x="11925" y="15065"/>
                </a:lnTo>
                <a:lnTo>
                  <a:pt x="11917" y="15070"/>
                </a:lnTo>
                <a:lnTo>
                  <a:pt x="11903" y="15085"/>
                </a:lnTo>
                <a:lnTo>
                  <a:pt x="11891" y="15115"/>
                </a:lnTo>
                <a:lnTo>
                  <a:pt x="11888" y="15130"/>
                </a:lnTo>
                <a:lnTo>
                  <a:pt x="11888" y="15160"/>
                </a:lnTo>
                <a:lnTo>
                  <a:pt x="11891" y="15175"/>
                </a:lnTo>
                <a:lnTo>
                  <a:pt x="11396" y="15685"/>
                </a:lnTo>
                <a:lnTo>
                  <a:pt x="11388" y="15670"/>
                </a:lnTo>
                <a:lnTo>
                  <a:pt x="11376" y="15655"/>
                </a:lnTo>
                <a:lnTo>
                  <a:pt x="11365" y="15645"/>
                </a:lnTo>
                <a:lnTo>
                  <a:pt x="11337" y="15645"/>
                </a:lnTo>
                <a:lnTo>
                  <a:pt x="11326" y="15655"/>
                </a:lnTo>
                <a:lnTo>
                  <a:pt x="11315" y="15665"/>
                </a:lnTo>
                <a:lnTo>
                  <a:pt x="11306" y="15685"/>
                </a:lnTo>
                <a:lnTo>
                  <a:pt x="10817" y="15180"/>
                </a:lnTo>
                <a:lnTo>
                  <a:pt x="10820" y="15160"/>
                </a:lnTo>
                <a:lnTo>
                  <a:pt x="10820" y="15125"/>
                </a:lnTo>
                <a:lnTo>
                  <a:pt x="10817" y="15110"/>
                </a:lnTo>
                <a:lnTo>
                  <a:pt x="10806" y="15080"/>
                </a:lnTo>
                <a:lnTo>
                  <a:pt x="10791" y="15060"/>
                </a:lnTo>
                <a:lnTo>
                  <a:pt x="10783" y="15055"/>
                </a:lnTo>
                <a:lnTo>
                  <a:pt x="10772" y="15050"/>
                </a:lnTo>
                <a:lnTo>
                  <a:pt x="10772" y="14015"/>
                </a:lnTo>
                <a:lnTo>
                  <a:pt x="10789" y="14005"/>
                </a:lnTo>
                <a:lnTo>
                  <a:pt x="10800" y="13990"/>
                </a:lnTo>
                <a:lnTo>
                  <a:pt x="10809" y="13965"/>
                </a:lnTo>
                <a:lnTo>
                  <a:pt x="10811" y="13935"/>
                </a:lnTo>
                <a:lnTo>
                  <a:pt x="10809" y="13905"/>
                </a:lnTo>
                <a:lnTo>
                  <a:pt x="11301" y="13400"/>
                </a:lnTo>
                <a:lnTo>
                  <a:pt x="11309" y="13420"/>
                </a:lnTo>
                <a:lnTo>
                  <a:pt x="11320" y="13435"/>
                </a:lnTo>
                <a:lnTo>
                  <a:pt x="11334" y="13445"/>
                </a:lnTo>
                <a:lnTo>
                  <a:pt x="11351" y="13450"/>
                </a:lnTo>
                <a:lnTo>
                  <a:pt x="11365" y="13445"/>
                </a:lnTo>
                <a:lnTo>
                  <a:pt x="11379" y="13435"/>
                </a:lnTo>
                <a:lnTo>
                  <a:pt x="11394" y="13415"/>
                </a:lnTo>
                <a:lnTo>
                  <a:pt x="11402" y="13395"/>
                </a:lnTo>
                <a:close/>
                <a:moveTo>
                  <a:pt x="16096" y="13400"/>
                </a:moveTo>
                <a:lnTo>
                  <a:pt x="16580" y="13900"/>
                </a:lnTo>
                <a:lnTo>
                  <a:pt x="16577" y="13915"/>
                </a:lnTo>
                <a:lnTo>
                  <a:pt x="16574" y="13935"/>
                </a:lnTo>
                <a:lnTo>
                  <a:pt x="16577" y="13950"/>
                </a:lnTo>
                <a:lnTo>
                  <a:pt x="16582" y="13980"/>
                </a:lnTo>
                <a:lnTo>
                  <a:pt x="16588" y="13995"/>
                </a:lnTo>
                <a:lnTo>
                  <a:pt x="16605" y="14015"/>
                </a:lnTo>
                <a:lnTo>
                  <a:pt x="16613" y="14020"/>
                </a:lnTo>
                <a:lnTo>
                  <a:pt x="16622" y="14025"/>
                </a:lnTo>
                <a:lnTo>
                  <a:pt x="16622" y="15035"/>
                </a:lnTo>
                <a:lnTo>
                  <a:pt x="16611" y="15040"/>
                </a:lnTo>
                <a:lnTo>
                  <a:pt x="16599" y="15045"/>
                </a:lnTo>
                <a:lnTo>
                  <a:pt x="16591" y="15055"/>
                </a:lnTo>
                <a:lnTo>
                  <a:pt x="16574" y="15085"/>
                </a:lnTo>
                <a:lnTo>
                  <a:pt x="16568" y="15105"/>
                </a:lnTo>
                <a:lnTo>
                  <a:pt x="16566" y="15125"/>
                </a:lnTo>
                <a:lnTo>
                  <a:pt x="16566" y="15165"/>
                </a:lnTo>
                <a:lnTo>
                  <a:pt x="16568" y="15190"/>
                </a:lnTo>
                <a:lnTo>
                  <a:pt x="16087" y="15685"/>
                </a:lnTo>
                <a:lnTo>
                  <a:pt x="16079" y="15665"/>
                </a:lnTo>
                <a:lnTo>
                  <a:pt x="16068" y="15650"/>
                </a:lnTo>
                <a:lnTo>
                  <a:pt x="16054" y="15645"/>
                </a:lnTo>
                <a:lnTo>
                  <a:pt x="16042" y="15640"/>
                </a:lnTo>
                <a:lnTo>
                  <a:pt x="16014" y="15650"/>
                </a:lnTo>
                <a:lnTo>
                  <a:pt x="16006" y="15665"/>
                </a:lnTo>
                <a:lnTo>
                  <a:pt x="15997" y="15685"/>
                </a:lnTo>
                <a:lnTo>
                  <a:pt x="15511" y="15185"/>
                </a:lnTo>
                <a:lnTo>
                  <a:pt x="15514" y="15165"/>
                </a:lnTo>
                <a:lnTo>
                  <a:pt x="15517" y="15145"/>
                </a:lnTo>
                <a:lnTo>
                  <a:pt x="15514" y="15125"/>
                </a:lnTo>
                <a:lnTo>
                  <a:pt x="15511" y="15105"/>
                </a:lnTo>
                <a:lnTo>
                  <a:pt x="15505" y="15090"/>
                </a:lnTo>
                <a:lnTo>
                  <a:pt x="15500" y="15070"/>
                </a:lnTo>
                <a:lnTo>
                  <a:pt x="15483" y="15050"/>
                </a:lnTo>
                <a:lnTo>
                  <a:pt x="15472" y="15040"/>
                </a:lnTo>
                <a:lnTo>
                  <a:pt x="15460" y="15040"/>
                </a:lnTo>
                <a:lnTo>
                  <a:pt x="15460" y="14005"/>
                </a:lnTo>
                <a:lnTo>
                  <a:pt x="15474" y="13995"/>
                </a:lnTo>
                <a:lnTo>
                  <a:pt x="15486" y="13980"/>
                </a:lnTo>
                <a:lnTo>
                  <a:pt x="15494" y="13960"/>
                </a:lnTo>
                <a:lnTo>
                  <a:pt x="15497" y="13935"/>
                </a:lnTo>
                <a:lnTo>
                  <a:pt x="15494" y="13910"/>
                </a:lnTo>
                <a:lnTo>
                  <a:pt x="15986" y="13400"/>
                </a:lnTo>
                <a:lnTo>
                  <a:pt x="15997" y="13425"/>
                </a:lnTo>
                <a:lnTo>
                  <a:pt x="16009" y="13440"/>
                </a:lnTo>
                <a:lnTo>
                  <a:pt x="16026" y="13450"/>
                </a:lnTo>
                <a:lnTo>
                  <a:pt x="16042" y="13455"/>
                </a:lnTo>
                <a:lnTo>
                  <a:pt x="16057" y="13450"/>
                </a:lnTo>
                <a:lnTo>
                  <a:pt x="16073" y="13440"/>
                </a:lnTo>
                <a:lnTo>
                  <a:pt x="16085" y="13425"/>
                </a:lnTo>
                <a:lnTo>
                  <a:pt x="16096" y="13400"/>
                </a:lnTo>
                <a:close/>
                <a:moveTo>
                  <a:pt x="18428" y="13390"/>
                </a:moveTo>
                <a:lnTo>
                  <a:pt x="18920" y="13895"/>
                </a:lnTo>
                <a:lnTo>
                  <a:pt x="18914" y="13910"/>
                </a:lnTo>
                <a:lnTo>
                  <a:pt x="18914" y="13950"/>
                </a:lnTo>
                <a:lnTo>
                  <a:pt x="18917" y="13970"/>
                </a:lnTo>
                <a:lnTo>
                  <a:pt x="18923" y="13985"/>
                </a:lnTo>
                <a:lnTo>
                  <a:pt x="18928" y="14000"/>
                </a:lnTo>
                <a:lnTo>
                  <a:pt x="18937" y="14015"/>
                </a:lnTo>
                <a:lnTo>
                  <a:pt x="18945" y="14025"/>
                </a:lnTo>
                <a:lnTo>
                  <a:pt x="18956" y="14030"/>
                </a:lnTo>
                <a:lnTo>
                  <a:pt x="18968" y="14035"/>
                </a:lnTo>
                <a:lnTo>
                  <a:pt x="18968" y="15060"/>
                </a:lnTo>
                <a:lnTo>
                  <a:pt x="18951" y="15070"/>
                </a:lnTo>
                <a:lnTo>
                  <a:pt x="18937" y="15090"/>
                </a:lnTo>
                <a:lnTo>
                  <a:pt x="18928" y="15115"/>
                </a:lnTo>
                <a:lnTo>
                  <a:pt x="18923" y="15145"/>
                </a:lnTo>
                <a:lnTo>
                  <a:pt x="18925" y="15175"/>
                </a:lnTo>
                <a:lnTo>
                  <a:pt x="18428" y="15685"/>
                </a:lnTo>
                <a:lnTo>
                  <a:pt x="18419" y="15670"/>
                </a:lnTo>
                <a:lnTo>
                  <a:pt x="18411" y="15660"/>
                </a:lnTo>
                <a:lnTo>
                  <a:pt x="18396" y="15650"/>
                </a:lnTo>
                <a:lnTo>
                  <a:pt x="18385" y="15645"/>
                </a:lnTo>
                <a:lnTo>
                  <a:pt x="18371" y="15650"/>
                </a:lnTo>
                <a:lnTo>
                  <a:pt x="18360" y="15655"/>
                </a:lnTo>
                <a:lnTo>
                  <a:pt x="18351" y="15670"/>
                </a:lnTo>
                <a:lnTo>
                  <a:pt x="18343" y="15685"/>
                </a:lnTo>
                <a:lnTo>
                  <a:pt x="17848" y="15175"/>
                </a:lnTo>
                <a:lnTo>
                  <a:pt x="17851" y="15160"/>
                </a:lnTo>
                <a:lnTo>
                  <a:pt x="17851" y="15130"/>
                </a:lnTo>
                <a:lnTo>
                  <a:pt x="17848" y="15110"/>
                </a:lnTo>
                <a:lnTo>
                  <a:pt x="17837" y="15085"/>
                </a:lnTo>
                <a:lnTo>
                  <a:pt x="17823" y="15065"/>
                </a:lnTo>
                <a:lnTo>
                  <a:pt x="17806" y="15055"/>
                </a:lnTo>
                <a:lnTo>
                  <a:pt x="17806" y="14040"/>
                </a:lnTo>
                <a:lnTo>
                  <a:pt x="17817" y="14035"/>
                </a:lnTo>
                <a:lnTo>
                  <a:pt x="17826" y="14025"/>
                </a:lnTo>
                <a:lnTo>
                  <a:pt x="17837" y="14015"/>
                </a:lnTo>
                <a:lnTo>
                  <a:pt x="17842" y="14005"/>
                </a:lnTo>
                <a:lnTo>
                  <a:pt x="17851" y="13990"/>
                </a:lnTo>
                <a:lnTo>
                  <a:pt x="17854" y="13970"/>
                </a:lnTo>
                <a:lnTo>
                  <a:pt x="17856" y="13955"/>
                </a:lnTo>
                <a:lnTo>
                  <a:pt x="17859" y="13935"/>
                </a:lnTo>
                <a:lnTo>
                  <a:pt x="17856" y="13910"/>
                </a:lnTo>
                <a:lnTo>
                  <a:pt x="17854" y="13890"/>
                </a:lnTo>
                <a:lnTo>
                  <a:pt x="18343" y="13390"/>
                </a:lnTo>
                <a:lnTo>
                  <a:pt x="18351" y="13405"/>
                </a:lnTo>
                <a:lnTo>
                  <a:pt x="18360" y="13420"/>
                </a:lnTo>
                <a:lnTo>
                  <a:pt x="18371" y="13425"/>
                </a:lnTo>
                <a:lnTo>
                  <a:pt x="18385" y="13430"/>
                </a:lnTo>
                <a:lnTo>
                  <a:pt x="18396" y="13425"/>
                </a:lnTo>
                <a:lnTo>
                  <a:pt x="18411" y="13420"/>
                </a:lnTo>
                <a:lnTo>
                  <a:pt x="18419" y="13405"/>
                </a:lnTo>
                <a:lnTo>
                  <a:pt x="18428" y="13390"/>
                </a:lnTo>
                <a:close/>
                <a:moveTo>
                  <a:pt x="19600" y="13390"/>
                </a:moveTo>
                <a:lnTo>
                  <a:pt x="20087" y="13890"/>
                </a:lnTo>
                <a:lnTo>
                  <a:pt x="20084" y="13910"/>
                </a:lnTo>
                <a:lnTo>
                  <a:pt x="20084" y="13955"/>
                </a:lnTo>
                <a:lnTo>
                  <a:pt x="20087" y="13970"/>
                </a:lnTo>
                <a:lnTo>
                  <a:pt x="20093" y="13990"/>
                </a:lnTo>
                <a:lnTo>
                  <a:pt x="20098" y="14005"/>
                </a:lnTo>
                <a:lnTo>
                  <a:pt x="20107" y="14020"/>
                </a:lnTo>
                <a:lnTo>
                  <a:pt x="20118" y="14030"/>
                </a:lnTo>
                <a:lnTo>
                  <a:pt x="20126" y="14035"/>
                </a:lnTo>
                <a:lnTo>
                  <a:pt x="20138" y="14040"/>
                </a:lnTo>
                <a:lnTo>
                  <a:pt x="20138" y="15070"/>
                </a:lnTo>
                <a:lnTo>
                  <a:pt x="20123" y="15075"/>
                </a:lnTo>
                <a:lnTo>
                  <a:pt x="20112" y="15095"/>
                </a:lnTo>
                <a:lnTo>
                  <a:pt x="20104" y="15115"/>
                </a:lnTo>
                <a:lnTo>
                  <a:pt x="20101" y="15145"/>
                </a:lnTo>
                <a:lnTo>
                  <a:pt x="20104" y="15170"/>
                </a:lnTo>
                <a:lnTo>
                  <a:pt x="19600" y="15685"/>
                </a:lnTo>
                <a:lnTo>
                  <a:pt x="19583" y="15655"/>
                </a:lnTo>
                <a:lnTo>
                  <a:pt x="19569" y="15645"/>
                </a:lnTo>
                <a:lnTo>
                  <a:pt x="19544" y="15645"/>
                </a:lnTo>
                <a:lnTo>
                  <a:pt x="19533" y="15655"/>
                </a:lnTo>
                <a:lnTo>
                  <a:pt x="19522" y="15670"/>
                </a:lnTo>
                <a:lnTo>
                  <a:pt x="19513" y="15685"/>
                </a:lnTo>
                <a:lnTo>
                  <a:pt x="19015" y="15170"/>
                </a:lnTo>
                <a:lnTo>
                  <a:pt x="19018" y="15145"/>
                </a:lnTo>
                <a:lnTo>
                  <a:pt x="19015" y="15115"/>
                </a:lnTo>
                <a:lnTo>
                  <a:pt x="19007" y="15090"/>
                </a:lnTo>
                <a:lnTo>
                  <a:pt x="18993" y="15070"/>
                </a:lnTo>
                <a:lnTo>
                  <a:pt x="18979" y="15060"/>
                </a:lnTo>
                <a:lnTo>
                  <a:pt x="18979" y="14035"/>
                </a:lnTo>
                <a:lnTo>
                  <a:pt x="18987" y="14030"/>
                </a:lnTo>
                <a:lnTo>
                  <a:pt x="18998" y="14020"/>
                </a:lnTo>
                <a:lnTo>
                  <a:pt x="19007" y="14010"/>
                </a:lnTo>
                <a:lnTo>
                  <a:pt x="19013" y="14000"/>
                </a:lnTo>
                <a:lnTo>
                  <a:pt x="19018" y="13985"/>
                </a:lnTo>
                <a:lnTo>
                  <a:pt x="19024" y="13970"/>
                </a:lnTo>
                <a:lnTo>
                  <a:pt x="19027" y="13950"/>
                </a:lnTo>
                <a:lnTo>
                  <a:pt x="19027" y="13915"/>
                </a:lnTo>
                <a:lnTo>
                  <a:pt x="19024" y="13895"/>
                </a:lnTo>
                <a:lnTo>
                  <a:pt x="19513" y="13390"/>
                </a:lnTo>
                <a:lnTo>
                  <a:pt x="19522" y="13410"/>
                </a:lnTo>
                <a:lnTo>
                  <a:pt x="19533" y="13425"/>
                </a:lnTo>
                <a:lnTo>
                  <a:pt x="19544" y="13430"/>
                </a:lnTo>
                <a:lnTo>
                  <a:pt x="19558" y="13435"/>
                </a:lnTo>
                <a:lnTo>
                  <a:pt x="19569" y="13430"/>
                </a:lnTo>
                <a:lnTo>
                  <a:pt x="19583" y="13425"/>
                </a:lnTo>
                <a:lnTo>
                  <a:pt x="19595" y="13410"/>
                </a:lnTo>
                <a:lnTo>
                  <a:pt x="19600" y="13390"/>
                </a:lnTo>
                <a:close/>
                <a:moveTo>
                  <a:pt x="3192" y="13390"/>
                </a:moveTo>
                <a:lnTo>
                  <a:pt x="3679" y="13890"/>
                </a:lnTo>
                <a:lnTo>
                  <a:pt x="3673" y="13910"/>
                </a:lnTo>
                <a:lnTo>
                  <a:pt x="3673" y="13955"/>
                </a:lnTo>
                <a:lnTo>
                  <a:pt x="3679" y="13970"/>
                </a:lnTo>
                <a:lnTo>
                  <a:pt x="3681" y="13990"/>
                </a:lnTo>
                <a:lnTo>
                  <a:pt x="3690" y="14005"/>
                </a:lnTo>
                <a:lnTo>
                  <a:pt x="3699" y="14020"/>
                </a:lnTo>
                <a:lnTo>
                  <a:pt x="3707" y="14030"/>
                </a:lnTo>
                <a:lnTo>
                  <a:pt x="3718" y="14035"/>
                </a:lnTo>
                <a:lnTo>
                  <a:pt x="3729" y="14040"/>
                </a:lnTo>
                <a:lnTo>
                  <a:pt x="3729" y="15055"/>
                </a:lnTo>
                <a:lnTo>
                  <a:pt x="3718" y="15055"/>
                </a:lnTo>
                <a:lnTo>
                  <a:pt x="3710" y="15065"/>
                </a:lnTo>
                <a:lnTo>
                  <a:pt x="3701" y="15070"/>
                </a:lnTo>
                <a:lnTo>
                  <a:pt x="3696" y="15085"/>
                </a:lnTo>
                <a:lnTo>
                  <a:pt x="3690" y="15095"/>
                </a:lnTo>
                <a:lnTo>
                  <a:pt x="3684" y="15110"/>
                </a:lnTo>
                <a:lnTo>
                  <a:pt x="3681" y="15125"/>
                </a:lnTo>
                <a:lnTo>
                  <a:pt x="3681" y="15160"/>
                </a:lnTo>
                <a:lnTo>
                  <a:pt x="3684" y="15180"/>
                </a:lnTo>
                <a:lnTo>
                  <a:pt x="3186" y="15690"/>
                </a:lnTo>
                <a:lnTo>
                  <a:pt x="3181" y="15670"/>
                </a:lnTo>
                <a:lnTo>
                  <a:pt x="3170" y="15660"/>
                </a:lnTo>
                <a:lnTo>
                  <a:pt x="3159" y="15650"/>
                </a:lnTo>
                <a:lnTo>
                  <a:pt x="3136" y="15650"/>
                </a:lnTo>
                <a:lnTo>
                  <a:pt x="3125" y="15660"/>
                </a:lnTo>
                <a:lnTo>
                  <a:pt x="3114" y="15670"/>
                </a:lnTo>
                <a:lnTo>
                  <a:pt x="3108" y="15685"/>
                </a:lnTo>
                <a:lnTo>
                  <a:pt x="2618" y="15185"/>
                </a:lnTo>
                <a:lnTo>
                  <a:pt x="2621" y="15165"/>
                </a:lnTo>
                <a:lnTo>
                  <a:pt x="2624" y="15145"/>
                </a:lnTo>
                <a:lnTo>
                  <a:pt x="2621" y="15125"/>
                </a:lnTo>
                <a:lnTo>
                  <a:pt x="2618" y="15105"/>
                </a:lnTo>
                <a:lnTo>
                  <a:pt x="2613" y="15085"/>
                </a:lnTo>
                <a:lnTo>
                  <a:pt x="2607" y="15070"/>
                </a:lnTo>
                <a:lnTo>
                  <a:pt x="2599" y="15055"/>
                </a:lnTo>
                <a:lnTo>
                  <a:pt x="2590" y="15045"/>
                </a:lnTo>
                <a:lnTo>
                  <a:pt x="2579" y="15040"/>
                </a:lnTo>
                <a:lnTo>
                  <a:pt x="2568" y="15035"/>
                </a:lnTo>
                <a:lnTo>
                  <a:pt x="2568" y="14025"/>
                </a:lnTo>
                <a:lnTo>
                  <a:pt x="2585" y="14015"/>
                </a:lnTo>
                <a:lnTo>
                  <a:pt x="2599" y="13995"/>
                </a:lnTo>
                <a:lnTo>
                  <a:pt x="2610" y="13965"/>
                </a:lnTo>
                <a:lnTo>
                  <a:pt x="2613" y="13950"/>
                </a:lnTo>
                <a:lnTo>
                  <a:pt x="2613" y="13915"/>
                </a:lnTo>
                <a:lnTo>
                  <a:pt x="2610" y="13900"/>
                </a:lnTo>
                <a:lnTo>
                  <a:pt x="3102" y="13390"/>
                </a:lnTo>
                <a:lnTo>
                  <a:pt x="3111" y="13410"/>
                </a:lnTo>
                <a:lnTo>
                  <a:pt x="3122" y="13425"/>
                </a:lnTo>
                <a:lnTo>
                  <a:pt x="3133" y="13430"/>
                </a:lnTo>
                <a:lnTo>
                  <a:pt x="3147" y="13435"/>
                </a:lnTo>
                <a:lnTo>
                  <a:pt x="3161" y="13430"/>
                </a:lnTo>
                <a:lnTo>
                  <a:pt x="3172" y="13425"/>
                </a:lnTo>
                <a:lnTo>
                  <a:pt x="3184" y="13410"/>
                </a:lnTo>
                <a:lnTo>
                  <a:pt x="3192" y="13390"/>
                </a:lnTo>
                <a:close/>
                <a:moveTo>
                  <a:pt x="6702" y="13385"/>
                </a:moveTo>
                <a:lnTo>
                  <a:pt x="7208" y="13905"/>
                </a:lnTo>
                <a:lnTo>
                  <a:pt x="7206" y="13935"/>
                </a:lnTo>
                <a:lnTo>
                  <a:pt x="7208" y="13960"/>
                </a:lnTo>
                <a:lnTo>
                  <a:pt x="7217" y="13985"/>
                </a:lnTo>
                <a:lnTo>
                  <a:pt x="7231" y="14000"/>
                </a:lnTo>
                <a:lnTo>
                  <a:pt x="7245" y="14010"/>
                </a:lnTo>
                <a:lnTo>
                  <a:pt x="7245" y="15040"/>
                </a:lnTo>
                <a:lnTo>
                  <a:pt x="7234" y="15045"/>
                </a:lnTo>
                <a:lnTo>
                  <a:pt x="7222" y="15050"/>
                </a:lnTo>
                <a:lnTo>
                  <a:pt x="7214" y="15060"/>
                </a:lnTo>
                <a:lnTo>
                  <a:pt x="7206" y="15075"/>
                </a:lnTo>
                <a:lnTo>
                  <a:pt x="7194" y="15105"/>
                </a:lnTo>
                <a:lnTo>
                  <a:pt x="7192" y="15125"/>
                </a:lnTo>
                <a:lnTo>
                  <a:pt x="7189" y="15145"/>
                </a:lnTo>
                <a:lnTo>
                  <a:pt x="7192" y="15165"/>
                </a:lnTo>
                <a:lnTo>
                  <a:pt x="7194" y="15185"/>
                </a:lnTo>
                <a:lnTo>
                  <a:pt x="6702" y="15690"/>
                </a:lnTo>
                <a:lnTo>
                  <a:pt x="6697" y="15675"/>
                </a:lnTo>
                <a:lnTo>
                  <a:pt x="6685" y="15660"/>
                </a:lnTo>
                <a:lnTo>
                  <a:pt x="6674" y="15655"/>
                </a:lnTo>
                <a:lnTo>
                  <a:pt x="6663" y="15650"/>
                </a:lnTo>
                <a:lnTo>
                  <a:pt x="6652" y="15655"/>
                </a:lnTo>
                <a:lnTo>
                  <a:pt x="6640" y="15660"/>
                </a:lnTo>
                <a:lnTo>
                  <a:pt x="6632" y="15670"/>
                </a:lnTo>
                <a:lnTo>
                  <a:pt x="6623" y="15685"/>
                </a:lnTo>
                <a:lnTo>
                  <a:pt x="6117" y="15170"/>
                </a:lnTo>
                <a:lnTo>
                  <a:pt x="6120" y="15145"/>
                </a:lnTo>
                <a:lnTo>
                  <a:pt x="6117" y="15120"/>
                </a:lnTo>
                <a:lnTo>
                  <a:pt x="6109" y="15095"/>
                </a:lnTo>
                <a:lnTo>
                  <a:pt x="6098" y="15080"/>
                </a:lnTo>
                <a:lnTo>
                  <a:pt x="6083" y="15070"/>
                </a:lnTo>
                <a:lnTo>
                  <a:pt x="6083" y="14040"/>
                </a:lnTo>
                <a:lnTo>
                  <a:pt x="6095" y="14035"/>
                </a:lnTo>
                <a:lnTo>
                  <a:pt x="6106" y="14025"/>
                </a:lnTo>
                <a:lnTo>
                  <a:pt x="6114" y="14015"/>
                </a:lnTo>
                <a:lnTo>
                  <a:pt x="6123" y="14005"/>
                </a:lnTo>
                <a:lnTo>
                  <a:pt x="6128" y="13990"/>
                </a:lnTo>
                <a:lnTo>
                  <a:pt x="6134" y="13970"/>
                </a:lnTo>
                <a:lnTo>
                  <a:pt x="6137" y="13955"/>
                </a:lnTo>
                <a:lnTo>
                  <a:pt x="6137" y="13910"/>
                </a:lnTo>
                <a:lnTo>
                  <a:pt x="6131" y="13890"/>
                </a:lnTo>
                <a:lnTo>
                  <a:pt x="6626" y="13385"/>
                </a:lnTo>
                <a:lnTo>
                  <a:pt x="6632" y="13400"/>
                </a:lnTo>
                <a:lnTo>
                  <a:pt x="6640" y="13410"/>
                </a:lnTo>
                <a:lnTo>
                  <a:pt x="6652" y="13420"/>
                </a:lnTo>
                <a:lnTo>
                  <a:pt x="6674" y="13420"/>
                </a:lnTo>
                <a:lnTo>
                  <a:pt x="6685" y="13410"/>
                </a:lnTo>
                <a:lnTo>
                  <a:pt x="6694" y="13400"/>
                </a:lnTo>
                <a:lnTo>
                  <a:pt x="6702" y="13385"/>
                </a:lnTo>
                <a:close/>
                <a:moveTo>
                  <a:pt x="7886" y="13395"/>
                </a:moveTo>
                <a:lnTo>
                  <a:pt x="8359" y="13885"/>
                </a:lnTo>
                <a:lnTo>
                  <a:pt x="8356" y="13905"/>
                </a:lnTo>
                <a:lnTo>
                  <a:pt x="8353" y="13935"/>
                </a:lnTo>
                <a:lnTo>
                  <a:pt x="8356" y="13955"/>
                </a:lnTo>
                <a:lnTo>
                  <a:pt x="8359" y="13975"/>
                </a:lnTo>
                <a:lnTo>
                  <a:pt x="8364" y="13995"/>
                </a:lnTo>
                <a:lnTo>
                  <a:pt x="8373" y="14015"/>
                </a:lnTo>
                <a:lnTo>
                  <a:pt x="8381" y="14030"/>
                </a:lnTo>
                <a:lnTo>
                  <a:pt x="8392" y="14040"/>
                </a:lnTo>
                <a:lnTo>
                  <a:pt x="8404" y="14050"/>
                </a:lnTo>
                <a:lnTo>
                  <a:pt x="8418" y="14050"/>
                </a:lnTo>
                <a:lnTo>
                  <a:pt x="8418" y="15045"/>
                </a:lnTo>
                <a:lnTo>
                  <a:pt x="8407" y="15050"/>
                </a:lnTo>
                <a:lnTo>
                  <a:pt x="8398" y="15055"/>
                </a:lnTo>
                <a:lnTo>
                  <a:pt x="8387" y="15065"/>
                </a:lnTo>
                <a:lnTo>
                  <a:pt x="8381" y="15080"/>
                </a:lnTo>
                <a:lnTo>
                  <a:pt x="8373" y="15090"/>
                </a:lnTo>
                <a:lnTo>
                  <a:pt x="8370" y="15110"/>
                </a:lnTo>
                <a:lnTo>
                  <a:pt x="8367" y="15125"/>
                </a:lnTo>
                <a:lnTo>
                  <a:pt x="8364" y="15145"/>
                </a:lnTo>
                <a:lnTo>
                  <a:pt x="8367" y="15165"/>
                </a:lnTo>
                <a:lnTo>
                  <a:pt x="8370" y="15180"/>
                </a:lnTo>
                <a:lnTo>
                  <a:pt x="7875" y="15690"/>
                </a:lnTo>
                <a:lnTo>
                  <a:pt x="7869" y="15675"/>
                </a:lnTo>
                <a:lnTo>
                  <a:pt x="7858" y="15660"/>
                </a:lnTo>
                <a:lnTo>
                  <a:pt x="7847" y="15655"/>
                </a:lnTo>
                <a:lnTo>
                  <a:pt x="7836" y="15650"/>
                </a:lnTo>
                <a:lnTo>
                  <a:pt x="7822" y="15650"/>
                </a:lnTo>
                <a:lnTo>
                  <a:pt x="7813" y="15660"/>
                </a:lnTo>
                <a:lnTo>
                  <a:pt x="7802" y="15670"/>
                </a:lnTo>
                <a:lnTo>
                  <a:pt x="7793" y="15685"/>
                </a:lnTo>
                <a:lnTo>
                  <a:pt x="7304" y="15185"/>
                </a:lnTo>
                <a:lnTo>
                  <a:pt x="7307" y="15165"/>
                </a:lnTo>
                <a:lnTo>
                  <a:pt x="7307" y="15125"/>
                </a:lnTo>
                <a:lnTo>
                  <a:pt x="7304" y="15105"/>
                </a:lnTo>
                <a:lnTo>
                  <a:pt x="7293" y="15075"/>
                </a:lnTo>
                <a:lnTo>
                  <a:pt x="7284" y="15060"/>
                </a:lnTo>
                <a:lnTo>
                  <a:pt x="7276" y="15050"/>
                </a:lnTo>
                <a:lnTo>
                  <a:pt x="7267" y="15045"/>
                </a:lnTo>
                <a:lnTo>
                  <a:pt x="7256" y="15040"/>
                </a:lnTo>
                <a:lnTo>
                  <a:pt x="7256" y="14005"/>
                </a:lnTo>
                <a:lnTo>
                  <a:pt x="7270" y="14000"/>
                </a:lnTo>
                <a:lnTo>
                  <a:pt x="7282" y="13980"/>
                </a:lnTo>
                <a:lnTo>
                  <a:pt x="7290" y="13960"/>
                </a:lnTo>
                <a:lnTo>
                  <a:pt x="7290" y="13910"/>
                </a:lnTo>
                <a:lnTo>
                  <a:pt x="7785" y="13400"/>
                </a:lnTo>
                <a:lnTo>
                  <a:pt x="7793" y="13420"/>
                </a:lnTo>
                <a:lnTo>
                  <a:pt x="7805" y="13435"/>
                </a:lnTo>
                <a:lnTo>
                  <a:pt x="7819" y="13445"/>
                </a:lnTo>
                <a:lnTo>
                  <a:pt x="7836" y="13450"/>
                </a:lnTo>
                <a:lnTo>
                  <a:pt x="7850" y="13445"/>
                </a:lnTo>
                <a:lnTo>
                  <a:pt x="7864" y="13435"/>
                </a:lnTo>
                <a:lnTo>
                  <a:pt x="7878" y="13420"/>
                </a:lnTo>
                <a:lnTo>
                  <a:pt x="7886" y="13395"/>
                </a:lnTo>
                <a:close/>
                <a:moveTo>
                  <a:pt x="9048" y="13385"/>
                </a:moveTo>
                <a:lnTo>
                  <a:pt x="9554" y="13905"/>
                </a:lnTo>
                <a:lnTo>
                  <a:pt x="9548" y="13935"/>
                </a:lnTo>
                <a:lnTo>
                  <a:pt x="9554" y="13960"/>
                </a:lnTo>
                <a:lnTo>
                  <a:pt x="9562" y="13985"/>
                </a:lnTo>
                <a:lnTo>
                  <a:pt x="9574" y="14000"/>
                </a:lnTo>
                <a:lnTo>
                  <a:pt x="9588" y="14010"/>
                </a:lnTo>
                <a:lnTo>
                  <a:pt x="9588" y="15050"/>
                </a:lnTo>
                <a:lnTo>
                  <a:pt x="9579" y="15055"/>
                </a:lnTo>
                <a:lnTo>
                  <a:pt x="9571" y="15060"/>
                </a:lnTo>
                <a:lnTo>
                  <a:pt x="9554" y="15080"/>
                </a:lnTo>
                <a:lnTo>
                  <a:pt x="9548" y="15095"/>
                </a:lnTo>
                <a:lnTo>
                  <a:pt x="9543" y="15110"/>
                </a:lnTo>
                <a:lnTo>
                  <a:pt x="9540" y="15125"/>
                </a:lnTo>
                <a:lnTo>
                  <a:pt x="9540" y="15165"/>
                </a:lnTo>
                <a:lnTo>
                  <a:pt x="9543" y="15180"/>
                </a:lnTo>
                <a:lnTo>
                  <a:pt x="9048" y="15690"/>
                </a:lnTo>
                <a:lnTo>
                  <a:pt x="9039" y="15670"/>
                </a:lnTo>
                <a:lnTo>
                  <a:pt x="9031" y="15660"/>
                </a:lnTo>
                <a:lnTo>
                  <a:pt x="9020" y="15650"/>
                </a:lnTo>
                <a:lnTo>
                  <a:pt x="8994" y="15650"/>
                </a:lnTo>
                <a:lnTo>
                  <a:pt x="8983" y="15660"/>
                </a:lnTo>
                <a:lnTo>
                  <a:pt x="8975" y="15670"/>
                </a:lnTo>
                <a:lnTo>
                  <a:pt x="8966" y="15685"/>
                </a:lnTo>
                <a:lnTo>
                  <a:pt x="8471" y="15180"/>
                </a:lnTo>
                <a:lnTo>
                  <a:pt x="8474" y="15160"/>
                </a:lnTo>
                <a:lnTo>
                  <a:pt x="8477" y="15145"/>
                </a:lnTo>
                <a:lnTo>
                  <a:pt x="8474" y="15125"/>
                </a:lnTo>
                <a:lnTo>
                  <a:pt x="8471" y="15110"/>
                </a:lnTo>
                <a:lnTo>
                  <a:pt x="8468" y="15095"/>
                </a:lnTo>
                <a:lnTo>
                  <a:pt x="8463" y="15080"/>
                </a:lnTo>
                <a:lnTo>
                  <a:pt x="8454" y="15070"/>
                </a:lnTo>
                <a:lnTo>
                  <a:pt x="8437" y="15050"/>
                </a:lnTo>
                <a:lnTo>
                  <a:pt x="8429" y="15050"/>
                </a:lnTo>
                <a:lnTo>
                  <a:pt x="8429" y="14050"/>
                </a:lnTo>
                <a:lnTo>
                  <a:pt x="8440" y="14045"/>
                </a:lnTo>
                <a:lnTo>
                  <a:pt x="8452" y="14040"/>
                </a:lnTo>
                <a:lnTo>
                  <a:pt x="8463" y="14025"/>
                </a:lnTo>
                <a:lnTo>
                  <a:pt x="8471" y="14010"/>
                </a:lnTo>
                <a:lnTo>
                  <a:pt x="8477" y="13995"/>
                </a:lnTo>
                <a:lnTo>
                  <a:pt x="8482" y="13975"/>
                </a:lnTo>
                <a:lnTo>
                  <a:pt x="8485" y="13955"/>
                </a:lnTo>
                <a:lnTo>
                  <a:pt x="8488" y="13935"/>
                </a:lnTo>
                <a:lnTo>
                  <a:pt x="8485" y="13910"/>
                </a:lnTo>
                <a:lnTo>
                  <a:pt x="8482" y="13885"/>
                </a:lnTo>
                <a:lnTo>
                  <a:pt x="8969" y="13390"/>
                </a:lnTo>
                <a:lnTo>
                  <a:pt x="8975" y="13405"/>
                </a:lnTo>
                <a:lnTo>
                  <a:pt x="8983" y="13415"/>
                </a:lnTo>
                <a:lnTo>
                  <a:pt x="8994" y="13420"/>
                </a:lnTo>
                <a:lnTo>
                  <a:pt x="9006" y="13425"/>
                </a:lnTo>
                <a:lnTo>
                  <a:pt x="9020" y="13420"/>
                </a:lnTo>
                <a:lnTo>
                  <a:pt x="9031" y="13415"/>
                </a:lnTo>
                <a:lnTo>
                  <a:pt x="9039" y="13400"/>
                </a:lnTo>
                <a:lnTo>
                  <a:pt x="9048" y="13385"/>
                </a:lnTo>
                <a:close/>
                <a:moveTo>
                  <a:pt x="10226" y="13390"/>
                </a:moveTo>
                <a:lnTo>
                  <a:pt x="10721" y="13900"/>
                </a:lnTo>
                <a:lnTo>
                  <a:pt x="10719" y="13915"/>
                </a:lnTo>
                <a:lnTo>
                  <a:pt x="10716" y="13935"/>
                </a:lnTo>
                <a:lnTo>
                  <a:pt x="10719" y="13950"/>
                </a:lnTo>
                <a:lnTo>
                  <a:pt x="10721" y="13965"/>
                </a:lnTo>
                <a:lnTo>
                  <a:pt x="10730" y="13990"/>
                </a:lnTo>
                <a:lnTo>
                  <a:pt x="10744" y="14010"/>
                </a:lnTo>
                <a:lnTo>
                  <a:pt x="10752" y="14015"/>
                </a:lnTo>
                <a:lnTo>
                  <a:pt x="10761" y="14015"/>
                </a:lnTo>
                <a:lnTo>
                  <a:pt x="10761" y="15050"/>
                </a:lnTo>
                <a:lnTo>
                  <a:pt x="10749" y="15050"/>
                </a:lnTo>
                <a:lnTo>
                  <a:pt x="10741" y="15055"/>
                </a:lnTo>
                <a:lnTo>
                  <a:pt x="10732" y="15065"/>
                </a:lnTo>
                <a:lnTo>
                  <a:pt x="10724" y="15080"/>
                </a:lnTo>
                <a:lnTo>
                  <a:pt x="10719" y="15090"/>
                </a:lnTo>
                <a:lnTo>
                  <a:pt x="10713" y="15110"/>
                </a:lnTo>
                <a:lnTo>
                  <a:pt x="10710" y="15125"/>
                </a:lnTo>
                <a:lnTo>
                  <a:pt x="10710" y="15165"/>
                </a:lnTo>
                <a:lnTo>
                  <a:pt x="10713" y="15180"/>
                </a:lnTo>
                <a:lnTo>
                  <a:pt x="10221" y="15690"/>
                </a:lnTo>
                <a:lnTo>
                  <a:pt x="10212" y="15675"/>
                </a:lnTo>
                <a:lnTo>
                  <a:pt x="10201" y="15660"/>
                </a:lnTo>
                <a:lnTo>
                  <a:pt x="10190" y="15655"/>
                </a:lnTo>
                <a:lnTo>
                  <a:pt x="10179" y="15650"/>
                </a:lnTo>
                <a:lnTo>
                  <a:pt x="10167" y="15655"/>
                </a:lnTo>
                <a:lnTo>
                  <a:pt x="10156" y="15660"/>
                </a:lnTo>
                <a:lnTo>
                  <a:pt x="10147" y="15670"/>
                </a:lnTo>
                <a:lnTo>
                  <a:pt x="10139" y="15685"/>
                </a:lnTo>
                <a:lnTo>
                  <a:pt x="9641" y="15175"/>
                </a:lnTo>
                <a:lnTo>
                  <a:pt x="9644" y="15160"/>
                </a:lnTo>
                <a:lnTo>
                  <a:pt x="9647" y="15145"/>
                </a:lnTo>
                <a:lnTo>
                  <a:pt x="9644" y="15125"/>
                </a:lnTo>
                <a:lnTo>
                  <a:pt x="9641" y="15110"/>
                </a:lnTo>
                <a:lnTo>
                  <a:pt x="9633" y="15085"/>
                </a:lnTo>
                <a:lnTo>
                  <a:pt x="9619" y="15065"/>
                </a:lnTo>
                <a:lnTo>
                  <a:pt x="9610" y="15055"/>
                </a:lnTo>
                <a:lnTo>
                  <a:pt x="9599" y="15050"/>
                </a:lnTo>
                <a:lnTo>
                  <a:pt x="9599" y="14010"/>
                </a:lnTo>
                <a:lnTo>
                  <a:pt x="9613" y="14000"/>
                </a:lnTo>
                <a:lnTo>
                  <a:pt x="9624" y="13980"/>
                </a:lnTo>
                <a:lnTo>
                  <a:pt x="9633" y="13960"/>
                </a:lnTo>
                <a:lnTo>
                  <a:pt x="9636" y="13935"/>
                </a:lnTo>
                <a:lnTo>
                  <a:pt x="9633" y="13910"/>
                </a:lnTo>
                <a:lnTo>
                  <a:pt x="10134" y="13395"/>
                </a:lnTo>
                <a:lnTo>
                  <a:pt x="10142" y="13410"/>
                </a:lnTo>
                <a:lnTo>
                  <a:pt x="10153" y="13425"/>
                </a:lnTo>
                <a:lnTo>
                  <a:pt x="10164" y="13435"/>
                </a:lnTo>
                <a:lnTo>
                  <a:pt x="10179" y="13440"/>
                </a:lnTo>
                <a:lnTo>
                  <a:pt x="10192" y="13435"/>
                </a:lnTo>
                <a:lnTo>
                  <a:pt x="10206" y="13425"/>
                </a:lnTo>
                <a:lnTo>
                  <a:pt x="10215" y="13410"/>
                </a:lnTo>
                <a:lnTo>
                  <a:pt x="10226" y="13390"/>
                </a:lnTo>
                <a:close/>
                <a:moveTo>
                  <a:pt x="17257" y="13390"/>
                </a:moveTo>
                <a:lnTo>
                  <a:pt x="17744" y="13890"/>
                </a:lnTo>
                <a:lnTo>
                  <a:pt x="17741" y="13910"/>
                </a:lnTo>
                <a:lnTo>
                  <a:pt x="17739" y="13935"/>
                </a:lnTo>
                <a:lnTo>
                  <a:pt x="17741" y="13955"/>
                </a:lnTo>
                <a:lnTo>
                  <a:pt x="17744" y="13970"/>
                </a:lnTo>
                <a:lnTo>
                  <a:pt x="17750" y="13990"/>
                </a:lnTo>
                <a:lnTo>
                  <a:pt x="17755" y="14005"/>
                </a:lnTo>
                <a:lnTo>
                  <a:pt x="17764" y="14020"/>
                </a:lnTo>
                <a:lnTo>
                  <a:pt x="17772" y="14030"/>
                </a:lnTo>
                <a:lnTo>
                  <a:pt x="17784" y="14035"/>
                </a:lnTo>
                <a:lnTo>
                  <a:pt x="17795" y="14040"/>
                </a:lnTo>
                <a:lnTo>
                  <a:pt x="17795" y="15055"/>
                </a:lnTo>
                <a:lnTo>
                  <a:pt x="17784" y="15055"/>
                </a:lnTo>
                <a:lnTo>
                  <a:pt x="17775" y="15065"/>
                </a:lnTo>
                <a:lnTo>
                  <a:pt x="17766" y="15070"/>
                </a:lnTo>
                <a:lnTo>
                  <a:pt x="17761" y="15085"/>
                </a:lnTo>
                <a:lnTo>
                  <a:pt x="17755" y="15095"/>
                </a:lnTo>
                <a:lnTo>
                  <a:pt x="17750" y="15110"/>
                </a:lnTo>
                <a:lnTo>
                  <a:pt x="17747" y="15125"/>
                </a:lnTo>
                <a:lnTo>
                  <a:pt x="17747" y="15160"/>
                </a:lnTo>
                <a:lnTo>
                  <a:pt x="17750" y="15180"/>
                </a:lnTo>
                <a:lnTo>
                  <a:pt x="17255" y="15690"/>
                </a:lnTo>
                <a:lnTo>
                  <a:pt x="17246" y="15670"/>
                </a:lnTo>
                <a:lnTo>
                  <a:pt x="17238" y="15660"/>
                </a:lnTo>
                <a:lnTo>
                  <a:pt x="17226" y="15650"/>
                </a:lnTo>
                <a:lnTo>
                  <a:pt x="17201" y="15650"/>
                </a:lnTo>
                <a:lnTo>
                  <a:pt x="17190" y="15660"/>
                </a:lnTo>
                <a:lnTo>
                  <a:pt x="17181" y="15670"/>
                </a:lnTo>
                <a:lnTo>
                  <a:pt x="17173" y="15685"/>
                </a:lnTo>
                <a:lnTo>
                  <a:pt x="16684" y="15185"/>
                </a:lnTo>
                <a:lnTo>
                  <a:pt x="16689" y="15165"/>
                </a:lnTo>
                <a:lnTo>
                  <a:pt x="16689" y="15125"/>
                </a:lnTo>
                <a:lnTo>
                  <a:pt x="16687" y="15105"/>
                </a:lnTo>
                <a:lnTo>
                  <a:pt x="16681" y="15085"/>
                </a:lnTo>
                <a:lnTo>
                  <a:pt x="16664" y="15055"/>
                </a:lnTo>
                <a:lnTo>
                  <a:pt x="16656" y="15045"/>
                </a:lnTo>
                <a:lnTo>
                  <a:pt x="16644" y="15040"/>
                </a:lnTo>
                <a:lnTo>
                  <a:pt x="16633" y="15035"/>
                </a:lnTo>
                <a:lnTo>
                  <a:pt x="16633" y="14025"/>
                </a:lnTo>
                <a:lnTo>
                  <a:pt x="16650" y="14015"/>
                </a:lnTo>
                <a:lnTo>
                  <a:pt x="16667" y="13995"/>
                </a:lnTo>
                <a:lnTo>
                  <a:pt x="16675" y="13965"/>
                </a:lnTo>
                <a:lnTo>
                  <a:pt x="16678" y="13950"/>
                </a:lnTo>
                <a:lnTo>
                  <a:pt x="16678" y="13915"/>
                </a:lnTo>
                <a:lnTo>
                  <a:pt x="16675" y="13900"/>
                </a:lnTo>
                <a:lnTo>
                  <a:pt x="17167" y="13390"/>
                </a:lnTo>
                <a:lnTo>
                  <a:pt x="17176" y="13410"/>
                </a:lnTo>
                <a:lnTo>
                  <a:pt x="17187" y="13425"/>
                </a:lnTo>
                <a:lnTo>
                  <a:pt x="17199" y="13430"/>
                </a:lnTo>
                <a:lnTo>
                  <a:pt x="17212" y="13435"/>
                </a:lnTo>
                <a:lnTo>
                  <a:pt x="17226" y="13430"/>
                </a:lnTo>
                <a:lnTo>
                  <a:pt x="17238" y="13425"/>
                </a:lnTo>
                <a:lnTo>
                  <a:pt x="17249" y="13410"/>
                </a:lnTo>
                <a:lnTo>
                  <a:pt x="17257" y="13390"/>
                </a:lnTo>
                <a:close/>
                <a:moveTo>
                  <a:pt x="20768" y="13385"/>
                </a:moveTo>
                <a:lnTo>
                  <a:pt x="21277" y="13905"/>
                </a:lnTo>
                <a:lnTo>
                  <a:pt x="21274" y="13935"/>
                </a:lnTo>
                <a:lnTo>
                  <a:pt x="21277" y="13960"/>
                </a:lnTo>
                <a:lnTo>
                  <a:pt x="21282" y="13985"/>
                </a:lnTo>
                <a:lnTo>
                  <a:pt x="21296" y="14000"/>
                </a:lnTo>
                <a:lnTo>
                  <a:pt x="21310" y="14010"/>
                </a:lnTo>
                <a:lnTo>
                  <a:pt x="21310" y="15040"/>
                </a:lnTo>
                <a:lnTo>
                  <a:pt x="21299" y="15045"/>
                </a:lnTo>
                <a:lnTo>
                  <a:pt x="21288" y="15050"/>
                </a:lnTo>
                <a:lnTo>
                  <a:pt x="21279" y="15060"/>
                </a:lnTo>
                <a:lnTo>
                  <a:pt x="21271" y="15075"/>
                </a:lnTo>
                <a:lnTo>
                  <a:pt x="21265" y="15090"/>
                </a:lnTo>
                <a:lnTo>
                  <a:pt x="21260" y="15105"/>
                </a:lnTo>
                <a:lnTo>
                  <a:pt x="21257" y="15125"/>
                </a:lnTo>
                <a:lnTo>
                  <a:pt x="21257" y="15165"/>
                </a:lnTo>
                <a:lnTo>
                  <a:pt x="21260" y="15185"/>
                </a:lnTo>
                <a:lnTo>
                  <a:pt x="20770" y="15690"/>
                </a:lnTo>
                <a:lnTo>
                  <a:pt x="20753" y="15660"/>
                </a:lnTo>
                <a:lnTo>
                  <a:pt x="20742" y="15655"/>
                </a:lnTo>
                <a:lnTo>
                  <a:pt x="20728" y="15650"/>
                </a:lnTo>
                <a:lnTo>
                  <a:pt x="20717" y="15655"/>
                </a:lnTo>
                <a:lnTo>
                  <a:pt x="20706" y="15660"/>
                </a:lnTo>
                <a:lnTo>
                  <a:pt x="20697" y="15670"/>
                </a:lnTo>
                <a:lnTo>
                  <a:pt x="20689" y="15685"/>
                </a:lnTo>
                <a:lnTo>
                  <a:pt x="20183" y="15170"/>
                </a:lnTo>
                <a:lnTo>
                  <a:pt x="20185" y="15145"/>
                </a:lnTo>
                <a:lnTo>
                  <a:pt x="20183" y="15120"/>
                </a:lnTo>
                <a:lnTo>
                  <a:pt x="20177" y="15095"/>
                </a:lnTo>
                <a:lnTo>
                  <a:pt x="20163" y="15080"/>
                </a:lnTo>
                <a:lnTo>
                  <a:pt x="20149" y="15070"/>
                </a:lnTo>
                <a:lnTo>
                  <a:pt x="20149" y="14040"/>
                </a:lnTo>
                <a:lnTo>
                  <a:pt x="20160" y="14035"/>
                </a:lnTo>
                <a:lnTo>
                  <a:pt x="20171" y="14025"/>
                </a:lnTo>
                <a:lnTo>
                  <a:pt x="20180" y="14015"/>
                </a:lnTo>
                <a:lnTo>
                  <a:pt x="20188" y="14005"/>
                </a:lnTo>
                <a:lnTo>
                  <a:pt x="20194" y="13990"/>
                </a:lnTo>
                <a:lnTo>
                  <a:pt x="20199" y="13970"/>
                </a:lnTo>
                <a:lnTo>
                  <a:pt x="20202" y="13955"/>
                </a:lnTo>
                <a:lnTo>
                  <a:pt x="20202" y="13910"/>
                </a:lnTo>
                <a:lnTo>
                  <a:pt x="20199" y="13890"/>
                </a:lnTo>
                <a:lnTo>
                  <a:pt x="20692" y="13385"/>
                </a:lnTo>
                <a:lnTo>
                  <a:pt x="20697" y="13400"/>
                </a:lnTo>
                <a:lnTo>
                  <a:pt x="20708" y="13410"/>
                </a:lnTo>
                <a:lnTo>
                  <a:pt x="20717" y="13420"/>
                </a:lnTo>
                <a:lnTo>
                  <a:pt x="20739" y="13420"/>
                </a:lnTo>
                <a:lnTo>
                  <a:pt x="20751" y="13410"/>
                </a:lnTo>
                <a:lnTo>
                  <a:pt x="20759" y="13400"/>
                </a:lnTo>
                <a:lnTo>
                  <a:pt x="20768" y="13385"/>
                </a:lnTo>
                <a:close/>
                <a:moveTo>
                  <a:pt x="3777" y="15195"/>
                </a:moveTo>
                <a:lnTo>
                  <a:pt x="4272" y="15705"/>
                </a:lnTo>
                <a:lnTo>
                  <a:pt x="4269" y="15720"/>
                </a:lnTo>
                <a:lnTo>
                  <a:pt x="4266" y="15740"/>
                </a:lnTo>
                <a:lnTo>
                  <a:pt x="4269" y="15755"/>
                </a:lnTo>
                <a:lnTo>
                  <a:pt x="4272" y="15770"/>
                </a:lnTo>
                <a:lnTo>
                  <a:pt x="4275" y="15785"/>
                </a:lnTo>
                <a:lnTo>
                  <a:pt x="4281" y="15800"/>
                </a:lnTo>
                <a:lnTo>
                  <a:pt x="4295" y="15820"/>
                </a:lnTo>
                <a:lnTo>
                  <a:pt x="4306" y="15825"/>
                </a:lnTo>
                <a:lnTo>
                  <a:pt x="4314" y="15830"/>
                </a:lnTo>
                <a:lnTo>
                  <a:pt x="4314" y="16870"/>
                </a:lnTo>
                <a:lnTo>
                  <a:pt x="4298" y="16880"/>
                </a:lnTo>
                <a:lnTo>
                  <a:pt x="4286" y="16895"/>
                </a:lnTo>
                <a:lnTo>
                  <a:pt x="4278" y="16920"/>
                </a:lnTo>
                <a:lnTo>
                  <a:pt x="4275" y="16950"/>
                </a:lnTo>
                <a:lnTo>
                  <a:pt x="4278" y="16975"/>
                </a:lnTo>
                <a:lnTo>
                  <a:pt x="3789" y="17475"/>
                </a:lnTo>
                <a:lnTo>
                  <a:pt x="3777" y="17455"/>
                </a:lnTo>
                <a:lnTo>
                  <a:pt x="3766" y="17440"/>
                </a:lnTo>
                <a:lnTo>
                  <a:pt x="3749" y="17425"/>
                </a:lnTo>
                <a:lnTo>
                  <a:pt x="3715" y="17425"/>
                </a:lnTo>
                <a:lnTo>
                  <a:pt x="3701" y="17435"/>
                </a:lnTo>
                <a:lnTo>
                  <a:pt x="3687" y="17455"/>
                </a:lnTo>
                <a:lnTo>
                  <a:pt x="3676" y="17475"/>
                </a:lnTo>
                <a:lnTo>
                  <a:pt x="3209" y="16995"/>
                </a:lnTo>
                <a:lnTo>
                  <a:pt x="3212" y="16975"/>
                </a:lnTo>
                <a:lnTo>
                  <a:pt x="3212" y="16925"/>
                </a:lnTo>
                <a:lnTo>
                  <a:pt x="3209" y="16905"/>
                </a:lnTo>
                <a:lnTo>
                  <a:pt x="3204" y="16885"/>
                </a:lnTo>
                <a:lnTo>
                  <a:pt x="3195" y="16870"/>
                </a:lnTo>
                <a:lnTo>
                  <a:pt x="3186" y="16855"/>
                </a:lnTo>
                <a:lnTo>
                  <a:pt x="3178" y="16845"/>
                </a:lnTo>
                <a:lnTo>
                  <a:pt x="3167" y="16835"/>
                </a:lnTo>
                <a:lnTo>
                  <a:pt x="3153" y="16835"/>
                </a:lnTo>
                <a:lnTo>
                  <a:pt x="3153" y="15825"/>
                </a:lnTo>
                <a:lnTo>
                  <a:pt x="3170" y="15815"/>
                </a:lnTo>
                <a:lnTo>
                  <a:pt x="3184" y="15795"/>
                </a:lnTo>
                <a:lnTo>
                  <a:pt x="3192" y="15770"/>
                </a:lnTo>
                <a:lnTo>
                  <a:pt x="3195" y="15755"/>
                </a:lnTo>
                <a:lnTo>
                  <a:pt x="3198" y="15740"/>
                </a:lnTo>
                <a:lnTo>
                  <a:pt x="3195" y="15720"/>
                </a:lnTo>
                <a:lnTo>
                  <a:pt x="3192" y="15705"/>
                </a:lnTo>
                <a:lnTo>
                  <a:pt x="3690" y="15195"/>
                </a:lnTo>
                <a:lnTo>
                  <a:pt x="3699" y="15215"/>
                </a:lnTo>
                <a:lnTo>
                  <a:pt x="3707" y="15225"/>
                </a:lnTo>
                <a:lnTo>
                  <a:pt x="3721" y="15235"/>
                </a:lnTo>
                <a:lnTo>
                  <a:pt x="3746" y="15235"/>
                </a:lnTo>
                <a:lnTo>
                  <a:pt x="3757" y="15225"/>
                </a:lnTo>
                <a:lnTo>
                  <a:pt x="3769" y="15210"/>
                </a:lnTo>
                <a:lnTo>
                  <a:pt x="3777" y="15195"/>
                </a:lnTo>
                <a:close/>
                <a:moveTo>
                  <a:pt x="14324" y="15190"/>
                </a:moveTo>
                <a:lnTo>
                  <a:pt x="14816" y="15695"/>
                </a:lnTo>
                <a:lnTo>
                  <a:pt x="14811" y="15715"/>
                </a:lnTo>
                <a:lnTo>
                  <a:pt x="14811" y="15760"/>
                </a:lnTo>
                <a:lnTo>
                  <a:pt x="14813" y="15775"/>
                </a:lnTo>
                <a:lnTo>
                  <a:pt x="14819" y="15795"/>
                </a:lnTo>
                <a:lnTo>
                  <a:pt x="14825" y="15810"/>
                </a:lnTo>
                <a:lnTo>
                  <a:pt x="14842" y="15830"/>
                </a:lnTo>
                <a:lnTo>
                  <a:pt x="14853" y="15840"/>
                </a:lnTo>
                <a:lnTo>
                  <a:pt x="14864" y="15840"/>
                </a:lnTo>
                <a:lnTo>
                  <a:pt x="14864" y="16875"/>
                </a:lnTo>
                <a:lnTo>
                  <a:pt x="14850" y="16880"/>
                </a:lnTo>
                <a:lnTo>
                  <a:pt x="14836" y="16900"/>
                </a:lnTo>
                <a:lnTo>
                  <a:pt x="14830" y="16920"/>
                </a:lnTo>
                <a:lnTo>
                  <a:pt x="14825" y="16950"/>
                </a:lnTo>
                <a:lnTo>
                  <a:pt x="14827" y="16975"/>
                </a:lnTo>
                <a:lnTo>
                  <a:pt x="14338" y="17475"/>
                </a:lnTo>
                <a:lnTo>
                  <a:pt x="14327" y="17455"/>
                </a:lnTo>
                <a:lnTo>
                  <a:pt x="14316" y="17440"/>
                </a:lnTo>
                <a:lnTo>
                  <a:pt x="14299" y="17430"/>
                </a:lnTo>
                <a:lnTo>
                  <a:pt x="14282" y="17425"/>
                </a:lnTo>
                <a:lnTo>
                  <a:pt x="14268" y="17430"/>
                </a:lnTo>
                <a:lnTo>
                  <a:pt x="14251" y="17440"/>
                </a:lnTo>
                <a:lnTo>
                  <a:pt x="14240" y="17455"/>
                </a:lnTo>
                <a:lnTo>
                  <a:pt x="14228" y="17475"/>
                </a:lnTo>
                <a:lnTo>
                  <a:pt x="13750" y="16985"/>
                </a:lnTo>
                <a:lnTo>
                  <a:pt x="13753" y="16970"/>
                </a:lnTo>
                <a:lnTo>
                  <a:pt x="13753" y="16930"/>
                </a:lnTo>
                <a:lnTo>
                  <a:pt x="13750" y="16910"/>
                </a:lnTo>
                <a:lnTo>
                  <a:pt x="13745" y="16895"/>
                </a:lnTo>
                <a:lnTo>
                  <a:pt x="13739" y="16880"/>
                </a:lnTo>
                <a:lnTo>
                  <a:pt x="13722" y="16860"/>
                </a:lnTo>
                <a:lnTo>
                  <a:pt x="13714" y="16850"/>
                </a:lnTo>
                <a:lnTo>
                  <a:pt x="13703" y="16850"/>
                </a:lnTo>
                <a:lnTo>
                  <a:pt x="13703" y="15850"/>
                </a:lnTo>
                <a:lnTo>
                  <a:pt x="13714" y="15845"/>
                </a:lnTo>
                <a:lnTo>
                  <a:pt x="13725" y="15840"/>
                </a:lnTo>
                <a:lnTo>
                  <a:pt x="13733" y="15825"/>
                </a:lnTo>
                <a:lnTo>
                  <a:pt x="13742" y="15815"/>
                </a:lnTo>
                <a:lnTo>
                  <a:pt x="13750" y="15795"/>
                </a:lnTo>
                <a:lnTo>
                  <a:pt x="13756" y="15780"/>
                </a:lnTo>
                <a:lnTo>
                  <a:pt x="13759" y="15760"/>
                </a:lnTo>
                <a:lnTo>
                  <a:pt x="13759" y="15715"/>
                </a:lnTo>
                <a:lnTo>
                  <a:pt x="13753" y="15695"/>
                </a:lnTo>
                <a:lnTo>
                  <a:pt x="14243" y="15190"/>
                </a:lnTo>
                <a:lnTo>
                  <a:pt x="14251" y="15210"/>
                </a:lnTo>
                <a:lnTo>
                  <a:pt x="14259" y="15220"/>
                </a:lnTo>
                <a:lnTo>
                  <a:pt x="14271" y="15225"/>
                </a:lnTo>
                <a:lnTo>
                  <a:pt x="14282" y="15230"/>
                </a:lnTo>
                <a:lnTo>
                  <a:pt x="14296" y="15225"/>
                </a:lnTo>
                <a:lnTo>
                  <a:pt x="14307" y="15220"/>
                </a:lnTo>
                <a:lnTo>
                  <a:pt x="14324" y="15190"/>
                </a:lnTo>
                <a:close/>
                <a:moveTo>
                  <a:pt x="17842" y="15195"/>
                </a:moveTo>
                <a:lnTo>
                  <a:pt x="18338" y="15705"/>
                </a:lnTo>
                <a:lnTo>
                  <a:pt x="18335" y="15720"/>
                </a:lnTo>
                <a:lnTo>
                  <a:pt x="18335" y="15755"/>
                </a:lnTo>
                <a:lnTo>
                  <a:pt x="18338" y="15770"/>
                </a:lnTo>
                <a:lnTo>
                  <a:pt x="18340" y="15785"/>
                </a:lnTo>
                <a:lnTo>
                  <a:pt x="18346" y="15800"/>
                </a:lnTo>
                <a:lnTo>
                  <a:pt x="18363" y="15820"/>
                </a:lnTo>
                <a:lnTo>
                  <a:pt x="18371" y="15825"/>
                </a:lnTo>
                <a:lnTo>
                  <a:pt x="18380" y="15830"/>
                </a:lnTo>
                <a:lnTo>
                  <a:pt x="18380" y="16870"/>
                </a:lnTo>
                <a:lnTo>
                  <a:pt x="18366" y="16880"/>
                </a:lnTo>
                <a:lnTo>
                  <a:pt x="18351" y="16895"/>
                </a:lnTo>
                <a:lnTo>
                  <a:pt x="18343" y="16920"/>
                </a:lnTo>
                <a:lnTo>
                  <a:pt x="18340" y="16950"/>
                </a:lnTo>
                <a:lnTo>
                  <a:pt x="18343" y="16975"/>
                </a:lnTo>
                <a:lnTo>
                  <a:pt x="17854" y="17475"/>
                </a:lnTo>
                <a:lnTo>
                  <a:pt x="17845" y="17455"/>
                </a:lnTo>
                <a:lnTo>
                  <a:pt x="17817" y="17425"/>
                </a:lnTo>
                <a:lnTo>
                  <a:pt x="17784" y="17425"/>
                </a:lnTo>
                <a:lnTo>
                  <a:pt x="17766" y="17435"/>
                </a:lnTo>
                <a:lnTo>
                  <a:pt x="17752" y="17455"/>
                </a:lnTo>
                <a:lnTo>
                  <a:pt x="17744" y="17475"/>
                </a:lnTo>
                <a:lnTo>
                  <a:pt x="17274" y="16995"/>
                </a:lnTo>
                <a:lnTo>
                  <a:pt x="17277" y="16975"/>
                </a:lnTo>
                <a:lnTo>
                  <a:pt x="17280" y="16950"/>
                </a:lnTo>
                <a:lnTo>
                  <a:pt x="17277" y="16925"/>
                </a:lnTo>
                <a:lnTo>
                  <a:pt x="17274" y="16905"/>
                </a:lnTo>
                <a:lnTo>
                  <a:pt x="17269" y="16885"/>
                </a:lnTo>
                <a:lnTo>
                  <a:pt x="17263" y="16870"/>
                </a:lnTo>
                <a:lnTo>
                  <a:pt x="17252" y="16855"/>
                </a:lnTo>
                <a:lnTo>
                  <a:pt x="17244" y="16845"/>
                </a:lnTo>
                <a:lnTo>
                  <a:pt x="17232" y="16835"/>
                </a:lnTo>
                <a:lnTo>
                  <a:pt x="17218" y="16835"/>
                </a:lnTo>
                <a:lnTo>
                  <a:pt x="17218" y="15825"/>
                </a:lnTo>
                <a:lnTo>
                  <a:pt x="17235" y="15815"/>
                </a:lnTo>
                <a:lnTo>
                  <a:pt x="17249" y="15795"/>
                </a:lnTo>
                <a:lnTo>
                  <a:pt x="17260" y="15770"/>
                </a:lnTo>
                <a:lnTo>
                  <a:pt x="17263" y="15755"/>
                </a:lnTo>
                <a:lnTo>
                  <a:pt x="17263" y="15740"/>
                </a:lnTo>
                <a:lnTo>
                  <a:pt x="17260" y="15720"/>
                </a:lnTo>
                <a:lnTo>
                  <a:pt x="17260" y="15705"/>
                </a:lnTo>
                <a:lnTo>
                  <a:pt x="17755" y="15195"/>
                </a:lnTo>
                <a:lnTo>
                  <a:pt x="17764" y="15215"/>
                </a:lnTo>
                <a:lnTo>
                  <a:pt x="17775" y="15225"/>
                </a:lnTo>
                <a:lnTo>
                  <a:pt x="17786" y="15235"/>
                </a:lnTo>
                <a:lnTo>
                  <a:pt x="17811" y="15235"/>
                </a:lnTo>
                <a:lnTo>
                  <a:pt x="17823" y="15225"/>
                </a:lnTo>
                <a:lnTo>
                  <a:pt x="17834" y="15210"/>
                </a:lnTo>
                <a:lnTo>
                  <a:pt x="17842" y="15195"/>
                </a:lnTo>
                <a:close/>
                <a:moveTo>
                  <a:pt x="9638" y="15195"/>
                </a:moveTo>
                <a:lnTo>
                  <a:pt x="10134" y="15705"/>
                </a:lnTo>
                <a:lnTo>
                  <a:pt x="10131" y="15720"/>
                </a:lnTo>
                <a:lnTo>
                  <a:pt x="10131" y="15755"/>
                </a:lnTo>
                <a:lnTo>
                  <a:pt x="10134" y="15770"/>
                </a:lnTo>
                <a:lnTo>
                  <a:pt x="10142" y="15795"/>
                </a:lnTo>
                <a:lnTo>
                  <a:pt x="10159" y="15815"/>
                </a:lnTo>
                <a:lnTo>
                  <a:pt x="10176" y="15825"/>
                </a:lnTo>
                <a:lnTo>
                  <a:pt x="10176" y="16875"/>
                </a:lnTo>
                <a:lnTo>
                  <a:pt x="10161" y="16885"/>
                </a:lnTo>
                <a:lnTo>
                  <a:pt x="10147" y="16900"/>
                </a:lnTo>
                <a:lnTo>
                  <a:pt x="10139" y="16920"/>
                </a:lnTo>
                <a:lnTo>
                  <a:pt x="10136" y="16950"/>
                </a:lnTo>
                <a:lnTo>
                  <a:pt x="10139" y="16975"/>
                </a:lnTo>
                <a:lnTo>
                  <a:pt x="9650" y="17480"/>
                </a:lnTo>
                <a:lnTo>
                  <a:pt x="9638" y="17455"/>
                </a:lnTo>
                <a:lnTo>
                  <a:pt x="9624" y="17440"/>
                </a:lnTo>
                <a:lnTo>
                  <a:pt x="9610" y="17430"/>
                </a:lnTo>
                <a:lnTo>
                  <a:pt x="9593" y="17425"/>
                </a:lnTo>
                <a:lnTo>
                  <a:pt x="9577" y="17430"/>
                </a:lnTo>
                <a:lnTo>
                  <a:pt x="9562" y="17440"/>
                </a:lnTo>
                <a:lnTo>
                  <a:pt x="9548" y="17455"/>
                </a:lnTo>
                <a:lnTo>
                  <a:pt x="9537" y="17475"/>
                </a:lnTo>
                <a:lnTo>
                  <a:pt x="9065" y="16990"/>
                </a:lnTo>
                <a:lnTo>
                  <a:pt x="9067" y="16970"/>
                </a:lnTo>
                <a:lnTo>
                  <a:pt x="9067" y="16930"/>
                </a:lnTo>
                <a:lnTo>
                  <a:pt x="9065" y="16910"/>
                </a:lnTo>
                <a:lnTo>
                  <a:pt x="9059" y="16890"/>
                </a:lnTo>
                <a:lnTo>
                  <a:pt x="9053" y="16875"/>
                </a:lnTo>
                <a:lnTo>
                  <a:pt x="9045" y="16865"/>
                </a:lnTo>
                <a:lnTo>
                  <a:pt x="9037" y="16855"/>
                </a:lnTo>
                <a:lnTo>
                  <a:pt x="9025" y="16845"/>
                </a:lnTo>
                <a:lnTo>
                  <a:pt x="9014" y="16840"/>
                </a:lnTo>
                <a:lnTo>
                  <a:pt x="9014" y="15825"/>
                </a:lnTo>
                <a:lnTo>
                  <a:pt x="9031" y="15815"/>
                </a:lnTo>
                <a:lnTo>
                  <a:pt x="9045" y="15795"/>
                </a:lnTo>
                <a:lnTo>
                  <a:pt x="9053" y="15770"/>
                </a:lnTo>
                <a:lnTo>
                  <a:pt x="9056" y="15755"/>
                </a:lnTo>
                <a:lnTo>
                  <a:pt x="9056" y="15720"/>
                </a:lnTo>
                <a:lnTo>
                  <a:pt x="9053" y="15705"/>
                </a:lnTo>
                <a:lnTo>
                  <a:pt x="9548" y="15200"/>
                </a:lnTo>
                <a:lnTo>
                  <a:pt x="9557" y="15215"/>
                </a:lnTo>
                <a:lnTo>
                  <a:pt x="9568" y="15230"/>
                </a:lnTo>
                <a:lnTo>
                  <a:pt x="9579" y="15235"/>
                </a:lnTo>
                <a:lnTo>
                  <a:pt x="9593" y="15240"/>
                </a:lnTo>
                <a:lnTo>
                  <a:pt x="9607" y="15235"/>
                </a:lnTo>
                <a:lnTo>
                  <a:pt x="9619" y="15225"/>
                </a:lnTo>
                <a:lnTo>
                  <a:pt x="9630" y="15215"/>
                </a:lnTo>
                <a:lnTo>
                  <a:pt x="9638" y="15195"/>
                </a:lnTo>
                <a:close/>
                <a:moveTo>
                  <a:pt x="10811" y="15195"/>
                </a:moveTo>
                <a:lnTo>
                  <a:pt x="11301" y="15700"/>
                </a:lnTo>
                <a:lnTo>
                  <a:pt x="11298" y="15720"/>
                </a:lnTo>
                <a:lnTo>
                  <a:pt x="11298" y="15755"/>
                </a:lnTo>
                <a:lnTo>
                  <a:pt x="11301" y="15775"/>
                </a:lnTo>
                <a:lnTo>
                  <a:pt x="11306" y="15790"/>
                </a:lnTo>
                <a:lnTo>
                  <a:pt x="11320" y="15815"/>
                </a:lnTo>
                <a:lnTo>
                  <a:pt x="11329" y="15820"/>
                </a:lnTo>
                <a:lnTo>
                  <a:pt x="11337" y="15830"/>
                </a:lnTo>
                <a:lnTo>
                  <a:pt x="11349" y="15830"/>
                </a:lnTo>
                <a:lnTo>
                  <a:pt x="11349" y="16845"/>
                </a:lnTo>
                <a:lnTo>
                  <a:pt x="11337" y="16845"/>
                </a:lnTo>
                <a:lnTo>
                  <a:pt x="11326" y="16855"/>
                </a:lnTo>
                <a:lnTo>
                  <a:pt x="11315" y="16865"/>
                </a:lnTo>
                <a:lnTo>
                  <a:pt x="11306" y="16875"/>
                </a:lnTo>
                <a:lnTo>
                  <a:pt x="11301" y="16890"/>
                </a:lnTo>
                <a:lnTo>
                  <a:pt x="11295" y="16910"/>
                </a:lnTo>
                <a:lnTo>
                  <a:pt x="11292" y="16930"/>
                </a:lnTo>
                <a:lnTo>
                  <a:pt x="11292" y="16970"/>
                </a:lnTo>
                <a:lnTo>
                  <a:pt x="11295" y="16990"/>
                </a:lnTo>
                <a:lnTo>
                  <a:pt x="10820" y="17480"/>
                </a:lnTo>
                <a:lnTo>
                  <a:pt x="10809" y="17460"/>
                </a:lnTo>
                <a:lnTo>
                  <a:pt x="10797" y="17440"/>
                </a:lnTo>
                <a:lnTo>
                  <a:pt x="10780" y="17430"/>
                </a:lnTo>
                <a:lnTo>
                  <a:pt x="10764" y="17425"/>
                </a:lnTo>
                <a:lnTo>
                  <a:pt x="10749" y="17430"/>
                </a:lnTo>
                <a:lnTo>
                  <a:pt x="10732" y="17440"/>
                </a:lnTo>
                <a:lnTo>
                  <a:pt x="10721" y="17455"/>
                </a:lnTo>
                <a:lnTo>
                  <a:pt x="10710" y="17475"/>
                </a:lnTo>
                <a:lnTo>
                  <a:pt x="10218" y="16970"/>
                </a:lnTo>
                <a:lnTo>
                  <a:pt x="10221" y="16950"/>
                </a:lnTo>
                <a:lnTo>
                  <a:pt x="10218" y="16925"/>
                </a:lnTo>
                <a:lnTo>
                  <a:pt x="10209" y="16900"/>
                </a:lnTo>
                <a:lnTo>
                  <a:pt x="10201" y="16885"/>
                </a:lnTo>
                <a:lnTo>
                  <a:pt x="10187" y="16875"/>
                </a:lnTo>
                <a:lnTo>
                  <a:pt x="10187" y="15825"/>
                </a:lnTo>
                <a:lnTo>
                  <a:pt x="10204" y="15815"/>
                </a:lnTo>
                <a:lnTo>
                  <a:pt x="10215" y="15795"/>
                </a:lnTo>
                <a:lnTo>
                  <a:pt x="10224" y="15770"/>
                </a:lnTo>
                <a:lnTo>
                  <a:pt x="10226" y="15740"/>
                </a:lnTo>
                <a:lnTo>
                  <a:pt x="10224" y="15710"/>
                </a:lnTo>
                <a:lnTo>
                  <a:pt x="10719" y="15200"/>
                </a:lnTo>
                <a:lnTo>
                  <a:pt x="10727" y="15215"/>
                </a:lnTo>
                <a:lnTo>
                  <a:pt x="10738" y="15230"/>
                </a:lnTo>
                <a:lnTo>
                  <a:pt x="10752" y="15240"/>
                </a:lnTo>
                <a:lnTo>
                  <a:pt x="10777" y="15240"/>
                </a:lnTo>
                <a:lnTo>
                  <a:pt x="10791" y="15230"/>
                </a:lnTo>
                <a:lnTo>
                  <a:pt x="10803" y="15215"/>
                </a:lnTo>
                <a:lnTo>
                  <a:pt x="10811" y="15195"/>
                </a:lnTo>
                <a:close/>
                <a:moveTo>
                  <a:pt x="2613" y="15205"/>
                </a:moveTo>
                <a:lnTo>
                  <a:pt x="3102" y="15705"/>
                </a:lnTo>
                <a:lnTo>
                  <a:pt x="3099" y="15720"/>
                </a:lnTo>
                <a:lnTo>
                  <a:pt x="3096" y="15740"/>
                </a:lnTo>
                <a:lnTo>
                  <a:pt x="3099" y="15755"/>
                </a:lnTo>
                <a:lnTo>
                  <a:pt x="3102" y="15770"/>
                </a:lnTo>
                <a:lnTo>
                  <a:pt x="3111" y="15795"/>
                </a:lnTo>
                <a:lnTo>
                  <a:pt x="3125" y="15815"/>
                </a:lnTo>
                <a:lnTo>
                  <a:pt x="3141" y="15825"/>
                </a:lnTo>
                <a:lnTo>
                  <a:pt x="3141" y="16830"/>
                </a:lnTo>
                <a:lnTo>
                  <a:pt x="3130" y="16835"/>
                </a:lnTo>
                <a:lnTo>
                  <a:pt x="3119" y="16845"/>
                </a:lnTo>
                <a:lnTo>
                  <a:pt x="3108" y="16855"/>
                </a:lnTo>
                <a:lnTo>
                  <a:pt x="3091" y="16885"/>
                </a:lnTo>
                <a:lnTo>
                  <a:pt x="3085" y="16905"/>
                </a:lnTo>
                <a:lnTo>
                  <a:pt x="3082" y="16925"/>
                </a:lnTo>
                <a:lnTo>
                  <a:pt x="3080" y="16950"/>
                </a:lnTo>
                <a:lnTo>
                  <a:pt x="3082" y="16975"/>
                </a:lnTo>
                <a:lnTo>
                  <a:pt x="3085" y="16995"/>
                </a:lnTo>
                <a:lnTo>
                  <a:pt x="2607" y="17485"/>
                </a:lnTo>
                <a:lnTo>
                  <a:pt x="2599" y="17470"/>
                </a:lnTo>
                <a:lnTo>
                  <a:pt x="2587" y="17455"/>
                </a:lnTo>
                <a:lnTo>
                  <a:pt x="2576" y="17445"/>
                </a:lnTo>
                <a:lnTo>
                  <a:pt x="2548" y="17445"/>
                </a:lnTo>
                <a:lnTo>
                  <a:pt x="2534" y="17455"/>
                </a:lnTo>
                <a:lnTo>
                  <a:pt x="2523" y="17470"/>
                </a:lnTo>
                <a:lnTo>
                  <a:pt x="2514" y="17485"/>
                </a:lnTo>
                <a:lnTo>
                  <a:pt x="2019" y="16975"/>
                </a:lnTo>
                <a:lnTo>
                  <a:pt x="2022" y="16950"/>
                </a:lnTo>
                <a:lnTo>
                  <a:pt x="2019" y="16920"/>
                </a:lnTo>
                <a:lnTo>
                  <a:pt x="2011" y="16895"/>
                </a:lnTo>
                <a:lnTo>
                  <a:pt x="1997" y="16875"/>
                </a:lnTo>
                <a:lnTo>
                  <a:pt x="1980" y="16865"/>
                </a:lnTo>
                <a:lnTo>
                  <a:pt x="1980" y="15835"/>
                </a:lnTo>
                <a:lnTo>
                  <a:pt x="1991" y="15830"/>
                </a:lnTo>
                <a:lnTo>
                  <a:pt x="2000" y="15825"/>
                </a:lnTo>
                <a:lnTo>
                  <a:pt x="2008" y="15815"/>
                </a:lnTo>
                <a:lnTo>
                  <a:pt x="2022" y="15790"/>
                </a:lnTo>
                <a:lnTo>
                  <a:pt x="2025" y="15775"/>
                </a:lnTo>
                <a:lnTo>
                  <a:pt x="2028" y="15755"/>
                </a:lnTo>
                <a:lnTo>
                  <a:pt x="2031" y="15740"/>
                </a:lnTo>
                <a:lnTo>
                  <a:pt x="2028" y="15720"/>
                </a:lnTo>
                <a:lnTo>
                  <a:pt x="2025" y="15700"/>
                </a:lnTo>
                <a:lnTo>
                  <a:pt x="2509" y="15205"/>
                </a:lnTo>
                <a:lnTo>
                  <a:pt x="2517" y="15225"/>
                </a:lnTo>
                <a:lnTo>
                  <a:pt x="2531" y="15240"/>
                </a:lnTo>
                <a:lnTo>
                  <a:pt x="2545" y="15250"/>
                </a:lnTo>
                <a:lnTo>
                  <a:pt x="2562" y="15255"/>
                </a:lnTo>
                <a:lnTo>
                  <a:pt x="2576" y="15250"/>
                </a:lnTo>
                <a:lnTo>
                  <a:pt x="2590" y="15240"/>
                </a:lnTo>
                <a:lnTo>
                  <a:pt x="2604" y="15225"/>
                </a:lnTo>
                <a:lnTo>
                  <a:pt x="2613" y="15205"/>
                </a:lnTo>
                <a:close/>
                <a:moveTo>
                  <a:pt x="7298" y="15200"/>
                </a:moveTo>
                <a:lnTo>
                  <a:pt x="7788" y="15705"/>
                </a:lnTo>
                <a:lnTo>
                  <a:pt x="7785" y="15720"/>
                </a:lnTo>
                <a:lnTo>
                  <a:pt x="7785" y="15755"/>
                </a:lnTo>
                <a:lnTo>
                  <a:pt x="7788" y="15770"/>
                </a:lnTo>
                <a:lnTo>
                  <a:pt x="7799" y="15795"/>
                </a:lnTo>
                <a:lnTo>
                  <a:pt x="7813" y="15815"/>
                </a:lnTo>
                <a:lnTo>
                  <a:pt x="7830" y="15825"/>
                </a:lnTo>
                <a:lnTo>
                  <a:pt x="7830" y="16860"/>
                </a:lnTo>
                <a:lnTo>
                  <a:pt x="7822" y="16860"/>
                </a:lnTo>
                <a:lnTo>
                  <a:pt x="7813" y="16865"/>
                </a:lnTo>
                <a:lnTo>
                  <a:pt x="7805" y="16875"/>
                </a:lnTo>
                <a:lnTo>
                  <a:pt x="7796" y="16885"/>
                </a:lnTo>
                <a:lnTo>
                  <a:pt x="7785" y="16915"/>
                </a:lnTo>
                <a:lnTo>
                  <a:pt x="7785" y="16930"/>
                </a:lnTo>
                <a:lnTo>
                  <a:pt x="7782" y="16950"/>
                </a:lnTo>
                <a:lnTo>
                  <a:pt x="7785" y="16965"/>
                </a:lnTo>
                <a:lnTo>
                  <a:pt x="7788" y="16985"/>
                </a:lnTo>
                <a:lnTo>
                  <a:pt x="7298" y="17485"/>
                </a:lnTo>
                <a:lnTo>
                  <a:pt x="7290" y="17465"/>
                </a:lnTo>
                <a:lnTo>
                  <a:pt x="7279" y="17450"/>
                </a:lnTo>
                <a:lnTo>
                  <a:pt x="7265" y="17440"/>
                </a:lnTo>
                <a:lnTo>
                  <a:pt x="7248" y="17435"/>
                </a:lnTo>
                <a:lnTo>
                  <a:pt x="7234" y="17440"/>
                </a:lnTo>
                <a:lnTo>
                  <a:pt x="7220" y="17445"/>
                </a:lnTo>
                <a:lnTo>
                  <a:pt x="7208" y="17460"/>
                </a:lnTo>
                <a:lnTo>
                  <a:pt x="7200" y="17480"/>
                </a:lnTo>
                <a:lnTo>
                  <a:pt x="6713" y="16985"/>
                </a:lnTo>
                <a:lnTo>
                  <a:pt x="6716" y="16965"/>
                </a:lnTo>
                <a:lnTo>
                  <a:pt x="6716" y="16930"/>
                </a:lnTo>
                <a:lnTo>
                  <a:pt x="6713" y="16915"/>
                </a:lnTo>
                <a:lnTo>
                  <a:pt x="6708" y="16900"/>
                </a:lnTo>
                <a:lnTo>
                  <a:pt x="6702" y="16885"/>
                </a:lnTo>
                <a:lnTo>
                  <a:pt x="6688" y="16865"/>
                </a:lnTo>
                <a:lnTo>
                  <a:pt x="6680" y="16860"/>
                </a:lnTo>
                <a:lnTo>
                  <a:pt x="6668" y="16855"/>
                </a:lnTo>
                <a:lnTo>
                  <a:pt x="6668" y="15825"/>
                </a:lnTo>
                <a:lnTo>
                  <a:pt x="6685" y="15815"/>
                </a:lnTo>
                <a:lnTo>
                  <a:pt x="6699" y="15795"/>
                </a:lnTo>
                <a:lnTo>
                  <a:pt x="6708" y="15770"/>
                </a:lnTo>
                <a:lnTo>
                  <a:pt x="6711" y="15740"/>
                </a:lnTo>
                <a:lnTo>
                  <a:pt x="6711" y="15720"/>
                </a:lnTo>
                <a:lnTo>
                  <a:pt x="6708" y="15705"/>
                </a:lnTo>
                <a:lnTo>
                  <a:pt x="7200" y="15205"/>
                </a:lnTo>
                <a:lnTo>
                  <a:pt x="7208" y="15220"/>
                </a:lnTo>
                <a:lnTo>
                  <a:pt x="7220" y="15235"/>
                </a:lnTo>
                <a:lnTo>
                  <a:pt x="7234" y="15245"/>
                </a:lnTo>
                <a:lnTo>
                  <a:pt x="7248" y="15250"/>
                </a:lnTo>
                <a:lnTo>
                  <a:pt x="7265" y="15245"/>
                </a:lnTo>
                <a:lnTo>
                  <a:pt x="7279" y="15235"/>
                </a:lnTo>
                <a:lnTo>
                  <a:pt x="7290" y="15220"/>
                </a:lnTo>
                <a:lnTo>
                  <a:pt x="7298" y="15200"/>
                </a:lnTo>
                <a:close/>
                <a:moveTo>
                  <a:pt x="8468" y="15195"/>
                </a:moveTo>
                <a:lnTo>
                  <a:pt x="8961" y="15705"/>
                </a:lnTo>
                <a:lnTo>
                  <a:pt x="8958" y="15720"/>
                </a:lnTo>
                <a:lnTo>
                  <a:pt x="8958" y="15755"/>
                </a:lnTo>
                <a:lnTo>
                  <a:pt x="8963" y="15785"/>
                </a:lnTo>
                <a:lnTo>
                  <a:pt x="8969" y="15800"/>
                </a:lnTo>
                <a:lnTo>
                  <a:pt x="8986" y="15815"/>
                </a:lnTo>
                <a:lnTo>
                  <a:pt x="8994" y="15825"/>
                </a:lnTo>
                <a:lnTo>
                  <a:pt x="9003" y="15825"/>
                </a:lnTo>
                <a:lnTo>
                  <a:pt x="9003" y="16840"/>
                </a:lnTo>
                <a:lnTo>
                  <a:pt x="8992" y="16845"/>
                </a:lnTo>
                <a:lnTo>
                  <a:pt x="8980" y="16850"/>
                </a:lnTo>
                <a:lnTo>
                  <a:pt x="8972" y="16860"/>
                </a:lnTo>
                <a:lnTo>
                  <a:pt x="8961" y="16875"/>
                </a:lnTo>
                <a:lnTo>
                  <a:pt x="8955" y="16890"/>
                </a:lnTo>
                <a:lnTo>
                  <a:pt x="8949" y="16910"/>
                </a:lnTo>
                <a:lnTo>
                  <a:pt x="8947" y="16930"/>
                </a:lnTo>
                <a:lnTo>
                  <a:pt x="8947" y="16970"/>
                </a:lnTo>
                <a:lnTo>
                  <a:pt x="8949" y="16990"/>
                </a:lnTo>
                <a:lnTo>
                  <a:pt x="8468" y="17485"/>
                </a:lnTo>
                <a:lnTo>
                  <a:pt x="8460" y="17470"/>
                </a:lnTo>
                <a:lnTo>
                  <a:pt x="8449" y="17455"/>
                </a:lnTo>
                <a:lnTo>
                  <a:pt x="8435" y="17445"/>
                </a:lnTo>
                <a:lnTo>
                  <a:pt x="8421" y="17440"/>
                </a:lnTo>
                <a:lnTo>
                  <a:pt x="8407" y="17445"/>
                </a:lnTo>
                <a:lnTo>
                  <a:pt x="8395" y="17455"/>
                </a:lnTo>
                <a:lnTo>
                  <a:pt x="8384" y="17465"/>
                </a:lnTo>
                <a:lnTo>
                  <a:pt x="8376" y="17485"/>
                </a:lnTo>
                <a:lnTo>
                  <a:pt x="7883" y="16980"/>
                </a:lnTo>
                <a:lnTo>
                  <a:pt x="7886" y="16965"/>
                </a:lnTo>
                <a:lnTo>
                  <a:pt x="7886" y="16930"/>
                </a:lnTo>
                <a:lnTo>
                  <a:pt x="7883" y="16915"/>
                </a:lnTo>
                <a:lnTo>
                  <a:pt x="7875" y="16890"/>
                </a:lnTo>
                <a:lnTo>
                  <a:pt x="7861" y="16870"/>
                </a:lnTo>
                <a:lnTo>
                  <a:pt x="7852" y="16860"/>
                </a:lnTo>
                <a:lnTo>
                  <a:pt x="7841" y="16860"/>
                </a:lnTo>
                <a:lnTo>
                  <a:pt x="7841" y="15825"/>
                </a:lnTo>
                <a:lnTo>
                  <a:pt x="7858" y="15815"/>
                </a:lnTo>
                <a:lnTo>
                  <a:pt x="7872" y="15795"/>
                </a:lnTo>
                <a:lnTo>
                  <a:pt x="7881" y="15770"/>
                </a:lnTo>
                <a:lnTo>
                  <a:pt x="7883" y="15740"/>
                </a:lnTo>
                <a:lnTo>
                  <a:pt x="7883" y="15720"/>
                </a:lnTo>
                <a:lnTo>
                  <a:pt x="7881" y="15705"/>
                </a:lnTo>
                <a:lnTo>
                  <a:pt x="8376" y="15200"/>
                </a:lnTo>
                <a:lnTo>
                  <a:pt x="8384" y="15215"/>
                </a:lnTo>
                <a:lnTo>
                  <a:pt x="8395" y="15230"/>
                </a:lnTo>
                <a:lnTo>
                  <a:pt x="8407" y="15240"/>
                </a:lnTo>
                <a:lnTo>
                  <a:pt x="8421" y="15245"/>
                </a:lnTo>
                <a:lnTo>
                  <a:pt x="8435" y="15240"/>
                </a:lnTo>
                <a:lnTo>
                  <a:pt x="8449" y="15230"/>
                </a:lnTo>
                <a:lnTo>
                  <a:pt x="8460" y="15215"/>
                </a:lnTo>
                <a:lnTo>
                  <a:pt x="8468" y="15195"/>
                </a:lnTo>
                <a:close/>
                <a:moveTo>
                  <a:pt x="16681" y="15205"/>
                </a:moveTo>
                <a:lnTo>
                  <a:pt x="17167" y="15705"/>
                </a:lnTo>
                <a:lnTo>
                  <a:pt x="17165" y="15720"/>
                </a:lnTo>
                <a:lnTo>
                  <a:pt x="17165" y="15755"/>
                </a:lnTo>
                <a:lnTo>
                  <a:pt x="17167" y="15770"/>
                </a:lnTo>
                <a:lnTo>
                  <a:pt x="17176" y="15795"/>
                </a:lnTo>
                <a:lnTo>
                  <a:pt x="17190" y="15815"/>
                </a:lnTo>
                <a:lnTo>
                  <a:pt x="17199" y="15820"/>
                </a:lnTo>
                <a:lnTo>
                  <a:pt x="17207" y="15825"/>
                </a:lnTo>
                <a:lnTo>
                  <a:pt x="17207" y="16830"/>
                </a:lnTo>
                <a:lnTo>
                  <a:pt x="17196" y="16835"/>
                </a:lnTo>
                <a:lnTo>
                  <a:pt x="17184" y="16845"/>
                </a:lnTo>
                <a:lnTo>
                  <a:pt x="17173" y="16855"/>
                </a:lnTo>
                <a:lnTo>
                  <a:pt x="17156" y="16885"/>
                </a:lnTo>
                <a:lnTo>
                  <a:pt x="17151" y="16905"/>
                </a:lnTo>
                <a:lnTo>
                  <a:pt x="17148" y="16925"/>
                </a:lnTo>
                <a:lnTo>
                  <a:pt x="17148" y="16975"/>
                </a:lnTo>
                <a:lnTo>
                  <a:pt x="17154" y="16995"/>
                </a:lnTo>
                <a:lnTo>
                  <a:pt x="16672" y="17485"/>
                </a:lnTo>
                <a:lnTo>
                  <a:pt x="16664" y="17470"/>
                </a:lnTo>
                <a:lnTo>
                  <a:pt x="16653" y="17455"/>
                </a:lnTo>
                <a:lnTo>
                  <a:pt x="16642" y="17445"/>
                </a:lnTo>
                <a:lnTo>
                  <a:pt x="16613" y="17445"/>
                </a:lnTo>
                <a:lnTo>
                  <a:pt x="16599" y="17455"/>
                </a:lnTo>
                <a:lnTo>
                  <a:pt x="16591" y="17470"/>
                </a:lnTo>
                <a:lnTo>
                  <a:pt x="16580" y="17485"/>
                </a:lnTo>
                <a:lnTo>
                  <a:pt x="16085" y="16975"/>
                </a:lnTo>
                <a:lnTo>
                  <a:pt x="16087" y="16950"/>
                </a:lnTo>
                <a:lnTo>
                  <a:pt x="16085" y="16920"/>
                </a:lnTo>
                <a:lnTo>
                  <a:pt x="16076" y="16895"/>
                </a:lnTo>
                <a:lnTo>
                  <a:pt x="16062" y="16875"/>
                </a:lnTo>
                <a:lnTo>
                  <a:pt x="16048" y="16865"/>
                </a:lnTo>
                <a:lnTo>
                  <a:pt x="16048" y="15835"/>
                </a:lnTo>
                <a:lnTo>
                  <a:pt x="16057" y="15830"/>
                </a:lnTo>
                <a:lnTo>
                  <a:pt x="16065" y="15825"/>
                </a:lnTo>
                <a:lnTo>
                  <a:pt x="16073" y="15815"/>
                </a:lnTo>
                <a:lnTo>
                  <a:pt x="16087" y="15790"/>
                </a:lnTo>
                <a:lnTo>
                  <a:pt x="16093" y="15775"/>
                </a:lnTo>
                <a:lnTo>
                  <a:pt x="16096" y="15755"/>
                </a:lnTo>
                <a:lnTo>
                  <a:pt x="16096" y="15740"/>
                </a:lnTo>
                <a:lnTo>
                  <a:pt x="16093" y="15720"/>
                </a:lnTo>
                <a:lnTo>
                  <a:pt x="16090" y="15700"/>
                </a:lnTo>
                <a:lnTo>
                  <a:pt x="16574" y="15205"/>
                </a:lnTo>
                <a:lnTo>
                  <a:pt x="16585" y="15225"/>
                </a:lnTo>
                <a:lnTo>
                  <a:pt x="16597" y="15240"/>
                </a:lnTo>
                <a:lnTo>
                  <a:pt x="16611" y="15250"/>
                </a:lnTo>
                <a:lnTo>
                  <a:pt x="16627" y="15255"/>
                </a:lnTo>
                <a:lnTo>
                  <a:pt x="16644" y="15250"/>
                </a:lnTo>
                <a:lnTo>
                  <a:pt x="16658" y="15240"/>
                </a:lnTo>
                <a:lnTo>
                  <a:pt x="16670" y="15225"/>
                </a:lnTo>
                <a:lnTo>
                  <a:pt x="16681" y="15205"/>
                </a:lnTo>
                <a:close/>
                <a:moveTo>
                  <a:pt x="1440" y="15205"/>
                </a:moveTo>
                <a:lnTo>
                  <a:pt x="1924" y="15700"/>
                </a:lnTo>
                <a:lnTo>
                  <a:pt x="1921" y="15720"/>
                </a:lnTo>
                <a:lnTo>
                  <a:pt x="1921" y="15755"/>
                </a:lnTo>
                <a:lnTo>
                  <a:pt x="1924" y="15775"/>
                </a:lnTo>
                <a:lnTo>
                  <a:pt x="1929" y="15790"/>
                </a:lnTo>
                <a:lnTo>
                  <a:pt x="1935" y="15805"/>
                </a:lnTo>
                <a:lnTo>
                  <a:pt x="1943" y="15815"/>
                </a:lnTo>
                <a:lnTo>
                  <a:pt x="1952" y="15825"/>
                </a:lnTo>
                <a:lnTo>
                  <a:pt x="1960" y="15830"/>
                </a:lnTo>
                <a:lnTo>
                  <a:pt x="1969" y="15835"/>
                </a:lnTo>
                <a:lnTo>
                  <a:pt x="1969" y="16865"/>
                </a:lnTo>
                <a:lnTo>
                  <a:pt x="1955" y="16875"/>
                </a:lnTo>
                <a:lnTo>
                  <a:pt x="1941" y="16895"/>
                </a:lnTo>
                <a:lnTo>
                  <a:pt x="1932" y="16920"/>
                </a:lnTo>
                <a:lnTo>
                  <a:pt x="1929" y="16950"/>
                </a:lnTo>
                <a:lnTo>
                  <a:pt x="1932" y="16980"/>
                </a:lnTo>
                <a:lnTo>
                  <a:pt x="1434" y="17490"/>
                </a:lnTo>
                <a:lnTo>
                  <a:pt x="1426" y="17470"/>
                </a:lnTo>
                <a:lnTo>
                  <a:pt x="1415" y="17455"/>
                </a:lnTo>
                <a:lnTo>
                  <a:pt x="1403" y="17450"/>
                </a:lnTo>
                <a:lnTo>
                  <a:pt x="1389" y="17445"/>
                </a:lnTo>
                <a:lnTo>
                  <a:pt x="1375" y="17450"/>
                </a:lnTo>
                <a:lnTo>
                  <a:pt x="1364" y="17455"/>
                </a:lnTo>
                <a:lnTo>
                  <a:pt x="1353" y="17470"/>
                </a:lnTo>
                <a:lnTo>
                  <a:pt x="1344" y="17490"/>
                </a:lnTo>
                <a:lnTo>
                  <a:pt x="844" y="16975"/>
                </a:lnTo>
                <a:lnTo>
                  <a:pt x="847" y="16950"/>
                </a:lnTo>
                <a:lnTo>
                  <a:pt x="844" y="16920"/>
                </a:lnTo>
                <a:lnTo>
                  <a:pt x="835" y="16900"/>
                </a:lnTo>
                <a:lnTo>
                  <a:pt x="824" y="16885"/>
                </a:lnTo>
                <a:lnTo>
                  <a:pt x="810" y="16875"/>
                </a:lnTo>
                <a:lnTo>
                  <a:pt x="810" y="15840"/>
                </a:lnTo>
                <a:lnTo>
                  <a:pt x="818" y="15840"/>
                </a:lnTo>
                <a:lnTo>
                  <a:pt x="830" y="15830"/>
                </a:lnTo>
                <a:lnTo>
                  <a:pt x="847" y="15810"/>
                </a:lnTo>
                <a:lnTo>
                  <a:pt x="852" y="15795"/>
                </a:lnTo>
                <a:lnTo>
                  <a:pt x="858" y="15775"/>
                </a:lnTo>
                <a:lnTo>
                  <a:pt x="861" y="15755"/>
                </a:lnTo>
                <a:lnTo>
                  <a:pt x="863" y="15740"/>
                </a:lnTo>
                <a:lnTo>
                  <a:pt x="861" y="15715"/>
                </a:lnTo>
                <a:lnTo>
                  <a:pt x="858" y="15695"/>
                </a:lnTo>
                <a:lnTo>
                  <a:pt x="1339" y="15205"/>
                </a:lnTo>
                <a:lnTo>
                  <a:pt x="1347" y="15225"/>
                </a:lnTo>
                <a:lnTo>
                  <a:pt x="1358" y="15240"/>
                </a:lnTo>
                <a:lnTo>
                  <a:pt x="1372" y="15250"/>
                </a:lnTo>
                <a:lnTo>
                  <a:pt x="1389" y="15255"/>
                </a:lnTo>
                <a:lnTo>
                  <a:pt x="1403" y="15250"/>
                </a:lnTo>
                <a:lnTo>
                  <a:pt x="1417" y="15240"/>
                </a:lnTo>
                <a:lnTo>
                  <a:pt x="1432" y="15225"/>
                </a:lnTo>
                <a:lnTo>
                  <a:pt x="1440" y="15205"/>
                </a:lnTo>
                <a:close/>
                <a:moveTo>
                  <a:pt x="15505" y="15205"/>
                </a:moveTo>
                <a:lnTo>
                  <a:pt x="15992" y="15700"/>
                </a:lnTo>
                <a:lnTo>
                  <a:pt x="15989" y="15720"/>
                </a:lnTo>
                <a:lnTo>
                  <a:pt x="15986" y="15740"/>
                </a:lnTo>
                <a:lnTo>
                  <a:pt x="15986" y="15755"/>
                </a:lnTo>
                <a:lnTo>
                  <a:pt x="15989" y="15775"/>
                </a:lnTo>
                <a:lnTo>
                  <a:pt x="16000" y="15805"/>
                </a:lnTo>
                <a:lnTo>
                  <a:pt x="16009" y="15815"/>
                </a:lnTo>
                <a:lnTo>
                  <a:pt x="16017" y="15825"/>
                </a:lnTo>
                <a:lnTo>
                  <a:pt x="16026" y="15830"/>
                </a:lnTo>
                <a:lnTo>
                  <a:pt x="16037" y="15835"/>
                </a:lnTo>
                <a:lnTo>
                  <a:pt x="16037" y="16865"/>
                </a:lnTo>
                <a:lnTo>
                  <a:pt x="16020" y="16875"/>
                </a:lnTo>
                <a:lnTo>
                  <a:pt x="16006" y="16895"/>
                </a:lnTo>
                <a:lnTo>
                  <a:pt x="15997" y="16920"/>
                </a:lnTo>
                <a:lnTo>
                  <a:pt x="15995" y="16950"/>
                </a:lnTo>
                <a:lnTo>
                  <a:pt x="15997" y="16980"/>
                </a:lnTo>
                <a:lnTo>
                  <a:pt x="15500" y="17490"/>
                </a:lnTo>
                <a:lnTo>
                  <a:pt x="15491" y="17470"/>
                </a:lnTo>
                <a:lnTo>
                  <a:pt x="15480" y="17455"/>
                </a:lnTo>
                <a:lnTo>
                  <a:pt x="15469" y="17450"/>
                </a:lnTo>
                <a:lnTo>
                  <a:pt x="15455" y="17445"/>
                </a:lnTo>
                <a:lnTo>
                  <a:pt x="15441" y="17450"/>
                </a:lnTo>
                <a:lnTo>
                  <a:pt x="15429" y="17455"/>
                </a:lnTo>
                <a:lnTo>
                  <a:pt x="15418" y="17470"/>
                </a:lnTo>
                <a:lnTo>
                  <a:pt x="15410" y="17490"/>
                </a:lnTo>
                <a:lnTo>
                  <a:pt x="14909" y="16975"/>
                </a:lnTo>
                <a:lnTo>
                  <a:pt x="14912" y="16950"/>
                </a:lnTo>
                <a:lnTo>
                  <a:pt x="14909" y="16920"/>
                </a:lnTo>
                <a:lnTo>
                  <a:pt x="14901" y="16900"/>
                </a:lnTo>
                <a:lnTo>
                  <a:pt x="14889" y="16885"/>
                </a:lnTo>
                <a:lnTo>
                  <a:pt x="14875" y="16875"/>
                </a:lnTo>
                <a:lnTo>
                  <a:pt x="14875" y="15840"/>
                </a:lnTo>
                <a:lnTo>
                  <a:pt x="14887" y="15840"/>
                </a:lnTo>
                <a:lnTo>
                  <a:pt x="14895" y="15830"/>
                </a:lnTo>
                <a:lnTo>
                  <a:pt x="14906" y="15820"/>
                </a:lnTo>
                <a:lnTo>
                  <a:pt x="14912" y="15810"/>
                </a:lnTo>
                <a:lnTo>
                  <a:pt x="14920" y="15795"/>
                </a:lnTo>
                <a:lnTo>
                  <a:pt x="14923" y="15775"/>
                </a:lnTo>
                <a:lnTo>
                  <a:pt x="14926" y="15755"/>
                </a:lnTo>
                <a:lnTo>
                  <a:pt x="14929" y="15740"/>
                </a:lnTo>
                <a:lnTo>
                  <a:pt x="14926" y="15715"/>
                </a:lnTo>
                <a:lnTo>
                  <a:pt x="14923" y="15695"/>
                </a:lnTo>
                <a:lnTo>
                  <a:pt x="15404" y="15205"/>
                </a:lnTo>
                <a:lnTo>
                  <a:pt x="15412" y="15225"/>
                </a:lnTo>
                <a:lnTo>
                  <a:pt x="15427" y="15240"/>
                </a:lnTo>
                <a:lnTo>
                  <a:pt x="15441" y="15250"/>
                </a:lnTo>
                <a:lnTo>
                  <a:pt x="15455" y="15255"/>
                </a:lnTo>
                <a:lnTo>
                  <a:pt x="15472" y="15250"/>
                </a:lnTo>
                <a:lnTo>
                  <a:pt x="15486" y="15240"/>
                </a:lnTo>
                <a:lnTo>
                  <a:pt x="15497" y="15225"/>
                </a:lnTo>
                <a:lnTo>
                  <a:pt x="15505" y="15205"/>
                </a:lnTo>
                <a:close/>
                <a:moveTo>
                  <a:pt x="4944" y="15190"/>
                </a:moveTo>
                <a:lnTo>
                  <a:pt x="5442" y="15700"/>
                </a:lnTo>
                <a:lnTo>
                  <a:pt x="5439" y="15720"/>
                </a:lnTo>
                <a:lnTo>
                  <a:pt x="5439" y="15755"/>
                </a:lnTo>
                <a:lnTo>
                  <a:pt x="5442" y="15770"/>
                </a:lnTo>
                <a:lnTo>
                  <a:pt x="5445" y="15785"/>
                </a:lnTo>
                <a:lnTo>
                  <a:pt x="5453" y="15800"/>
                </a:lnTo>
                <a:lnTo>
                  <a:pt x="5459" y="15810"/>
                </a:lnTo>
                <a:lnTo>
                  <a:pt x="5468" y="15820"/>
                </a:lnTo>
                <a:lnTo>
                  <a:pt x="5476" y="15825"/>
                </a:lnTo>
                <a:lnTo>
                  <a:pt x="5487" y="15830"/>
                </a:lnTo>
                <a:lnTo>
                  <a:pt x="5487" y="16860"/>
                </a:lnTo>
                <a:lnTo>
                  <a:pt x="5476" y="16860"/>
                </a:lnTo>
                <a:lnTo>
                  <a:pt x="5468" y="16865"/>
                </a:lnTo>
                <a:lnTo>
                  <a:pt x="5459" y="16875"/>
                </a:lnTo>
                <a:lnTo>
                  <a:pt x="5453" y="16885"/>
                </a:lnTo>
                <a:lnTo>
                  <a:pt x="5442" y="16915"/>
                </a:lnTo>
                <a:lnTo>
                  <a:pt x="5439" y="16930"/>
                </a:lnTo>
                <a:lnTo>
                  <a:pt x="5439" y="16965"/>
                </a:lnTo>
                <a:lnTo>
                  <a:pt x="5442" y="16985"/>
                </a:lnTo>
                <a:lnTo>
                  <a:pt x="4944" y="17495"/>
                </a:lnTo>
                <a:lnTo>
                  <a:pt x="4928" y="17465"/>
                </a:lnTo>
                <a:lnTo>
                  <a:pt x="4916" y="17460"/>
                </a:lnTo>
                <a:lnTo>
                  <a:pt x="4905" y="17455"/>
                </a:lnTo>
                <a:lnTo>
                  <a:pt x="4894" y="17460"/>
                </a:lnTo>
                <a:lnTo>
                  <a:pt x="4883" y="17465"/>
                </a:lnTo>
                <a:lnTo>
                  <a:pt x="4874" y="17480"/>
                </a:lnTo>
                <a:lnTo>
                  <a:pt x="4866" y="17495"/>
                </a:lnTo>
                <a:lnTo>
                  <a:pt x="4359" y="16975"/>
                </a:lnTo>
                <a:lnTo>
                  <a:pt x="4362" y="16950"/>
                </a:lnTo>
                <a:lnTo>
                  <a:pt x="4359" y="16920"/>
                </a:lnTo>
                <a:lnTo>
                  <a:pt x="4351" y="16900"/>
                </a:lnTo>
                <a:lnTo>
                  <a:pt x="4340" y="16880"/>
                </a:lnTo>
                <a:lnTo>
                  <a:pt x="4326" y="16870"/>
                </a:lnTo>
                <a:lnTo>
                  <a:pt x="4326" y="15825"/>
                </a:lnTo>
                <a:lnTo>
                  <a:pt x="4334" y="15825"/>
                </a:lnTo>
                <a:lnTo>
                  <a:pt x="4343" y="15815"/>
                </a:lnTo>
                <a:lnTo>
                  <a:pt x="4356" y="15800"/>
                </a:lnTo>
                <a:lnTo>
                  <a:pt x="4368" y="15770"/>
                </a:lnTo>
                <a:lnTo>
                  <a:pt x="4368" y="15755"/>
                </a:lnTo>
                <a:lnTo>
                  <a:pt x="4371" y="15740"/>
                </a:lnTo>
                <a:lnTo>
                  <a:pt x="4368" y="15720"/>
                </a:lnTo>
                <a:lnTo>
                  <a:pt x="4368" y="15705"/>
                </a:lnTo>
                <a:lnTo>
                  <a:pt x="4866" y="15190"/>
                </a:lnTo>
                <a:lnTo>
                  <a:pt x="4874" y="15205"/>
                </a:lnTo>
                <a:lnTo>
                  <a:pt x="4883" y="15220"/>
                </a:lnTo>
                <a:lnTo>
                  <a:pt x="4894" y="15225"/>
                </a:lnTo>
                <a:lnTo>
                  <a:pt x="4905" y="15230"/>
                </a:lnTo>
                <a:lnTo>
                  <a:pt x="4916" y="15225"/>
                </a:lnTo>
                <a:lnTo>
                  <a:pt x="4928" y="15220"/>
                </a:lnTo>
                <a:lnTo>
                  <a:pt x="4944" y="15190"/>
                </a:lnTo>
                <a:close/>
                <a:moveTo>
                  <a:pt x="11978" y="15190"/>
                </a:moveTo>
                <a:lnTo>
                  <a:pt x="12471" y="15695"/>
                </a:lnTo>
                <a:lnTo>
                  <a:pt x="12468" y="15715"/>
                </a:lnTo>
                <a:lnTo>
                  <a:pt x="12465" y="15740"/>
                </a:lnTo>
                <a:lnTo>
                  <a:pt x="12465" y="15755"/>
                </a:lnTo>
                <a:lnTo>
                  <a:pt x="12471" y="15775"/>
                </a:lnTo>
                <a:lnTo>
                  <a:pt x="12473" y="15795"/>
                </a:lnTo>
                <a:lnTo>
                  <a:pt x="12482" y="15810"/>
                </a:lnTo>
                <a:lnTo>
                  <a:pt x="12499" y="15830"/>
                </a:lnTo>
                <a:lnTo>
                  <a:pt x="12507" y="15835"/>
                </a:lnTo>
                <a:lnTo>
                  <a:pt x="12518" y="15840"/>
                </a:lnTo>
                <a:lnTo>
                  <a:pt x="12518" y="16870"/>
                </a:lnTo>
                <a:lnTo>
                  <a:pt x="12504" y="16880"/>
                </a:lnTo>
                <a:lnTo>
                  <a:pt x="12490" y="16895"/>
                </a:lnTo>
                <a:lnTo>
                  <a:pt x="12482" y="16920"/>
                </a:lnTo>
                <a:lnTo>
                  <a:pt x="12479" y="16950"/>
                </a:lnTo>
                <a:lnTo>
                  <a:pt x="12482" y="16980"/>
                </a:lnTo>
                <a:lnTo>
                  <a:pt x="11976" y="17495"/>
                </a:lnTo>
                <a:lnTo>
                  <a:pt x="11970" y="17480"/>
                </a:lnTo>
                <a:lnTo>
                  <a:pt x="11959" y="17470"/>
                </a:lnTo>
                <a:lnTo>
                  <a:pt x="11948" y="17460"/>
                </a:lnTo>
                <a:lnTo>
                  <a:pt x="11936" y="17455"/>
                </a:lnTo>
                <a:lnTo>
                  <a:pt x="11925" y="17460"/>
                </a:lnTo>
                <a:lnTo>
                  <a:pt x="11914" y="17465"/>
                </a:lnTo>
                <a:lnTo>
                  <a:pt x="11905" y="17480"/>
                </a:lnTo>
                <a:lnTo>
                  <a:pt x="11900" y="17490"/>
                </a:lnTo>
                <a:lnTo>
                  <a:pt x="11408" y="16985"/>
                </a:lnTo>
                <a:lnTo>
                  <a:pt x="11410" y="16970"/>
                </a:lnTo>
                <a:lnTo>
                  <a:pt x="11410" y="16930"/>
                </a:lnTo>
                <a:lnTo>
                  <a:pt x="11408" y="16910"/>
                </a:lnTo>
                <a:lnTo>
                  <a:pt x="11396" y="16880"/>
                </a:lnTo>
                <a:lnTo>
                  <a:pt x="11388" y="16865"/>
                </a:lnTo>
                <a:lnTo>
                  <a:pt x="11379" y="16855"/>
                </a:lnTo>
                <a:lnTo>
                  <a:pt x="11368" y="16850"/>
                </a:lnTo>
                <a:lnTo>
                  <a:pt x="11360" y="16845"/>
                </a:lnTo>
                <a:lnTo>
                  <a:pt x="11360" y="15830"/>
                </a:lnTo>
                <a:lnTo>
                  <a:pt x="11368" y="15825"/>
                </a:lnTo>
                <a:lnTo>
                  <a:pt x="11376" y="15820"/>
                </a:lnTo>
                <a:lnTo>
                  <a:pt x="11391" y="15800"/>
                </a:lnTo>
                <a:lnTo>
                  <a:pt x="11399" y="15770"/>
                </a:lnTo>
                <a:lnTo>
                  <a:pt x="11402" y="15755"/>
                </a:lnTo>
                <a:lnTo>
                  <a:pt x="11405" y="15740"/>
                </a:lnTo>
                <a:lnTo>
                  <a:pt x="11402" y="15720"/>
                </a:lnTo>
                <a:lnTo>
                  <a:pt x="11399" y="15705"/>
                </a:lnTo>
                <a:lnTo>
                  <a:pt x="11897" y="15195"/>
                </a:lnTo>
                <a:lnTo>
                  <a:pt x="11905" y="15210"/>
                </a:lnTo>
                <a:lnTo>
                  <a:pt x="11914" y="15220"/>
                </a:lnTo>
                <a:lnTo>
                  <a:pt x="11925" y="15230"/>
                </a:lnTo>
                <a:lnTo>
                  <a:pt x="11936" y="15230"/>
                </a:lnTo>
                <a:lnTo>
                  <a:pt x="11950" y="15225"/>
                </a:lnTo>
                <a:lnTo>
                  <a:pt x="11959" y="15220"/>
                </a:lnTo>
                <a:lnTo>
                  <a:pt x="11970" y="15205"/>
                </a:lnTo>
                <a:lnTo>
                  <a:pt x="11978" y="15190"/>
                </a:lnTo>
                <a:close/>
                <a:moveTo>
                  <a:pt x="13148" y="15190"/>
                </a:moveTo>
                <a:lnTo>
                  <a:pt x="13638" y="15690"/>
                </a:lnTo>
                <a:lnTo>
                  <a:pt x="13632" y="15715"/>
                </a:lnTo>
                <a:lnTo>
                  <a:pt x="13632" y="15760"/>
                </a:lnTo>
                <a:lnTo>
                  <a:pt x="13635" y="15780"/>
                </a:lnTo>
                <a:lnTo>
                  <a:pt x="13641" y="15800"/>
                </a:lnTo>
                <a:lnTo>
                  <a:pt x="13658" y="15830"/>
                </a:lnTo>
                <a:lnTo>
                  <a:pt x="13669" y="15840"/>
                </a:lnTo>
                <a:lnTo>
                  <a:pt x="13680" y="15850"/>
                </a:lnTo>
                <a:lnTo>
                  <a:pt x="13691" y="15850"/>
                </a:lnTo>
                <a:lnTo>
                  <a:pt x="13691" y="16845"/>
                </a:lnTo>
                <a:lnTo>
                  <a:pt x="13680" y="16850"/>
                </a:lnTo>
                <a:lnTo>
                  <a:pt x="13672" y="16855"/>
                </a:lnTo>
                <a:lnTo>
                  <a:pt x="13660" y="16865"/>
                </a:lnTo>
                <a:lnTo>
                  <a:pt x="13652" y="16880"/>
                </a:lnTo>
                <a:lnTo>
                  <a:pt x="13646" y="16895"/>
                </a:lnTo>
                <a:lnTo>
                  <a:pt x="13641" y="16910"/>
                </a:lnTo>
                <a:lnTo>
                  <a:pt x="13638" y="16930"/>
                </a:lnTo>
                <a:lnTo>
                  <a:pt x="13638" y="16970"/>
                </a:lnTo>
                <a:lnTo>
                  <a:pt x="13641" y="16990"/>
                </a:lnTo>
                <a:lnTo>
                  <a:pt x="13151" y="17495"/>
                </a:lnTo>
                <a:lnTo>
                  <a:pt x="13143" y="17475"/>
                </a:lnTo>
                <a:lnTo>
                  <a:pt x="13134" y="17465"/>
                </a:lnTo>
                <a:lnTo>
                  <a:pt x="13120" y="17455"/>
                </a:lnTo>
                <a:lnTo>
                  <a:pt x="13109" y="17450"/>
                </a:lnTo>
                <a:lnTo>
                  <a:pt x="13095" y="17455"/>
                </a:lnTo>
                <a:lnTo>
                  <a:pt x="13084" y="17460"/>
                </a:lnTo>
                <a:lnTo>
                  <a:pt x="13067" y="17490"/>
                </a:lnTo>
                <a:lnTo>
                  <a:pt x="12566" y="16975"/>
                </a:lnTo>
                <a:lnTo>
                  <a:pt x="12566" y="16950"/>
                </a:lnTo>
                <a:lnTo>
                  <a:pt x="12563" y="16920"/>
                </a:lnTo>
                <a:lnTo>
                  <a:pt x="12558" y="16900"/>
                </a:lnTo>
                <a:lnTo>
                  <a:pt x="12544" y="16880"/>
                </a:lnTo>
                <a:lnTo>
                  <a:pt x="12530" y="16870"/>
                </a:lnTo>
                <a:lnTo>
                  <a:pt x="12530" y="15840"/>
                </a:lnTo>
                <a:lnTo>
                  <a:pt x="12541" y="15835"/>
                </a:lnTo>
                <a:lnTo>
                  <a:pt x="12549" y="15825"/>
                </a:lnTo>
                <a:lnTo>
                  <a:pt x="12558" y="15815"/>
                </a:lnTo>
                <a:lnTo>
                  <a:pt x="12566" y="15805"/>
                </a:lnTo>
                <a:lnTo>
                  <a:pt x="12578" y="15775"/>
                </a:lnTo>
                <a:lnTo>
                  <a:pt x="12578" y="15755"/>
                </a:lnTo>
                <a:lnTo>
                  <a:pt x="12580" y="15740"/>
                </a:lnTo>
                <a:lnTo>
                  <a:pt x="12578" y="15720"/>
                </a:lnTo>
                <a:lnTo>
                  <a:pt x="12575" y="15700"/>
                </a:lnTo>
                <a:lnTo>
                  <a:pt x="13070" y="15195"/>
                </a:lnTo>
                <a:lnTo>
                  <a:pt x="13078" y="15205"/>
                </a:lnTo>
                <a:lnTo>
                  <a:pt x="13087" y="15220"/>
                </a:lnTo>
                <a:lnTo>
                  <a:pt x="13098" y="15225"/>
                </a:lnTo>
                <a:lnTo>
                  <a:pt x="13109" y="15230"/>
                </a:lnTo>
                <a:lnTo>
                  <a:pt x="13120" y="15225"/>
                </a:lnTo>
                <a:lnTo>
                  <a:pt x="13132" y="15215"/>
                </a:lnTo>
                <a:lnTo>
                  <a:pt x="13140" y="15205"/>
                </a:lnTo>
                <a:lnTo>
                  <a:pt x="13148" y="15190"/>
                </a:lnTo>
                <a:close/>
                <a:moveTo>
                  <a:pt x="19010" y="15190"/>
                </a:moveTo>
                <a:lnTo>
                  <a:pt x="19508" y="15700"/>
                </a:lnTo>
                <a:lnTo>
                  <a:pt x="19505" y="15720"/>
                </a:lnTo>
                <a:lnTo>
                  <a:pt x="19505" y="15755"/>
                </a:lnTo>
                <a:lnTo>
                  <a:pt x="19508" y="15770"/>
                </a:lnTo>
                <a:lnTo>
                  <a:pt x="19513" y="15785"/>
                </a:lnTo>
                <a:lnTo>
                  <a:pt x="19519" y="15800"/>
                </a:lnTo>
                <a:lnTo>
                  <a:pt x="19524" y="15810"/>
                </a:lnTo>
                <a:lnTo>
                  <a:pt x="19533" y="15820"/>
                </a:lnTo>
                <a:lnTo>
                  <a:pt x="19544" y="15825"/>
                </a:lnTo>
                <a:lnTo>
                  <a:pt x="19553" y="15830"/>
                </a:lnTo>
                <a:lnTo>
                  <a:pt x="19553" y="16860"/>
                </a:lnTo>
                <a:lnTo>
                  <a:pt x="19544" y="16860"/>
                </a:lnTo>
                <a:lnTo>
                  <a:pt x="19533" y="16865"/>
                </a:lnTo>
                <a:lnTo>
                  <a:pt x="19524" y="16875"/>
                </a:lnTo>
                <a:lnTo>
                  <a:pt x="19519" y="16885"/>
                </a:lnTo>
                <a:lnTo>
                  <a:pt x="19513" y="16900"/>
                </a:lnTo>
                <a:lnTo>
                  <a:pt x="19508" y="16915"/>
                </a:lnTo>
                <a:lnTo>
                  <a:pt x="19505" y="16930"/>
                </a:lnTo>
                <a:lnTo>
                  <a:pt x="19505" y="16965"/>
                </a:lnTo>
                <a:lnTo>
                  <a:pt x="19508" y="16985"/>
                </a:lnTo>
                <a:lnTo>
                  <a:pt x="19010" y="17495"/>
                </a:lnTo>
                <a:lnTo>
                  <a:pt x="19004" y="17480"/>
                </a:lnTo>
                <a:lnTo>
                  <a:pt x="18993" y="17465"/>
                </a:lnTo>
                <a:lnTo>
                  <a:pt x="18982" y="17460"/>
                </a:lnTo>
                <a:lnTo>
                  <a:pt x="18970" y="17455"/>
                </a:lnTo>
                <a:lnTo>
                  <a:pt x="18959" y="17460"/>
                </a:lnTo>
                <a:lnTo>
                  <a:pt x="18948" y="17465"/>
                </a:lnTo>
                <a:lnTo>
                  <a:pt x="18931" y="17495"/>
                </a:lnTo>
                <a:lnTo>
                  <a:pt x="18428" y="16975"/>
                </a:lnTo>
                <a:lnTo>
                  <a:pt x="18430" y="16950"/>
                </a:lnTo>
                <a:lnTo>
                  <a:pt x="18428" y="16920"/>
                </a:lnTo>
                <a:lnTo>
                  <a:pt x="18419" y="16900"/>
                </a:lnTo>
                <a:lnTo>
                  <a:pt x="18405" y="16880"/>
                </a:lnTo>
                <a:lnTo>
                  <a:pt x="18391" y="16870"/>
                </a:lnTo>
                <a:lnTo>
                  <a:pt x="18391" y="15825"/>
                </a:lnTo>
                <a:lnTo>
                  <a:pt x="18399" y="15825"/>
                </a:lnTo>
                <a:lnTo>
                  <a:pt x="18408" y="15815"/>
                </a:lnTo>
                <a:lnTo>
                  <a:pt x="18422" y="15800"/>
                </a:lnTo>
                <a:lnTo>
                  <a:pt x="18433" y="15770"/>
                </a:lnTo>
                <a:lnTo>
                  <a:pt x="18436" y="15755"/>
                </a:lnTo>
                <a:lnTo>
                  <a:pt x="18436" y="15720"/>
                </a:lnTo>
                <a:lnTo>
                  <a:pt x="18433" y="15705"/>
                </a:lnTo>
                <a:lnTo>
                  <a:pt x="18931" y="15190"/>
                </a:lnTo>
                <a:lnTo>
                  <a:pt x="18948" y="15220"/>
                </a:lnTo>
                <a:lnTo>
                  <a:pt x="18959" y="15225"/>
                </a:lnTo>
                <a:lnTo>
                  <a:pt x="18970" y="15230"/>
                </a:lnTo>
                <a:lnTo>
                  <a:pt x="18984" y="15225"/>
                </a:lnTo>
                <a:lnTo>
                  <a:pt x="18993" y="15220"/>
                </a:lnTo>
                <a:lnTo>
                  <a:pt x="19004" y="15205"/>
                </a:lnTo>
                <a:lnTo>
                  <a:pt x="19010" y="15190"/>
                </a:lnTo>
                <a:close/>
                <a:moveTo>
                  <a:pt x="6112" y="15185"/>
                </a:moveTo>
                <a:lnTo>
                  <a:pt x="6618" y="15705"/>
                </a:lnTo>
                <a:lnTo>
                  <a:pt x="6615" y="15720"/>
                </a:lnTo>
                <a:lnTo>
                  <a:pt x="6615" y="15755"/>
                </a:lnTo>
                <a:lnTo>
                  <a:pt x="6618" y="15770"/>
                </a:lnTo>
                <a:lnTo>
                  <a:pt x="6626" y="15795"/>
                </a:lnTo>
                <a:lnTo>
                  <a:pt x="6640" y="15815"/>
                </a:lnTo>
                <a:lnTo>
                  <a:pt x="6649" y="15820"/>
                </a:lnTo>
                <a:lnTo>
                  <a:pt x="6657" y="15825"/>
                </a:lnTo>
                <a:lnTo>
                  <a:pt x="6657" y="16855"/>
                </a:lnTo>
                <a:lnTo>
                  <a:pt x="6649" y="16860"/>
                </a:lnTo>
                <a:lnTo>
                  <a:pt x="6640" y="16865"/>
                </a:lnTo>
                <a:lnTo>
                  <a:pt x="6632" y="16875"/>
                </a:lnTo>
                <a:lnTo>
                  <a:pt x="6623" y="16885"/>
                </a:lnTo>
                <a:lnTo>
                  <a:pt x="6618" y="16900"/>
                </a:lnTo>
                <a:lnTo>
                  <a:pt x="6612" y="16915"/>
                </a:lnTo>
                <a:lnTo>
                  <a:pt x="6609" y="16930"/>
                </a:lnTo>
                <a:lnTo>
                  <a:pt x="6609" y="16970"/>
                </a:lnTo>
                <a:lnTo>
                  <a:pt x="6612" y="16985"/>
                </a:lnTo>
                <a:lnTo>
                  <a:pt x="6112" y="17500"/>
                </a:lnTo>
                <a:lnTo>
                  <a:pt x="6106" y="17485"/>
                </a:lnTo>
                <a:lnTo>
                  <a:pt x="6098" y="17475"/>
                </a:lnTo>
                <a:lnTo>
                  <a:pt x="6089" y="17465"/>
                </a:lnTo>
                <a:lnTo>
                  <a:pt x="6067" y="17465"/>
                </a:lnTo>
                <a:lnTo>
                  <a:pt x="6058" y="17475"/>
                </a:lnTo>
                <a:lnTo>
                  <a:pt x="6050" y="17485"/>
                </a:lnTo>
                <a:lnTo>
                  <a:pt x="6041" y="17495"/>
                </a:lnTo>
                <a:lnTo>
                  <a:pt x="5540" y="16980"/>
                </a:lnTo>
                <a:lnTo>
                  <a:pt x="5540" y="16965"/>
                </a:lnTo>
                <a:lnTo>
                  <a:pt x="5543" y="16950"/>
                </a:lnTo>
                <a:lnTo>
                  <a:pt x="5540" y="16930"/>
                </a:lnTo>
                <a:lnTo>
                  <a:pt x="5540" y="16915"/>
                </a:lnTo>
                <a:lnTo>
                  <a:pt x="5529" y="16890"/>
                </a:lnTo>
                <a:lnTo>
                  <a:pt x="5515" y="16870"/>
                </a:lnTo>
                <a:lnTo>
                  <a:pt x="5507" y="16860"/>
                </a:lnTo>
                <a:lnTo>
                  <a:pt x="5498" y="16860"/>
                </a:lnTo>
                <a:lnTo>
                  <a:pt x="5498" y="15830"/>
                </a:lnTo>
                <a:lnTo>
                  <a:pt x="5507" y="15825"/>
                </a:lnTo>
                <a:lnTo>
                  <a:pt x="5515" y="15820"/>
                </a:lnTo>
                <a:lnTo>
                  <a:pt x="5529" y="15800"/>
                </a:lnTo>
                <a:lnTo>
                  <a:pt x="5540" y="15770"/>
                </a:lnTo>
                <a:lnTo>
                  <a:pt x="5543" y="15755"/>
                </a:lnTo>
                <a:lnTo>
                  <a:pt x="5543" y="15720"/>
                </a:lnTo>
                <a:lnTo>
                  <a:pt x="5540" y="15705"/>
                </a:lnTo>
                <a:lnTo>
                  <a:pt x="6041" y="15190"/>
                </a:lnTo>
                <a:lnTo>
                  <a:pt x="6050" y="15200"/>
                </a:lnTo>
                <a:lnTo>
                  <a:pt x="6055" y="15210"/>
                </a:lnTo>
                <a:lnTo>
                  <a:pt x="6067" y="15220"/>
                </a:lnTo>
                <a:lnTo>
                  <a:pt x="6089" y="15220"/>
                </a:lnTo>
                <a:lnTo>
                  <a:pt x="6098" y="15210"/>
                </a:lnTo>
                <a:lnTo>
                  <a:pt x="6106" y="15200"/>
                </a:lnTo>
                <a:lnTo>
                  <a:pt x="6112" y="15185"/>
                </a:lnTo>
                <a:close/>
                <a:moveTo>
                  <a:pt x="20180" y="15185"/>
                </a:moveTo>
                <a:lnTo>
                  <a:pt x="20683" y="15705"/>
                </a:lnTo>
                <a:lnTo>
                  <a:pt x="20680" y="15720"/>
                </a:lnTo>
                <a:lnTo>
                  <a:pt x="20680" y="15755"/>
                </a:lnTo>
                <a:lnTo>
                  <a:pt x="20683" y="15770"/>
                </a:lnTo>
                <a:lnTo>
                  <a:pt x="20692" y="15795"/>
                </a:lnTo>
                <a:lnTo>
                  <a:pt x="20708" y="15815"/>
                </a:lnTo>
                <a:lnTo>
                  <a:pt x="20725" y="15825"/>
                </a:lnTo>
                <a:lnTo>
                  <a:pt x="20725" y="16855"/>
                </a:lnTo>
                <a:lnTo>
                  <a:pt x="20714" y="16860"/>
                </a:lnTo>
                <a:lnTo>
                  <a:pt x="20706" y="16865"/>
                </a:lnTo>
                <a:lnTo>
                  <a:pt x="20697" y="16875"/>
                </a:lnTo>
                <a:lnTo>
                  <a:pt x="20689" y="16885"/>
                </a:lnTo>
                <a:lnTo>
                  <a:pt x="20683" y="16900"/>
                </a:lnTo>
                <a:lnTo>
                  <a:pt x="20678" y="16915"/>
                </a:lnTo>
                <a:lnTo>
                  <a:pt x="20675" y="16930"/>
                </a:lnTo>
                <a:lnTo>
                  <a:pt x="20675" y="16970"/>
                </a:lnTo>
                <a:lnTo>
                  <a:pt x="20680" y="16985"/>
                </a:lnTo>
                <a:lnTo>
                  <a:pt x="20180" y="17500"/>
                </a:lnTo>
                <a:lnTo>
                  <a:pt x="20171" y="17485"/>
                </a:lnTo>
                <a:lnTo>
                  <a:pt x="20163" y="17475"/>
                </a:lnTo>
                <a:lnTo>
                  <a:pt x="20154" y="17465"/>
                </a:lnTo>
                <a:lnTo>
                  <a:pt x="20132" y="17465"/>
                </a:lnTo>
                <a:lnTo>
                  <a:pt x="20123" y="17475"/>
                </a:lnTo>
                <a:lnTo>
                  <a:pt x="20107" y="17495"/>
                </a:lnTo>
                <a:lnTo>
                  <a:pt x="19606" y="16980"/>
                </a:lnTo>
                <a:lnTo>
                  <a:pt x="19609" y="16965"/>
                </a:lnTo>
                <a:lnTo>
                  <a:pt x="19609" y="16930"/>
                </a:lnTo>
                <a:lnTo>
                  <a:pt x="19606" y="16915"/>
                </a:lnTo>
                <a:lnTo>
                  <a:pt x="19595" y="16890"/>
                </a:lnTo>
                <a:lnTo>
                  <a:pt x="19581" y="16870"/>
                </a:lnTo>
                <a:lnTo>
                  <a:pt x="19572" y="16860"/>
                </a:lnTo>
                <a:lnTo>
                  <a:pt x="19564" y="16860"/>
                </a:lnTo>
                <a:lnTo>
                  <a:pt x="19564" y="15830"/>
                </a:lnTo>
                <a:lnTo>
                  <a:pt x="19572" y="15825"/>
                </a:lnTo>
                <a:lnTo>
                  <a:pt x="19581" y="15820"/>
                </a:lnTo>
                <a:lnTo>
                  <a:pt x="19598" y="15800"/>
                </a:lnTo>
                <a:lnTo>
                  <a:pt x="19606" y="15770"/>
                </a:lnTo>
                <a:lnTo>
                  <a:pt x="19609" y="15755"/>
                </a:lnTo>
                <a:lnTo>
                  <a:pt x="19609" y="15720"/>
                </a:lnTo>
                <a:lnTo>
                  <a:pt x="19606" y="15705"/>
                </a:lnTo>
                <a:lnTo>
                  <a:pt x="20107" y="15190"/>
                </a:lnTo>
                <a:lnTo>
                  <a:pt x="20115" y="15200"/>
                </a:lnTo>
                <a:lnTo>
                  <a:pt x="20123" y="15210"/>
                </a:lnTo>
                <a:lnTo>
                  <a:pt x="20132" y="15220"/>
                </a:lnTo>
                <a:lnTo>
                  <a:pt x="20154" y="15220"/>
                </a:lnTo>
                <a:lnTo>
                  <a:pt x="20163" y="15210"/>
                </a:lnTo>
                <a:lnTo>
                  <a:pt x="20171" y="15200"/>
                </a:lnTo>
                <a:lnTo>
                  <a:pt x="20180" y="15185"/>
                </a:lnTo>
                <a:close/>
                <a:moveTo>
                  <a:pt x="5535" y="17000"/>
                </a:moveTo>
                <a:lnTo>
                  <a:pt x="6036" y="17515"/>
                </a:lnTo>
                <a:lnTo>
                  <a:pt x="6033" y="17540"/>
                </a:lnTo>
                <a:lnTo>
                  <a:pt x="6036" y="17570"/>
                </a:lnTo>
                <a:lnTo>
                  <a:pt x="6044" y="17595"/>
                </a:lnTo>
                <a:lnTo>
                  <a:pt x="6058" y="17610"/>
                </a:lnTo>
                <a:lnTo>
                  <a:pt x="6072" y="17620"/>
                </a:lnTo>
                <a:lnTo>
                  <a:pt x="6072" y="18645"/>
                </a:lnTo>
                <a:lnTo>
                  <a:pt x="6061" y="18650"/>
                </a:lnTo>
                <a:lnTo>
                  <a:pt x="6050" y="18655"/>
                </a:lnTo>
                <a:lnTo>
                  <a:pt x="6041" y="18665"/>
                </a:lnTo>
                <a:lnTo>
                  <a:pt x="6024" y="18695"/>
                </a:lnTo>
                <a:lnTo>
                  <a:pt x="6019" y="18715"/>
                </a:lnTo>
                <a:lnTo>
                  <a:pt x="6016" y="18735"/>
                </a:lnTo>
                <a:lnTo>
                  <a:pt x="6016" y="18775"/>
                </a:lnTo>
                <a:lnTo>
                  <a:pt x="6022" y="18795"/>
                </a:lnTo>
                <a:lnTo>
                  <a:pt x="5543" y="19285"/>
                </a:lnTo>
                <a:lnTo>
                  <a:pt x="5532" y="19265"/>
                </a:lnTo>
                <a:lnTo>
                  <a:pt x="5521" y="19250"/>
                </a:lnTo>
                <a:lnTo>
                  <a:pt x="5507" y="19240"/>
                </a:lnTo>
                <a:lnTo>
                  <a:pt x="5476" y="19240"/>
                </a:lnTo>
                <a:lnTo>
                  <a:pt x="5462" y="19250"/>
                </a:lnTo>
                <a:lnTo>
                  <a:pt x="5450" y="19265"/>
                </a:lnTo>
                <a:lnTo>
                  <a:pt x="5439" y="19285"/>
                </a:lnTo>
                <a:lnTo>
                  <a:pt x="4953" y="18785"/>
                </a:lnTo>
                <a:lnTo>
                  <a:pt x="4956" y="18770"/>
                </a:lnTo>
                <a:lnTo>
                  <a:pt x="4956" y="18735"/>
                </a:lnTo>
                <a:lnTo>
                  <a:pt x="4953" y="18720"/>
                </a:lnTo>
                <a:lnTo>
                  <a:pt x="4942" y="18695"/>
                </a:lnTo>
                <a:lnTo>
                  <a:pt x="4928" y="18675"/>
                </a:lnTo>
                <a:lnTo>
                  <a:pt x="4911" y="18665"/>
                </a:lnTo>
                <a:lnTo>
                  <a:pt x="4911" y="17625"/>
                </a:lnTo>
                <a:lnTo>
                  <a:pt x="4928" y="17615"/>
                </a:lnTo>
                <a:lnTo>
                  <a:pt x="4942" y="17595"/>
                </a:lnTo>
                <a:lnTo>
                  <a:pt x="4950" y="17570"/>
                </a:lnTo>
                <a:lnTo>
                  <a:pt x="4953" y="17540"/>
                </a:lnTo>
                <a:lnTo>
                  <a:pt x="4950" y="17510"/>
                </a:lnTo>
                <a:lnTo>
                  <a:pt x="5448" y="17000"/>
                </a:lnTo>
                <a:lnTo>
                  <a:pt x="5456" y="17020"/>
                </a:lnTo>
                <a:lnTo>
                  <a:pt x="5465" y="17030"/>
                </a:lnTo>
                <a:lnTo>
                  <a:pt x="5479" y="17040"/>
                </a:lnTo>
                <a:lnTo>
                  <a:pt x="5504" y="17040"/>
                </a:lnTo>
                <a:lnTo>
                  <a:pt x="5515" y="17030"/>
                </a:lnTo>
                <a:lnTo>
                  <a:pt x="5527" y="17015"/>
                </a:lnTo>
                <a:lnTo>
                  <a:pt x="5535" y="17000"/>
                </a:lnTo>
                <a:close/>
                <a:moveTo>
                  <a:pt x="10215" y="16990"/>
                </a:moveTo>
                <a:lnTo>
                  <a:pt x="10704" y="17495"/>
                </a:lnTo>
                <a:lnTo>
                  <a:pt x="10701" y="17515"/>
                </a:lnTo>
                <a:lnTo>
                  <a:pt x="10699" y="17540"/>
                </a:lnTo>
                <a:lnTo>
                  <a:pt x="10701" y="17565"/>
                </a:lnTo>
                <a:lnTo>
                  <a:pt x="10704" y="17585"/>
                </a:lnTo>
                <a:lnTo>
                  <a:pt x="10710" y="17605"/>
                </a:lnTo>
                <a:lnTo>
                  <a:pt x="10719" y="17620"/>
                </a:lnTo>
                <a:lnTo>
                  <a:pt x="10727" y="17635"/>
                </a:lnTo>
                <a:lnTo>
                  <a:pt x="10738" y="17645"/>
                </a:lnTo>
                <a:lnTo>
                  <a:pt x="10749" y="17655"/>
                </a:lnTo>
                <a:lnTo>
                  <a:pt x="10761" y="17655"/>
                </a:lnTo>
                <a:lnTo>
                  <a:pt x="10761" y="18675"/>
                </a:lnTo>
                <a:lnTo>
                  <a:pt x="10746" y="18685"/>
                </a:lnTo>
                <a:lnTo>
                  <a:pt x="10732" y="18700"/>
                </a:lnTo>
                <a:lnTo>
                  <a:pt x="10724" y="18725"/>
                </a:lnTo>
                <a:lnTo>
                  <a:pt x="10721" y="18755"/>
                </a:lnTo>
                <a:lnTo>
                  <a:pt x="10724" y="18780"/>
                </a:lnTo>
                <a:lnTo>
                  <a:pt x="10235" y="19285"/>
                </a:lnTo>
                <a:lnTo>
                  <a:pt x="10224" y="19260"/>
                </a:lnTo>
                <a:lnTo>
                  <a:pt x="10212" y="19245"/>
                </a:lnTo>
                <a:lnTo>
                  <a:pt x="10195" y="19230"/>
                </a:lnTo>
                <a:lnTo>
                  <a:pt x="10161" y="19230"/>
                </a:lnTo>
                <a:lnTo>
                  <a:pt x="10147" y="19240"/>
                </a:lnTo>
                <a:lnTo>
                  <a:pt x="10134" y="19260"/>
                </a:lnTo>
                <a:lnTo>
                  <a:pt x="10122" y="19280"/>
                </a:lnTo>
                <a:lnTo>
                  <a:pt x="9641" y="18785"/>
                </a:lnTo>
                <a:lnTo>
                  <a:pt x="9644" y="18755"/>
                </a:lnTo>
                <a:lnTo>
                  <a:pt x="9644" y="18735"/>
                </a:lnTo>
                <a:lnTo>
                  <a:pt x="9641" y="18720"/>
                </a:lnTo>
                <a:lnTo>
                  <a:pt x="9630" y="18695"/>
                </a:lnTo>
                <a:lnTo>
                  <a:pt x="9619" y="18675"/>
                </a:lnTo>
                <a:lnTo>
                  <a:pt x="9599" y="18665"/>
                </a:lnTo>
                <a:lnTo>
                  <a:pt x="9599" y="17660"/>
                </a:lnTo>
                <a:lnTo>
                  <a:pt x="9613" y="17655"/>
                </a:lnTo>
                <a:lnTo>
                  <a:pt x="9624" y="17645"/>
                </a:lnTo>
                <a:lnTo>
                  <a:pt x="9633" y="17635"/>
                </a:lnTo>
                <a:lnTo>
                  <a:pt x="9650" y="17605"/>
                </a:lnTo>
                <a:lnTo>
                  <a:pt x="9655" y="17585"/>
                </a:lnTo>
                <a:lnTo>
                  <a:pt x="9658" y="17565"/>
                </a:lnTo>
                <a:lnTo>
                  <a:pt x="9658" y="17520"/>
                </a:lnTo>
                <a:lnTo>
                  <a:pt x="9652" y="17495"/>
                </a:lnTo>
                <a:lnTo>
                  <a:pt x="10145" y="16990"/>
                </a:lnTo>
                <a:lnTo>
                  <a:pt x="10150" y="17005"/>
                </a:lnTo>
                <a:lnTo>
                  <a:pt x="10159" y="17015"/>
                </a:lnTo>
                <a:lnTo>
                  <a:pt x="10167" y="17020"/>
                </a:lnTo>
                <a:lnTo>
                  <a:pt x="10179" y="17025"/>
                </a:lnTo>
                <a:lnTo>
                  <a:pt x="10190" y="17020"/>
                </a:lnTo>
                <a:lnTo>
                  <a:pt x="10198" y="17015"/>
                </a:lnTo>
                <a:lnTo>
                  <a:pt x="10206" y="17005"/>
                </a:lnTo>
                <a:lnTo>
                  <a:pt x="10215" y="16990"/>
                </a:lnTo>
                <a:close/>
                <a:moveTo>
                  <a:pt x="19600" y="17000"/>
                </a:moveTo>
                <a:lnTo>
                  <a:pt x="20101" y="17515"/>
                </a:lnTo>
                <a:lnTo>
                  <a:pt x="20098" y="17540"/>
                </a:lnTo>
                <a:lnTo>
                  <a:pt x="20104" y="17570"/>
                </a:lnTo>
                <a:lnTo>
                  <a:pt x="20109" y="17595"/>
                </a:lnTo>
                <a:lnTo>
                  <a:pt x="20123" y="17610"/>
                </a:lnTo>
                <a:lnTo>
                  <a:pt x="20138" y="17620"/>
                </a:lnTo>
                <a:lnTo>
                  <a:pt x="20138" y="18645"/>
                </a:lnTo>
                <a:lnTo>
                  <a:pt x="20126" y="18650"/>
                </a:lnTo>
                <a:lnTo>
                  <a:pt x="20115" y="18655"/>
                </a:lnTo>
                <a:lnTo>
                  <a:pt x="20107" y="18665"/>
                </a:lnTo>
                <a:lnTo>
                  <a:pt x="20098" y="18680"/>
                </a:lnTo>
                <a:lnTo>
                  <a:pt x="20093" y="18695"/>
                </a:lnTo>
                <a:lnTo>
                  <a:pt x="20087" y="18715"/>
                </a:lnTo>
                <a:lnTo>
                  <a:pt x="20084" y="18735"/>
                </a:lnTo>
                <a:lnTo>
                  <a:pt x="20081" y="18755"/>
                </a:lnTo>
                <a:lnTo>
                  <a:pt x="20084" y="18775"/>
                </a:lnTo>
                <a:lnTo>
                  <a:pt x="20087" y="18795"/>
                </a:lnTo>
                <a:lnTo>
                  <a:pt x="19609" y="19285"/>
                </a:lnTo>
                <a:lnTo>
                  <a:pt x="19598" y="19265"/>
                </a:lnTo>
                <a:lnTo>
                  <a:pt x="19586" y="19250"/>
                </a:lnTo>
                <a:lnTo>
                  <a:pt x="19572" y="19240"/>
                </a:lnTo>
                <a:lnTo>
                  <a:pt x="19541" y="19240"/>
                </a:lnTo>
                <a:lnTo>
                  <a:pt x="19527" y="19250"/>
                </a:lnTo>
                <a:lnTo>
                  <a:pt x="19516" y="19265"/>
                </a:lnTo>
                <a:lnTo>
                  <a:pt x="19508" y="19285"/>
                </a:lnTo>
                <a:lnTo>
                  <a:pt x="19018" y="18785"/>
                </a:lnTo>
                <a:lnTo>
                  <a:pt x="19021" y="18770"/>
                </a:lnTo>
                <a:lnTo>
                  <a:pt x="19021" y="18735"/>
                </a:lnTo>
                <a:lnTo>
                  <a:pt x="19018" y="18720"/>
                </a:lnTo>
                <a:lnTo>
                  <a:pt x="19010" y="18695"/>
                </a:lnTo>
                <a:lnTo>
                  <a:pt x="18996" y="18675"/>
                </a:lnTo>
                <a:lnTo>
                  <a:pt x="18979" y="18665"/>
                </a:lnTo>
                <a:lnTo>
                  <a:pt x="18979" y="17625"/>
                </a:lnTo>
                <a:lnTo>
                  <a:pt x="18993" y="17615"/>
                </a:lnTo>
                <a:lnTo>
                  <a:pt x="19007" y="17595"/>
                </a:lnTo>
                <a:lnTo>
                  <a:pt x="19015" y="17570"/>
                </a:lnTo>
                <a:lnTo>
                  <a:pt x="19018" y="17540"/>
                </a:lnTo>
                <a:lnTo>
                  <a:pt x="19015" y="17510"/>
                </a:lnTo>
                <a:lnTo>
                  <a:pt x="19513" y="17000"/>
                </a:lnTo>
                <a:lnTo>
                  <a:pt x="19522" y="17020"/>
                </a:lnTo>
                <a:lnTo>
                  <a:pt x="19533" y="17030"/>
                </a:lnTo>
                <a:lnTo>
                  <a:pt x="19544" y="17040"/>
                </a:lnTo>
                <a:lnTo>
                  <a:pt x="19569" y="17040"/>
                </a:lnTo>
                <a:lnTo>
                  <a:pt x="19583" y="17030"/>
                </a:lnTo>
                <a:lnTo>
                  <a:pt x="19600" y="17000"/>
                </a:lnTo>
                <a:close/>
                <a:moveTo>
                  <a:pt x="11402" y="17005"/>
                </a:moveTo>
                <a:lnTo>
                  <a:pt x="11894" y="17510"/>
                </a:lnTo>
                <a:lnTo>
                  <a:pt x="11891" y="17525"/>
                </a:lnTo>
                <a:lnTo>
                  <a:pt x="11888" y="17540"/>
                </a:lnTo>
                <a:lnTo>
                  <a:pt x="11891" y="17560"/>
                </a:lnTo>
                <a:lnTo>
                  <a:pt x="11891" y="17575"/>
                </a:lnTo>
                <a:lnTo>
                  <a:pt x="11903" y="17600"/>
                </a:lnTo>
                <a:lnTo>
                  <a:pt x="11917" y="17615"/>
                </a:lnTo>
                <a:lnTo>
                  <a:pt x="11925" y="17625"/>
                </a:lnTo>
                <a:lnTo>
                  <a:pt x="11933" y="17625"/>
                </a:lnTo>
                <a:lnTo>
                  <a:pt x="11933" y="18660"/>
                </a:lnTo>
                <a:lnTo>
                  <a:pt x="11922" y="18660"/>
                </a:lnTo>
                <a:lnTo>
                  <a:pt x="11914" y="18670"/>
                </a:lnTo>
                <a:lnTo>
                  <a:pt x="11905" y="18675"/>
                </a:lnTo>
                <a:lnTo>
                  <a:pt x="11897" y="18690"/>
                </a:lnTo>
                <a:lnTo>
                  <a:pt x="11891" y="18700"/>
                </a:lnTo>
                <a:lnTo>
                  <a:pt x="11886" y="18720"/>
                </a:lnTo>
                <a:lnTo>
                  <a:pt x="11883" y="18735"/>
                </a:lnTo>
                <a:lnTo>
                  <a:pt x="11883" y="18775"/>
                </a:lnTo>
                <a:lnTo>
                  <a:pt x="11888" y="18790"/>
                </a:lnTo>
                <a:lnTo>
                  <a:pt x="11399" y="19290"/>
                </a:lnTo>
                <a:lnTo>
                  <a:pt x="11391" y="19270"/>
                </a:lnTo>
                <a:lnTo>
                  <a:pt x="11379" y="19255"/>
                </a:lnTo>
                <a:lnTo>
                  <a:pt x="11365" y="19245"/>
                </a:lnTo>
                <a:lnTo>
                  <a:pt x="11337" y="19245"/>
                </a:lnTo>
                <a:lnTo>
                  <a:pt x="11323" y="19255"/>
                </a:lnTo>
                <a:lnTo>
                  <a:pt x="11312" y="19270"/>
                </a:lnTo>
                <a:lnTo>
                  <a:pt x="11304" y="19290"/>
                </a:lnTo>
                <a:lnTo>
                  <a:pt x="10806" y="18780"/>
                </a:lnTo>
                <a:lnTo>
                  <a:pt x="10809" y="18755"/>
                </a:lnTo>
                <a:lnTo>
                  <a:pt x="10806" y="18725"/>
                </a:lnTo>
                <a:lnTo>
                  <a:pt x="10797" y="18705"/>
                </a:lnTo>
                <a:lnTo>
                  <a:pt x="10786" y="18685"/>
                </a:lnTo>
                <a:lnTo>
                  <a:pt x="10772" y="18675"/>
                </a:lnTo>
                <a:lnTo>
                  <a:pt x="10772" y="17655"/>
                </a:lnTo>
                <a:lnTo>
                  <a:pt x="10783" y="17650"/>
                </a:lnTo>
                <a:lnTo>
                  <a:pt x="10794" y="17645"/>
                </a:lnTo>
                <a:lnTo>
                  <a:pt x="10806" y="17635"/>
                </a:lnTo>
                <a:lnTo>
                  <a:pt x="10814" y="17620"/>
                </a:lnTo>
                <a:lnTo>
                  <a:pt x="10820" y="17600"/>
                </a:lnTo>
                <a:lnTo>
                  <a:pt x="10825" y="17585"/>
                </a:lnTo>
                <a:lnTo>
                  <a:pt x="10828" y="17565"/>
                </a:lnTo>
                <a:lnTo>
                  <a:pt x="10831" y="17540"/>
                </a:lnTo>
                <a:lnTo>
                  <a:pt x="10828" y="17520"/>
                </a:lnTo>
                <a:lnTo>
                  <a:pt x="10825" y="17495"/>
                </a:lnTo>
                <a:lnTo>
                  <a:pt x="11301" y="17010"/>
                </a:lnTo>
                <a:lnTo>
                  <a:pt x="11309" y="17030"/>
                </a:lnTo>
                <a:lnTo>
                  <a:pt x="11323" y="17045"/>
                </a:lnTo>
                <a:lnTo>
                  <a:pt x="11334" y="17050"/>
                </a:lnTo>
                <a:lnTo>
                  <a:pt x="11351" y="17055"/>
                </a:lnTo>
                <a:lnTo>
                  <a:pt x="11365" y="17050"/>
                </a:lnTo>
                <a:lnTo>
                  <a:pt x="11379" y="17040"/>
                </a:lnTo>
                <a:lnTo>
                  <a:pt x="11391" y="17025"/>
                </a:lnTo>
                <a:lnTo>
                  <a:pt x="11402" y="17005"/>
                </a:lnTo>
                <a:close/>
                <a:moveTo>
                  <a:pt x="838" y="16990"/>
                </a:moveTo>
                <a:lnTo>
                  <a:pt x="1339" y="17505"/>
                </a:lnTo>
                <a:lnTo>
                  <a:pt x="1336" y="17525"/>
                </a:lnTo>
                <a:lnTo>
                  <a:pt x="1336" y="17560"/>
                </a:lnTo>
                <a:lnTo>
                  <a:pt x="1339" y="17575"/>
                </a:lnTo>
                <a:lnTo>
                  <a:pt x="1344" y="17590"/>
                </a:lnTo>
                <a:lnTo>
                  <a:pt x="1356" y="17620"/>
                </a:lnTo>
                <a:lnTo>
                  <a:pt x="1364" y="17625"/>
                </a:lnTo>
                <a:lnTo>
                  <a:pt x="1372" y="17635"/>
                </a:lnTo>
                <a:lnTo>
                  <a:pt x="1384" y="17635"/>
                </a:lnTo>
                <a:lnTo>
                  <a:pt x="1384" y="18645"/>
                </a:lnTo>
                <a:lnTo>
                  <a:pt x="1372" y="18645"/>
                </a:lnTo>
                <a:lnTo>
                  <a:pt x="1361" y="18655"/>
                </a:lnTo>
                <a:lnTo>
                  <a:pt x="1353" y="18665"/>
                </a:lnTo>
                <a:lnTo>
                  <a:pt x="1344" y="18680"/>
                </a:lnTo>
                <a:lnTo>
                  <a:pt x="1336" y="18695"/>
                </a:lnTo>
                <a:lnTo>
                  <a:pt x="1330" y="18715"/>
                </a:lnTo>
                <a:lnTo>
                  <a:pt x="1327" y="18730"/>
                </a:lnTo>
                <a:lnTo>
                  <a:pt x="1327" y="18775"/>
                </a:lnTo>
                <a:lnTo>
                  <a:pt x="1333" y="18795"/>
                </a:lnTo>
                <a:lnTo>
                  <a:pt x="847" y="19295"/>
                </a:lnTo>
                <a:lnTo>
                  <a:pt x="838" y="19280"/>
                </a:lnTo>
                <a:lnTo>
                  <a:pt x="827" y="19265"/>
                </a:lnTo>
                <a:lnTo>
                  <a:pt x="816" y="19260"/>
                </a:lnTo>
                <a:lnTo>
                  <a:pt x="804" y="19255"/>
                </a:lnTo>
                <a:lnTo>
                  <a:pt x="790" y="19260"/>
                </a:lnTo>
                <a:lnTo>
                  <a:pt x="779" y="19265"/>
                </a:lnTo>
                <a:lnTo>
                  <a:pt x="768" y="19280"/>
                </a:lnTo>
                <a:lnTo>
                  <a:pt x="762" y="19295"/>
                </a:lnTo>
                <a:lnTo>
                  <a:pt x="256" y="18775"/>
                </a:lnTo>
                <a:lnTo>
                  <a:pt x="259" y="18755"/>
                </a:lnTo>
                <a:lnTo>
                  <a:pt x="256" y="18730"/>
                </a:lnTo>
                <a:lnTo>
                  <a:pt x="247" y="18705"/>
                </a:lnTo>
                <a:lnTo>
                  <a:pt x="236" y="18690"/>
                </a:lnTo>
                <a:lnTo>
                  <a:pt x="222" y="18680"/>
                </a:lnTo>
                <a:lnTo>
                  <a:pt x="222" y="17660"/>
                </a:lnTo>
                <a:lnTo>
                  <a:pt x="236" y="17655"/>
                </a:lnTo>
                <a:lnTo>
                  <a:pt x="247" y="17645"/>
                </a:lnTo>
                <a:lnTo>
                  <a:pt x="256" y="17635"/>
                </a:lnTo>
                <a:lnTo>
                  <a:pt x="273" y="17605"/>
                </a:lnTo>
                <a:lnTo>
                  <a:pt x="278" y="17585"/>
                </a:lnTo>
                <a:lnTo>
                  <a:pt x="281" y="17565"/>
                </a:lnTo>
                <a:lnTo>
                  <a:pt x="284" y="17540"/>
                </a:lnTo>
                <a:lnTo>
                  <a:pt x="281" y="17515"/>
                </a:lnTo>
                <a:lnTo>
                  <a:pt x="278" y="17495"/>
                </a:lnTo>
                <a:lnTo>
                  <a:pt x="768" y="16990"/>
                </a:lnTo>
                <a:lnTo>
                  <a:pt x="773" y="17005"/>
                </a:lnTo>
                <a:lnTo>
                  <a:pt x="782" y="17015"/>
                </a:lnTo>
                <a:lnTo>
                  <a:pt x="793" y="17025"/>
                </a:lnTo>
                <a:lnTo>
                  <a:pt x="813" y="17025"/>
                </a:lnTo>
                <a:lnTo>
                  <a:pt x="824" y="17015"/>
                </a:lnTo>
                <a:lnTo>
                  <a:pt x="832" y="17005"/>
                </a:lnTo>
                <a:lnTo>
                  <a:pt x="838" y="16990"/>
                </a:lnTo>
                <a:close/>
                <a:moveTo>
                  <a:pt x="4356" y="16990"/>
                </a:moveTo>
                <a:lnTo>
                  <a:pt x="4860" y="17510"/>
                </a:lnTo>
                <a:lnTo>
                  <a:pt x="4857" y="17525"/>
                </a:lnTo>
                <a:lnTo>
                  <a:pt x="4857" y="17560"/>
                </a:lnTo>
                <a:lnTo>
                  <a:pt x="4860" y="17575"/>
                </a:lnTo>
                <a:lnTo>
                  <a:pt x="4868" y="17600"/>
                </a:lnTo>
                <a:lnTo>
                  <a:pt x="4883" y="17615"/>
                </a:lnTo>
                <a:lnTo>
                  <a:pt x="4899" y="17625"/>
                </a:lnTo>
                <a:lnTo>
                  <a:pt x="4899" y="18665"/>
                </a:lnTo>
                <a:lnTo>
                  <a:pt x="4883" y="18675"/>
                </a:lnTo>
                <a:lnTo>
                  <a:pt x="4868" y="18695"/>
                </a:lnTo>
                <a:lnTo>
                  <a:pt x="4863" y="18705"/>
                </a:lnTo>
                <a:lnTo>
                  <a:pt x="4857" y="18720"/>
                </a:lnTo>
                <a:lnTo>
                  <a:pt x="4854" y="18735"/>
                </a:lnTo>
                <a:lnTo>
                  <a:pt x="4854" y="18770"/>
                </a:lnTo>
                <a:lnTo>
                  <a:pt x="4857" y="18785"/>
                </a:lnTo>
                <a:lnTo>
                  <a:pt x="4365" y="19295"/>
                </a:lnTo>
                <a:lnTo>
                  <a:pt x="4356" y="19275"/>
                </a:lnTo>
                <a:lnTo>
                  <a:pt x="4345" y="19260"/>
                </a:lnTo>
                <a:lnTo>
                  <a:pt x="4334" y="19255"/>
                </a:lnTo>
                <a:lnTo>
                  <a:pt x="4320" y="19250"/>
                </a:lnTo>
                <a:lnTo>
                  <a:pt x="4306" y="19250"/>
                </a:lnTo>
                <a:lnTo>
                  <a:pt x="4292" y="19260"/>
                </a:lnTo>
                <a:lnTo>
                  <a:pt x="4284" y="19275"/>
                </a:lnTo>
                <a:lnTo>
                  <a:pt x="4275" y="19290"/>
                </a:lnTo>
                <a:lnTo>
                  <a:pt x="3783" y="18790"/>
                </a:lnTo>
                <a:lnTo>
                  <a:pt x="3786" y="18770"/>
                </a:lnTo>
                <a:lnTo>
                  <a:pt x="3786" y="18735"/>
                </a:lnTo>
                <a:lnTo>
                  <a:pt x="3783" y="18720"/>
                </a:lnTo>
                <a:lnTo>
                  <a:pt x="3780" y="18705"/>
                </a:lnTo>
                <a:lnTo>
                  <a:pt x="3774" y="18690"/>
                </a:lnTo>
                <a:lnTo>
                  <a:pt x="3766" y="18680"/>
                </a:lnTo>
                <a:lnTo>
                  <a:pt x="3757" y="18670"/>
                </a:lnTo>
                <a:lnTo>
                  <a:pt x="3749" y="18660"/>
                </a:lnTo>
                <a:lnTo>
                  <a:pt x="3741" y="18660"/>
                </a:lnTo>
                <a:lnTo>
                  <a:pt x="3741" y="17660"/>
                </a:lnTo>
                <a:lnTo>
                  <a:pt x="3752" y="17655"/>
                </a:lnTo>
                <a:lnTo>
                  <a:pt x="3763" y="17645"/>
                </a:lnTo>
                <a:lnTo>
                  <a:pt x="3774" y="17635"/>
                </a:lnTo>
                <a:lnTo>
                  <a:pt x="3783" y="17620"/>
                </a:lnTo>
                <a:lnTo>
                  <a:pt x="3789" y="17605"/>
                </a:lnTo>
                <a:lnTo>
                  <a:pt x="3794" y="17585"/>
                </a:lnTo>
                <a:lnTo>
                  <a:pt x="3800" y="17565"/>
                </a:lnTo>
                <a:lnTo>
                  <a:pt x="3800" y="17515"/>
                </a:lnTo>
                <a:lnTo>
                  <a:pt x="3794" y="17495"/>
                </a:lnTo>
                <a:lnTo>
                  <a:pt x="4284" y="16995"/>
                </a:lnTo>
                <a:lnTo>
                  <a:pt x="4289" y="17010"/>
                </a:lnTo>
                <a:lnTo>
                  <a:pt x="4298" y="17020"/>
                </a:lnTo>
                <a:lnTo>
                  <a:pt x="4309" y="17025"/>
                </a:lnTo>
                <a:lnTo>
                  <a:pt x="4320" y="17030"/>
                </a:lnTo>
                <a:lnTo>
                  <a:pt x="4331" y="17025"/>
                </a:lnTo>
                <a:lnTo>
                  <a:pt x="4340" y="17020"/>
                </a:lnTo>
                <a:lnTo>
                  <a:pt x="4356" y="16990"/>
                </a:lnTo>
                <a:close/>
                <a:moveTo>
                  <a:pt x="7878" y="17000"/>
                </a:moveTo>
                <a:lnTo>
                  <a:pt x="8370" y="17500"/>
                </a:lnTo>
                <a:lnTo>
                  <a:pt x="8364" y="17520"/>
                </a:lnTo>
                <a:lnTo>
                  <a:pt x="8364" y="17560"/>
                </a:lnTo>
                <a:lnTo>
                  <a:pt x="8370" y="17580"/>
                </a:lnTo>
                <a:lnTo>
                  <a:pt x="8373" y="17595"/>
                </a:lnTo>
                <a:lnTo>
                  <a:pt x="8378" y="17610"/>
                </a:lnTo>
                <a:lnTo>
                  <a:pt x="8387" y="17620"/>
                </a:lnTo>
                <a:lnTo>
                  <a:pt x="8395" y="17630"/>
                </a:lnTo>
                <a:lnTo>
                  <a:pt x="8407" y="17640"/>
                </a:lnTo>
                <a:lnTo>
                  <a:pt x="8418" y="17640"/>
                </a:lnTo>
                <a:lnTo>
                  <a:pt x="8418" y="18665"/>
                </a:lnTo>
                <a:lnTo>
                  <a:pt x="8407" y="18665"/>
                </a:lnTo>
                <a:lnTo>
                  <a:pt x="8398" y="18675"/>
                </a:lnTo>
                <a:lnTo>
                  <a:pt x="8390" y="18680"/>
                </a:lnTo>
                <a:lnTo>
                  <a:pt x="8384" y="18695"/>
                </a:lnTo>
                <a:lnTo>
                  <a:pt x="8378" y="18705"/>
                </a:lnTo>
                <a:lnTo>
                  <a:pt x="8373" y="18720"/>
                </a:lnTo>
                <a:lnTo>
                  <a:pt x="8370" y="18735"/>
                </a:lnTo>
                <a:lnTo>
                  <a:pt x="8370" y="18770"/>
                </a:lnTo>
                <a:lnTo>
                  <a:pt x="8373" y="18785"/>
                </a:lnTo>
                <a:lnTo>
                  <a:pt x="7878" y="19295"/>
                </a:lnTo>
                <a:lnTo>
                  <a:pt x="7861" y="19265"/>
                </a:lnTo>
                <a:lnTo>
                  <a:pt x="7847" y="19255"/>
                </a:lnTo>
                <a:lnTo>
                  <a:pt x="7822" y="19255"/>
                </a:lnTo>
                <a:lnTo>
                  <a:pt x="7810" y="19265"/>
                </a:lnTo>
                <a:lnTo>
                  <a:pt x="7793" y="19295"/>
                </a:lnTo>
                <a:lnTo>
                  <a:pt x="7296" y="18785"/>
                </a:lnTo>
                <a:lnTo>
                  <a:pt x="7298" y="18770"/>
                </a:lnTo>
                <a:lnTo>
                  <a:pt x="7298" y="18735"/>
                </a:lnTo>
                <a:lnTo>
                  <a:pt x="7296" y="18720"/>
                </a:lnTo>
                <a:lnTo>
                  <a:pt x="7287" y="18695"/>
                </a:lnTo>
                <a:lnTo>
                  <a:pt x="7273" y="18675"/>
                </a:lnTo>
                <a:lnTo>
                  <a:pt x="7256" y="18665"/>
                </a:lnTo>
                <a:lnTo>
                  <a:pt x="7256" y="17645"/>
                </a:lnTo>
                <a:lnTo>
                  <a:pt x="7267" y="17645"/>
                </a:lnTo>
                <a:lnTo>
                  <a:pt x="7276" y="17635"/>
                </a:lnTo>
                <a:lnTo>
                  <a:pt x="7287" y="17625"/>
                </a:lnTo>
                <a:lnTo>
                  <a:pt x="7293" y="17615"/>
                </a:lnTo>
                <a:lnTo>
                  <a:pt x="7301" y="17595"/>
                </a:lnTo>
                <a:lnTo>
                  <a:pt x="7304" y="17580"/>
                </a:lnTo>
                <a:lnTo>
                  <a:pt x="7307" y="17560"/>
                </a:lnTo>
                <a:lnTo>
                  <a:pt x="7310" y="17540"/>
                </a:lnTo>
                <a:lnTo>
                  <a:pt x="7307" y="17520"/>
                </a:lnTo>
                <a:lnTo>
                  <a:pt x="7304" y="17500"/>
                </a:lnTo>
                <a:lnTo>
                  <a:pt x="7791" y="17000"/>
                </a:lnTo>
                <a:lnTo>
                  <a:pt x="7799" y="17020"/>
                </a:lnTo>
                <a:lnTo>
                  <a:pt x="7810" y="17030"/>
                </a:lnTo>
                <a:lnTo>
                  <a:pt x="7822" y="17040"/>
                </a:lnTo>
                <a:lnTo>
                  <a:pt x="7847" y="17040"/>
                </a:lnTo>
                <a:lnTo>
                  <a:pt x="7861" y="17030"/>
                </a:lnTo>
                <a:lnTo>
                  <a:pt x="7878" y="17000"/>
                </a:lnTo>
                <a:close/>
                <a:moveTo>
                  <a:pt x="9059" y="17005"/>
                </a:moveTo>
                <a:lnTo>
                  <a:pt x="9532" y="17495"/>
                </a:lnTo>
                <a:lnTo>
                  <a:pt x="9529" y="17515"/>
                </a:lnTo>
                <a:lnTo>
                  <a:pt x="9526" y="17540"/>
                </a:lnTo>
                <a:lnTo>
                  <a:pt x="9529" y="17565"/>
                </a:lnTo>
                <a:lnTo>
                  <a:pt x="9532" y="17585"/>
                </a:lnTo>
                <a:lnTo>
                  <a:pt x="9537" y="17605"/>
                </a:lnTo>
                <a:lnTo>
                  <a:pt x="9546" y="17625"/>
                </a:lnTo>
                <a:lnTo>
                  <a:pt x="9554" y="17635"/>
                </a:lnTo>
                <a:lnTo>
                  <a:pt x="9565" y="17650"/>
                </a:lnTo>
                <a:lnTo>
                  <a:pt x="9577" y="17655"/>
                </a:lnTo>
                <a:lnTo>
                  <a:pt x="9588" y="17660"/>
                </a:lnTo>
                <a:lnTo>
                  <a:pt x="9588" y="18665"/>
                </a:lnTo>
                <a:lnTo>
                  <a:pt x="9579" y="18665"/>
                </a:lnTo>
                <a:lnTo>
                  <a:pt x="9571" y="18670"/>
                </a:lnTo>
                <a:lnTo>
                  <a:pt x="9554" y="18690"/>
                </a:lnTo>
                <a:lnTo>
                  <a:pt x="9548" y="18705"/>
                </a:lnTo>
                <a:lnTo>
                  <a:pt x="9543" y="18735"/>
                </a:lnTo>
                <a:lnTo>
                  <a:pt x="9543" y="18770"/>
                </a:lnTo>
                <a:lnTo>
                  <a:pt x="9546" y="18790"/>
                </a:lnTo>
                <a:lnTo>
                  <a:pt x="9051" y="19295"/>
                </a:lnTo>
                <a:lnTo>
                  <a:pt x="9042" y="19280"/>
                </a:lnTo>
                <a:lnTo>
                  <a:pt x="9031" y="19265"/>
                </a:lnTo>
                <a:lnTo>
                  <a:pt x="9020" y="19260"/>
                </a:lnTo>
                <a:lnTo>
                  <a:pt x="9006" y="19255"/>
                </a:lnTo>
                <a:lnTo>
                  <a:pt x="8994" y="19255"/>
                </a:lnTo>
                <a:lnTo>
                  <a:pt x="8983" y="19265"/>
                </a:lnTo>
                <a:lnTo>
                  <a:pt x="8972" y="19280"/>
                </a:lnTo>
                <a:lnTo>
                  <a:pt x="8963" y="19295"/>
                </a:lnTo>
                <a:lnTo>
                  <a:pt x="8468" y="18785"/>
                </a:lnTo>
                <a:lnTo>
                  <a:pt x="8471" y="18755"/>
                </a:lnTo>
                <a:lnTo>
                  <a:pt x="8471" y="18735"/>
                </a:lnTo>
                <a:lnTo>
                  <a:pt x="8468" y="18720"/>
                </a:lnTo>
                <a:lnTo>
                  <a:pt x="8460" y="18695"/>
                </a:lnTo>
                <a:lnTo>
                  <a:pt x="8446" y="18675"/>
                </a:lnTo>
                <a:lnTo>
                  <a:pt x="8429" y="18665"/>
                </a:lnTo>
                <a:lnTo>
                  <a:pt x="8429" y="17640"/>
                </a:lnTo>
                <a:lnTo>
                  <a:pt x="8437" y="17635"/>
                </a:lnTo>
                <a:lnTo>
                  <a:pt x="8446" y="17630"/>
                </a:lnTo>
                <a:lnTo>
                  <a:pt x="8454" y="17620"/>
                </a:lnTo>
                <a:lnTo>
                  <a:pt x="8463" y="17605"/>
                </a:lnTo>
                <a:lnTo>
                  <a:pt x="8468" y="17595"/>
                </a:lnTo>
                <a:lnTo>
                  <a:pt x="8474" y="17575"/>
                </a:lnTo>
                <a:lnTo>
                  <a:pt x="8477" y="17560"/>
                </a:lnTo>
                <a:lnTo>
                  <a:pt x="8477" y="17525"/>
                </a:lnTo>
                <a:lnTo>
                  <a:pt x="8474" y="17505"/>
                </a:lnTo>
                <a:lnTo>
                  <a:pt x="8955" y="17010"/>
                </a:lnTo>
                <a:lnTo>
                  <a:pt x="8966" y="17030"/>
                </a:lnTo>
                <a:lnTo>
                  <a:pt x="8977" y="17045"/>
                </a:lnTo>
                <a:lnTo>
                  <a:pt x="8992" y="17055"/>
                </a:lnTo>
                <a:lnTo>
                  <a:pt x="9006" y="17060"/>
                </a:lnTo>
                <a:lnTo>
                  <a:pt x="9022" y="17055"/>
                </a:lnTo>
                <a:lnTo>
                  <a:pt x="9037" y="17045"/>
                </a:lnTo>
                <a:lnTo>
                  <a:pt x="9051" y="17030"/>
                </a:lnTo>
                <a:lnTo>
                  <a:pt x="9059" y="17005"/>
                </a:lnTo>
                <a:close/>
                <a:moveTo>
                  <a:pt x="14906" y="16990"/>
                </a:moveTo>
                <a:lnTo>
                  <a:pt x="15404" y="17505"/>
                </a:lnTo>
                <a:lnTo>
                  <a:pt x="15401" y="17525"/>
                </a:lnTo>
                <a:lnTo>
                  <a:pt x="15401" y="17560"/>
                </a:lnTo>
                <a:lnTo>
                  <a:pt x="15404" y="17575"/>
                </a:lnTo>
                <a:lnTo>
                  <a:pt x="15415" y="17605"/>
                </a:lnTo>
                <a:lnTo>
                  <a:pt x="15424" y="17620"/>
                </a:lnTo>
                <a:lnTo>
                  <a:pt x="15429" y="17625"/>
                </a:lnTo>
                <a:lnTo>
                  <a:pt x="15441" y="17635"/>
                </a:lnTo>
                <a:lnTo>
                  <a:pt x="15449" y="17635"/>
                </a:lnTo>
                <a:lnTo>
                  <a:pt x="15449" y="18645"/>
                </a:lnTo>
                <a:lnTo>
                  <a:pt x="15438" y="18645"/>
                </a:lnTo>
                <a:lnTo>
                  <a:pt x="15427" y="18655"/>
                </a:lnTo>
                <a:lnTo>
                  <a:pt x="15418" y="18665"/>
                </a:lnTo>
                <a:lnTo>
                  <a:pt x="15401" y="18695"/>
                </a:lnTo>
                <a:lnTo>
                  <a:pt x="15398" y="18715"/>
                </a:lnTo>
                <a:lnTo>
                  <a:pt x="15393" y="18730"/>
                </a:lnTo>
                <a:lnTo>
                  <a:pt x="15393" y="18755"/>
                </a:lnTo>
                <a:lnTo>
                  <a:pt x="15396" y="18775"/>
                </a:lnTo>
                <a:lnTo>
                  <a:pt x="15398" y="18795"/>
                </a:lnTo>
                <a:lnTo>
                  <a:pt x="14912" y="19295"/>
                </a:lnTo>
                <a:lnTo>
                  <a:pt x="14903" y="19280"/>
                </a:lnTo>
                <a:lnTo>
                  <a:pt x="14892" y="19265"/>
                </a:lnTo>
                <a:lnTo>
                  <a:pt x="14881" y="19260"/>
                </a:lnTo>
                <a:lnTo>
                  <a:pt x="14870" y="19255"/>
                </a:lnTo>
                <a:lnTo>
                  <a:pt x="14856" y="19260"/>
                </a:lnTo>
                <a:lnTo>
                  <a:pt x="14844" y="19265"/>
                </a:lnTo>
                <a:lnTo>
                  <a:pt x="14827" y="19295"/>
                </a:lnTo>
                <a:lnTo>
                  <a:pt x="14321" y="18775"/>
                </a:lnTo>
                <a:lnTo>
                  <a:pt x="14324" y="18755"/>
                </a:lnTo>
                <a:lnTo>
                  <a:pt x="14321" y="18730"/>
                </a:lnTo>
                <a:lnTo>
                  <a:pt x="14313" y="18705"/>
                </a:lnTo>
                <a:lnTo>
                  <a:pt x="14302" y="18690"/>
                </a:lnTo>
                <a:lnTo>
                  <a:pt x="14290" y="18680"/>
                </a:lnTo>
                <a:lnTo>
                  <a:pt x="14290" y="17660"/>
                </a:lnTo>
                <a:lnTo>
                  <a:pt x="14302" y="17655"/>
                </a:lnTo>
                <a:lnTo>
                  <a:pt x="14313" y="17645"/>
                </a:lnTo>
                <a:lnTo>
                  <a:pt x="14324" y="17635"/>
                </a:lnTo>
                <a:lnTo>
                  <a:pt x="14333" y="17620"/>
                </a:lnTo>
                <a:lnTo>
                  <a:pt x="14338" y="17605"/>
                </a:lnTo>
                <a:lnTo>
                  <a:pt x="14344" y="17585"/>
                </a:lnTo>
                <a:lnTo>
                  <a:pt x="14349" y="17565"/>
                </a:lnTo>
                <a:lnTo>
                  <a:pt x="14349" y="17540"/>
                </a:lnTo>
                <a:lnTo>
                  <a:pt x="14347" y="17515"/>
                </a:lnTo>
                <a:lnTo>
                  <a:pt x="14344" y="17495"/>
                </a:lnTo>
                <a:lnTo>
                  <a:pt x="14833" y="16990"/>
                </a:lnTo>
                <a:lnTo>
                  <a:pt x="14842" y="17005"/>
                </a:lnTo>
                <a:lnTo>
                  <a:pt x="14858" y="17025"/>
                </a:lnTo>
                <a:lnTo>
                  <a:pt x="14881" y="17025"/>
                </a:lnTo>
                <a:lnTo>
                  <a:pt x="14898" y="17005"/>
                </a:lnTo>
                <a:lnTo>
                  <a:pt x="14906" y="16990"/>
                </a:lnTo>
                <a:close/>
                <a:moveTo>
                  <a:pt x="18422" y="16990"/>
                </a:moveTo>
                <a:lnTo>
                  <a:pt x="18925" y="17510"/>
                </a:lnTo>
                <a:lnTo>
                  <a:pt x="18925" y="17525"/>
                </a:lnTo>
                <a:lnTo>
                  <a:pt x="18923" y="17540"/>
                </a:lnTo>
                <a:lnTo>
                  <a:pt x="18925" y="17560"/>
                </a:lnTo>
                <a:lnTo>
                  <a:pt x="18925" y="17575"/>
                </a:lnTo>
                <a:lnTo>
                  <a:pt x="18937" y="17600"/>
                </a:lnTo>
                <a:lnTo>
                  <a:pt x="18951" y="17615"/>
                </a:lnTo>
                <a:lnTo>
                  <a:pt x="18968" y="17625"/>
                </a:lnTo>
                <a:lnTo>
                  <a:pt x="18968" y="18665"/>
                </a:lnTo>
                <a:lnTo>
                  <a:pt x="18956" y="18670"/>
                </a:lnTo>
                <a:lnTo>
                  <a:pt x="18948" y="18675"/>
                </a:lnTo>
                <a:lnTo>
                  <a:pt x="18934" y="18695"/>
                </a:lnTo>
                <a:lnTo>
                  <a:pt x="18928" y="18705"/>
                </a:lnTo>
                <a:lnTo>
                  <a:pt x="18923" y="18735"/>
                </a:lnTo>
                <a:lnTo>
                  <a:pt x="18920" y="18755"/>
                </a:lnTo>
                <a:lnTo>
                  <a:pt x="18923" y="18770"/>
                </a:lnTo>
                <a:lnTo>
                  <a:pt x="18925" y="18785"/>
                </a:lnTo>
                <a:lnTo>
                  <a:pt x="18430" y="19295"/>
                </a:lnTo>
                <a:lnTo>
                  <a:pt x="18422" y="19275"/>
                </a:lnTo>
                <a:lnTo>
                  <a:pt x="18411" y="19260"/>
                </a:lnTo>
                <a:lnTo>
                  <a:pt x="18399" y="19255"/>
                </a:lnTo>
                <a:lnTo>
                  <a:pt x="18385" y="19250"/>
                </a:lnTo>
                <a:lnTo>
                  <a:pt x="18371" y="19250"/>
                </a:lnTo>
                <a:lnTo>
                  <a:pt x="18360" y="19260"/>
                </a:lnTo>
                <a:lnTo>
                  <a:pt x="18349" y="19275"/>
                </a:lnTo>
                <a:lnTo>
                  <a:pt x="18340" y="19290"/>
                </a:lnTo>
                <a:lnTo>
                  <a:pt x="17848" y="18790"/>
                </a:lnTo>
                <a:lnTo>
                  <a:pt x="17851" y="18770"/>
                </a:lnTo>
                <a:lnTo>
                  <a:pt x="17854" y="18755"/>
                </a:lnTo>
                <a:lnTo>
                  <a:pt x="17851" y="18735"/>
                </a:lnTo>
                <a:lnTo>
                  <a:pt x="17848" y="18720"/>
                </a:lnTo>
                <a:lnTo>
                  <a:pt x="17845" y="18705"/>
                </a:lnTo>
                <a:lnTo>
                  <a:pt x="17840" y="18690"/>
                </a:lnTo>
                <a:lnTo>
                  <a:pt x="17814" y="18660"/>
                </a:lnTo>
                <a:lnTo>
                  <a:pt x="17806" y="18660"/>
                </a:lnTo>
                <a:lnTo>
                  <a:pt x="17806" y="17660"/>
                </a:lnTo>
                <a:lnTo>
                  <a:pt x="17817" y="17655"/>
                </a:lnTo>
                <a:lnTo>
                  <a:pt x="17829" y="17645"/>
                </a:lnTo>
                <a:lnTo>
                  <a:pt x="17840" y="17635"/>
                </a:lnTo>
                <a:lnTo>
                  <a:pt x="17856" y="17605"/>
                </a:lnTo>
                <a:lnTo>
                  <a:pt x="17862" y="17585"/>
                </a:lnTo>
                <a:lnTo>
                  <a:pt x="17865" y="17565"/>
                </a:lnTo>
                <a:lnTo>
                  <a:pt x="17865" y="17515"/>
                </a:lnTo>
                <a:lnTo>
                  <a:pt x="17859" y="17495"/>
                </a:lnTo>
                <a:lnTo>
                  <a:pt x="18349" y="16995"/>
                </a:lnTo>
                <a:lnTo>
                  <a:pt x="18354" y="17010"/>
                </a:lnTo>
                <a:lnTo>
                  <a:pt x="18363" y="17020"/>
                </a:lnTo>
                <a:lnTo>
                  <a:pt x="18374" y="17025"/>
                </a:lnTo>
                <a:lnTo>
                  <a:pt x="18385" y="17030"/>
                </a:lnTo>
                <a:lnTo>
                  <a:pt x="18396" y="17025"/>
                </a:lnTo>
                <a:lnTo>
                  <a:pt x="18405" y="17020"/>
                </a:lnTo>
                <a:lnTo>
                  <a:pt x="18416" y="17005"/>
                </a:lnTo>
                <a:lnTo>
                  <a:pt x="18422" y="16990"/>
                </a:lnTo>
                <a:close/>
                <a:moveTo>
                  <a:pt x="2014" y="16995"/>
                </a:moveTo>
                <a:lnTo>
                  <a:pt x="2509" y="17505"/>
                </a:lnTo>
                <a:lnTo>
                  <a:pt x="2506" y="17520"/>
                </a:lnTo>
                <a:lnTo>
                  <a:pt x="2506" y="17560"/>
                </a:lnTo>
                <a:lnTo>
                  <a:pt x="2509" y="17580"/>
                </a:lnTo>
                <a:lnTo>
                  <a:pt x="2514" y="17595"/>
                </a:lnTo>
                <a:lnTo>
                  <a:pt x="2520" y="17610"/>
                </a:lnTo>
                <a:lnTo>
                  <a:pt x="2528" y="17620"/>
                </a:lnTo>
                <a:lnTo>
                  <a:pt x="2537" y="17630"/>
                </a:lnTo>
                <a:lnTo>
                  <a:pt x="2545" y="17635"/>
                </a:lnTo>
                <a:lnTo>
                  <a:pt x="2557" y="17640"/>
                </a:lnTo>
                <a:lnTo>
                  <a:pt x="2557" y="18670"/>
                </a:lnTo>
                <a:lnTo>
                  <a:pt x="2540" y="18680"/>
                </a:lnTo>
                <a:lnTo>
                  <a:pt x="2526" y="18700"/>
                </a:lnTo>
                <a:lnTo>
                  <a:pt x="2517" y="18725"/>
                </a:lnTo>
                <a:lnTo>
                  <a:pt x="2514" y="18755"/>
                </a:lnTo>
                <a:lnTo>
                  <a:pt x="2517" y="18780"/>
                </a:lnTo>
                <a:lnTo>
                  <a:pt x="2011" y="19300"/>
                </a:lnTo>
                <a:lnTo>
                  <a:pt x="1997" y="19275"/>
                </a:lnTo>
                <a:lnTo>
                  <a:pt x="1986" y="19270"/>
                </a:lnTo>
                <a:lnTo>
                  <a:pt x="1963" y="19270"/>
                </a:lnTo>
                <a:lnTo>
                  <a:pt x="1955" y="19275"/>
                </a:lnTo>
                <a:lnTo>
                  <a:pt x="1946" y="19290"/>
                </a:lnTo>
                <a:lnTo>
                  <a:pt x="1938" y="19300"/>
                </a:lnTo>
                <a:lnTo>
                  <a:pt x="1446" y="18795"/>
                </a:lnTo>
                <a:lnTo>
                  <a:pt x="1451" y="18775"/>
                </a:lnTo>
                <a:lnTo>
                  <a:pt x="1451" y="18735"/>
                </a:lnTo>
                <a:lnTo>
                  <a:pt x="1446" y="18715"/>
                </a:lnTo>
                <a:lnTo>
                  <a:pt x="1443" y="18695"/>
                </a:lnTo>
                <a:lnTo>
                  <a:pt x="1434" y="18680"/>
                </a:lnTo>
                <a:lnTo>
                  <a:pt x="1426" y="18665"/>
                </a:lnTo>
                <a:lnTo>
                  <a:pt x="1417" y="18655"/>
                </a:lnTo>
                <a:lnTo>
                  <a:pt x="1406" y="18650"/>
                </a:lnTo>
                <a:lnTo>
                  <a:pt x="1395" y="18645"/>
                </a:lnTo>
                <a:lnTo>
                  <a:pt x="1395" y="17635"/>
                </a:lnTo>
                <a:lnTo>
                  <a:pt x="1406" y="17635"/>
                </a:lnTo>
                <a:lnTo>
                  <a:pt x="1415" y="17625"/>
                </a:lnTo>
                <a:lnTo>
                  <a:pt x="1423" y="17615"/>
                </a:lnTo>
                <a:lnTo>
                  <a:pt x="1429" y="17605"/>
                </a:lnTo>
                <a:lnTo>
                  <a:pt x="1434" y="17590"/>
                </a:lnTo>
                <a:lnTo>
                  <a:pt x="1440" y="17575"/>
                </a:lnTo>
                <a:lnTo>
                  <a:pt x="1443" y="17560"/>
                </a:lnTo>
                <a:lnTo>
                  <a:pt x="1443" y="17525"/>
                </a:lnTo>
                <a:lnTo>
                  <a:pt x="1440" y="17505"/>
                </a:lnTo>
                <a:lnTo>
                  <a:pt x="1935" y="16995"/>
                </a:lnTo>
                <a:lnTo>
                  <a:pt x="1943" y="17010"/>
                </a:lnTo>
                <a:lnTo>
                  <a:pt x="1952" y="17025"/>
                </a:lnTo>
                <a:lnTo>
                  <a:pt x="1963" y="17030"/>
                </a:lnTo>
                <a:lnTo>
                  <a:pt x="1974" y="17035"/>
                </a:lnTo>
                <a:lnTo>
                  <a:pt x="1986" y="17030"/>
                </a:lnTo>
                <a:lnTo>
                  <a:pt x="1997" y="17025"/>
                </a:lnTo>
                <a:lnTo>
                  <a:pt x="2008" y="17010"/>
                </a:lnTo>
                <a:lnTo>
                  <a:pt x="2014" y="16995"/>
                </a:lnTo>
                <a:close/>
                <a:moveTo>
                  <a:pt x="12561" y="16990"/>
                </a:moveTo>
                <a:lnTo>
                  <a:pt x="13061" y="17505"/>
                </a:lnTo>
                <a:lnTo>
                  <a:pt x="13058" y="17525"/>
                </a:lnTo>
                <a:lnTo>
                  <a:pt x="13058" y="17560"/>
                </a:lnTo>
                <a:lnTo>
                  <a:pt x="13061" y="17575"/>
                </a:lnTo>
                <a:lnTo>
                  <a:pt x="13073" y="17605"/>
                </a:lnTo>
                <a:lnTo>
                  <a:pt x="13078" y="17615"/>
                </a:lnTo>
                <a:lnTo>
                  <a:pt x="13087" y="17625"/>
                </a:lnTo>
                <a:lnTo>
                  <a:pt x="13095" y="17630"/>
                </a:lnTo>
                <a:lnTo>
                  <a:pt x="13106" y="17630"/>
                </a:lnTo>
                <a:lnTo>
                  <a:pt x="13106" y="18635"/>
                </a:lnTo>
                <a:lnTo>
                  <a:pt x="13092" y="18640"/>
                </a:lnTo>
                <a:lnTo>
                  <a:pt x="13081" y="18650"/>
                </a:lnTo>
                <a:lnTo>
                  <a:pt x="13070" y="18660"/>
                </a:lnTo>
                <a:lnTo>
                  <a:pt x="13061" y="18675"/>
                </a:lnTo>
                <a:lnTo>
                  <a:pt x="13053" y="18690"/>
                </a:lnTo>
                <a:lnTo>
                  <a:pt x="13047" y="18710"/>
                </a:lnTo>
                <a:lnTo>
                  <a:pt x="13044" y="18730"/>
                </a:lnTo>
                <a:lnTo>
                  <a:pt x="13042" y="18755"/>
                </a:lnTo>
                <a:lnTo>
                  <a:pt x="13044" y="18780"/>
                </a:lnTo>
                <a:lnTo>
                  <a:pt x="13050" y="18800"/>
                </a:lnTo>
                <a:lnTo>
                  <a:pt x="12561" y="19300"/>
                </a:lnTo>
                <a:lnTo>
                  <a:pt x="12552" y="19285"/>
                </a:lnTo>
                <a:lnTo>
                  <a:pt x="12544" y="19275"/>
                </a:lnTo>
                <a:lnTo>
                  <a:pt x="12535" y="19270"/>
                </a:lnTo>
                <a:lnTo>
                  <a:pt x="12521" y="19265"/>
                </a:lnTo>
                <a:lnTo>
                  <a:pt x="12513" y="19270"/>
                </a:lnTo>
                <a:lnTo>
                  <a:pt x="12502" y="19275"/>
                </a:lnTo>
                <a:lnTo>
                  <a:pt x="12493" y="19285"/>
                </a:lnTo>
                <a:lnTo>
                  <a:pt x="12485" y="19300"/>
                </a:lnTo>
                <a:lnTo>
                  <a:pt x="11987" y="18785"/>
                </a:lnTo>
                <a:lnTo>
                  <a:pt x="11990" y="18770"/>
                </a:lnTo>
                <a:lnTo>
                  <a:pt x="11990" y="18735"/>
                </a:lnTo>
                <a:lnTo>
                  <a:pt x="11987" y="18720"/>
                </a:lnTo>
                <a:lnTo>
                  <a:pt x="11976" y="18690"/>
                </a:lnTo>
                <a:lnTo>
                  <a:pt x="11962" y="18670"/>
                </a:lnTo>
                <a:lnTo>
                  <a:pt x="11953" y="18665"/>
                </a:lnTo>
                <a:lnTo>
                  <a:pt x="11945" y="18660"/>
                </a:lnTo>
                <a:lnTo>
                  <a:pt x="11945" y="17625"/>
                </a:lnTo>
                <a:lnTo>
                  <a:pt x="11962" y="17615"/>
                </a:lnTo>
                <a:lnTo>
                  <a:pt x="11973" y="17595"/>
                </a:lnTo>
                <a:lnTo>
                  <a:pt x="11981" y="17570"/>
                </a:lnTo>
                <a:lnTo>
                  <a:pt x="11984" y="17540"/>
                </a:lnTo>
                <a:lnTo>
                  <a:pt x="11981" y="17515"/>
                </a:lnTo>
                <a:lnTo>
                  <a:pt x="12488" y="16995"/>
                </a:lnTo>
                <a:lnTo>
                  <a:pt x="12493" y="17010"/>
                </a:lnTo>
                <a:lnTo>
                  <a:pt x="12502" y="17020"/>
                </a:lnTo>
                <a:lnTo>
                  <a:pt x="12513" y="17025"/>
                </a:lnTo>
                <a:lnTo>
                  <a:pt x="12521" y="17030"/>
                </a:lnTo>
                <a:lnTo>
                  <a:pt x="12535" y="17025"/>
                </a:lnTo>
                <a:lnTo>
                  <a:pt x="12544" y="17020"/>
                </a:lnTo>
                <a:lnTo>
                  <a:pt x="12561" y="16990"/>
                </a:lnTo>
                <a:close/>
                <a:moveTo>
                  <a:pt x="16079" y="16995"/>
                </a:moveTo>
                <a:lnTo>
                  <a:pt x="16577" y="17505"/>
                </a:lnTo>
                <a:lnTo>
                  <a:pt x="16571" y="17520"/>
                </a:lnTo>
                <a:lnTo>
                  <a:pt x="16571" y="17560"/>
                </a:lnTo>
                <a:lnTo>
                  <a:pt x="16574" y="17580"/>
                </a:lnTo>
                <a:lnTo>
                  <a:pt x="16585" y="17610"/>
                </a:lnTo>
                <a:lnTo>
                  <a:pt x="16602" y="17630"/>
                </a:lnTo>
                <a:lnTo>
                  <a:pt x="16611" y="17635"/>
                </a:lnTo>
                <a:lnTo>
                  <a:pt x="16622" y="17640"/>
                </a:lnTo>
                <a:lnTo>
                  <a:pt x="16622" y="18670"/>
                </a:lnTo>
                <a:lnTo>
                  <a:pt x="16605" y="18680"/>
                </a:lnTo>
                <a:lnTo>
                  <a:pt x="16594" y="18700"/>
                </a:lnTo>
                <a:lnTo>
                  <a:pt x="16582" y="18725"/>
                </a:lnTo>
                <a:lnTo>
                  <a:pt x="16580" y="18755"/>
                </a:lnTo>
                <a:lnTo>
                  <a:pt x="16582" y="18780"/>
                </a:lnTo>
                <a:lnTo>
                  <a:pt x="16076" y="19300"/>
                </a:lnTo>
                <a:lnTo>
                  <a:pt x="16071" y="19290"/>
                </a:lnTo>
                <a:lnTo>
                  <a:pt x="16062" y="19275"/>
                </a:lnTo>
                <a:lnTo>
                  <a:pt x="16051" y="19270"/>
                </a:lnTo>
                <a:lnTo>
                  <a:pt x="16031" y="19270"/>
                </a:lnTo>
                <a:lnTo>
                  <a:pt x="16020" y="19275"/>
                </a:lnTo>
                <a:lnTo>
                  <a:pt x="16012" y="19290"/>
                </a:lnTo>
                <a:lnTo>
                  <a:pt x="16006" y="19300"/>
                </a:lnTo>
                <a:lnTo>
                  <a:pt x="15514" y="18795"/>
                </a:lnTo>
                <a:lnTo>
                  <a:pt x="15517" y="18775"/>
                </a:lnTo>
                <a:lnTo>
                  <a:pt x="15517" y="18735"/>
                </a:lnTo>
                <a:lnTo>
                  <a:pt x="15514" y="18715"/>
                </a:lnTo>
                <a:lnTo>
                  <a:pt x="15508" y="18695"/>
                </a:lnTo>
                <a:lnTo>
                  <a:pt x="15500" y="18680"/>
                </a:lnTo>
                <a:lnTo>
                  <a:pt x="15494" y="18665"/>
                </a:lnTo>
                <a:lnTo>
                  <a:pt x="15483" y="18655"/>
                </a:lnTo>
                <a:lnTo>
                  <a:pt x="15472" y="18650"/>
                </a:lnTo>
                <a:lnTo>
                  <a:pt x="15460" y="18645"/>
                </a:lnTo>
                <a:lnTo>
                  <a:pt x="15460" y="17635"/>
                </a:lnTo>
                <a:lnTo>
                  <a:pt x="15472" y="17635"/>
                </a:lnTo>
                <a:lnTo>
                  <a:pt x="15480" y="17625"/>
                </a:lnTo>
                <a:lnTo>
                  <a:pt x="15488" y="17615"/>
                </a:lnTo>
                <a:lnTo>
                  <a:pt x="15502" y="17590"/>
                </a:lnTo>
                <a:lnTo>
                  <a:pt x="15505" y="17575"/>
                </a:lnTo>
                <a:lnTo>
                  <a:pt x="15508" y="17560"/>
                </a:lnTo>
                <a:lnTo>
                  <a:pt x="15508" y="17525"/>
                </a:lnTo>
                <a:lnTo>
                  <a:pt x="15505" y="17505"/>
                </a:lnTo>
                <a:lnTo>
                  <a:pt x="16003" y="16995"/>
                </a:lnTo>
                <a:lnTo>
                  <a:pt x="16009" y="17010"/>
                </a:lnTo>
                <a:lnTo>
                  <a:pt x="16020" y="17025"/>
                </a:lnTo>
                <a:lnTo>
                  <a:pt x="16028" y="17030"/>
                </a:lnTo>
                <a:lnTo>
                  <a:pt x="16042" y="17035"/>
                </a:lnTo>
                <a:lnTo>
                  <a:pt x="16054" y="17030"/>
                </a:lnTo>
                <a:lnTo>
                  <a:pt x="16065" y="17025"/>
                </a:lnTo>
                <a:lnTo>
                  <a:pt x="16073" y="17010"/>
                </a:lnTo>
                <a:lnTo>
                  <a:pt x="16079" y="16995"/>
                </a:lnTo>
                <a:close/>
                <a:moveTo>
                  <a:pt x="3204" y="17010"/>
                </a:moveTo>
                <a:lnTo>
                  <a:pt x="3673" y="17495"/>
                </a:lnTo>
                <a:lnTo>
                  <a:pt x="3667" y="17515"/>
                </a:lnTo>
                <a:lnTo>
                  <a:pt x="3667" y="17565"/>
                </a:lnTo>
                <a:lnTo>
                  <a:pt x="3670" y="17585"/>
                </a:lnTo>
                <a:lnTo>
                  <a:pt x="3676" y="17605"/>
                </a:lnTo>
                <a:lnTo>
                  <a:pt x="3684" y="17625"/>
                </a:lnTo>
                <a:lnTo>
                  <a:pt x="3693" y="17635"/>
                </a:lnTo>
                <a:lnTo>
                  <a:pt x="3704" y="17650"/>
                </a:lnTo>
                <a:lnTo>
                  <a:pt x="3715" y="17655"/>
                </a:lnTo>
                <a:lnTo>
                  <a:pt x="3729" y="17660"/>
                </a:lnTo>
                <a:lnTo>
                  <a:pt x="3729" y="18660"/>
                </a:lnTo>
                <a:lnTo>
                  <a:pt x="3718" y="18660"/>
                </a:lnTo>
                <a:lnTo>
                  <a:pt x="3710" y="18670"/>
                </a:lnTo>
                <a:lnTo>
                  <a:pt x="3701" y="18675"/>
                </a:lnTo>
                <a:lnTo>
                  <a:pt x="3693" y="18690"/>
                </a:lnTo>
                <a:lnTo>
                  <a:pt x="3681" y="18720"/>
                </a:lnTo>
                <a:lnTo>
                  <a:pt x="3679" y="18735"/>
                </a:lnTo>
                <a:lnTo>
                  <a:pt x="3679" y="18770"/>
                </a:lnTo>
                <a:lnTo>
                  <a:pt x="3681" y="18790"/>
                </a:lnTo>
                <a:lnTo>
                  <a:pt x="3184" y="19305"/>
                </a:lnTo>
                <a:lnTo>
                  <a:pt x="3175" y="19290"/>
                </a:lnTo>
                <a:lnTo>
                  <a:pt x="3159" y="19270"/>
                </a:lnTo>
                <a:lnTo>
                  <a:pt x="3136" y="19270"/>
                </a:lnTo>
                <a:lnTo>
                  <a:pt x="3127" y="19280"/>
                </a:lnTo>
                <a:lnTo>
                  <a:pt x="3119" y="19290"/>
                </a:lnTo>
                <a:lnTo>
                  <a:pt x="3111" y="19300"/>
                </a:lnTo>
                <a:lnTo>
                  <a:pt x="2604" y="18780"/>
                </a:lnTo>
                <a:lnTo>
                  <a:pt x="2607" y="18755"/>
                </a:lnTo>
                <a:lnTo>
                  <a:pt x="2604" y="18725"/>
                </a:lnTo>
                <a:lnTo>
                  <a:pt x="2596" y="18700"/>
                </a:lnTo>
                <a:lnTo>
                  <a:pt x="2582" y="18680"/>
                </a:lnTo>
                <a:lnTo>
                  <a:pt x="2568" y="18670"/>
                </a:lnTo>
                <a:lnTo>
                  <a:pt x="2568" y="17640"/>
                </a:lnTo>
                <a:lnTo>
                  <a:pt x="2576" y="17635"/>
                </a:lnTo>
                <a:lnTo>
                  <a:pt x="2587" y="17630"/>
                </a:lnTo>
                <a:lnTo>
                  <a:pt x="2596" y="17620"/>
                </a:lnTo>
                <a:lnTo>
                  <a:pt x="2602" y="17605"/>
                </a:lnTo>
                <a:lnTo>
                  <a:pt x="2607" y="17595"/>
                </a:lnTo>
                <a:lnTo>
                  <a:pt x="2613" y="17575"/>
                </a:lnTo>
                <a:lnTo>
                  <a:pt x="2616" y="17560"/>
                </a:lnTo>
                <a:lnTo>
                  <a:pt x="2616" y="17525"/>
                </a:lnTo>
                <a:lnTo>
                  <a:pt x="2613" y="17505"/>
                </a:lnTo>
                <a:lnTo>
                  <a:pt x="3091" y="17015"/>
                </a:lnTo>
                <a:lnTo>
                  <a:pt x="3102" y="17035"/>
                </a:lnTo>
                <a:lnTo>
                  <a:pt x="3116" y="17050"/>
                </a:lnTo>
                <a:lnTo>
                  <a:pt x="3130" y="17065"/>
                </a:lnTo>
                <a:lnTo>
                  <a:pt x="3164" y="17065"/>
                </a:lnTo>
                <a:lnTo>
                  <a:pt x="3178" y="17050"/>
                </a:lnTo>
                <a:lnTo>
                  <a:pt x="3192" y="17035"/>
                </a:lnTo>
                <a:lnTo>
                  <a:pt x="3204" y="17010"/>
                </a:lnTo>
                <a:close/>
                <a:moveTo>
                  <a:pt x="6708" y="17000"/>
                </a:moveTo>
                <a:lnTo>
                  <a:pt x="7194" y="17500"/>
                </a:lnTo>
                <a:lnTo>
                  <a:pt x="7189" y="17520"/>
                </a:lnTo>
                <a:lnTo>
                  <a:pt x="7189" y="17560"/>
                </a:lnTo>
                <a:lnTo>
                  <a:pt x="7192" y="17580"/>
                </a:lnTo>
                <a:lnTo>
                  <a:pt x="7197" y="17600"/>
                </a:lnTo>
                <a:lnTo>
                  <a:pt x="7206" y="17615"/>
                </a:lnTo>
                <a:lnTo>
                  <a:pt x="7214" y="17625"/>
                </a:lnTo>
                <a:lnTo>
                  <a:pt x="7222" y="17640"/>
                </a:lnTo>
                <a:lnTo>
                  <a:pt x="7234" y="17645"/>
                </a:lnTo>
                <a:lnTo>
                  <a:pt x="7245" y="17650"/>
                </a:lnTo>
                <a:lnTo>
                  <a:pt x="7245" y="18665"/>
                </a:lnTo>
                <a:lnTo>
                  <a:pt x="7234" y="18665"/>
                </a:lnTo>
                <a:lnTo>
                  <a:pt x="7225" y="18675"/>
                </a:lnTo>
                <a:lnTo>
                  <a:pt x="7220" y="18680"/>
                </a:lnTo>
                <a:lnTo>
                  <a:pt x="7211" y="18690"/>
                </a:lnTo>
                <a:lnTo>
                  <a:pt x="7206" y="18705"/>
                </a:lnTo>
                <a:lnTo>
                  <a:pt x="7203" y="18720"/>
                </a:lnTo>
                <a:lnTo>
                  <a:pt x="7200" y="18735"/>
                </a:lnTo>
                <a:lnTo>
                  <a:pt x="7197" y="18755"/>
                </a:lnTo>
                <a:lnTo>
                  <a:pt x="7200" y="18770"/>
                </a:lnTo>
                <a:lnTo>
                  <a:pt x="7203" y="18785"/>
                </a:lnTo>
                <a:lnTo>
                  <a:pt x="6697" y="19305"/>
                </a:lnTo>
                <a:lnTo>
                  <a:pt x="6691" y="19290"/>
                </a:lnTo>
                <a:lnTo>
                  <a:pt x="6683" y="19280"/>
                </a:lnTo>
                <a:lnTo>
                  <a:pt x="6674" y="19275"/>
                </a:lnTo>
                <a:lnTo>
                  <a:pt x="6663" y="19270"/>
                </a:lnTo>
                <a:lnTo>
                  <a:pt x="6652" y="19275"/>
                </a:lnTo>
                <a:lnTo>
                  <a:pt x="6643" y="19280"/>
                </a:lnTo>
                <a:lnTo>
                  <a:pt x="6635" y="19290"/>
                </a:lnTo>
                <a:lnTo>
                  <a:pt x="6629" y="19305"/>
                </a:lnTo>
                <a:lnTo>
                  <a:pt x="6134" y="18795"/>
                </a:lnTo>
                <a:lnTo>
                  <a:pt x="6137" y="18775"/>
                </a:lnTo>
                <a:lnTo>
                  <a:pt x="6137" y="18735"/>
                </a:lnTo>
                <a:lnTo>
                  <a:pt x="6134" y="18715"/>
                </a:lnTo>
                <a:lnTo>
                  <a:pt x="6128" y="18695"/>
                </a:lnTo>
                <a:lnTo>
                  <a:pt x="6123" y="18680"/>
                </a:lnTo>
                <a:lnTo>
                  <a:pt x="6114" y="18665"/>
                </a:lnTo>
                <a:lnTo>
                  <a:pt x="6106" y="18655"/>
                </a:lnTo>
                <a:lnTo>
                  <a:pt x="6095" y="18650"/>
                </a:lnTo>
                <a:lnTo>
                  <a:pt x="6083" y="18645"/>
                </a:lnTo>
                <a:lnTo>
                  <a:pt x="6083" y="17620"/>
                </a:lnTo>
                <a:lnTo>
                  <a:pt x="6098" y="17610"/>
                </a:lnTo>
                <a:lnTo>
                  <a:pt x="6109" y="17590"/>
                </a:lnTo>
                <a:lnTo>
                  <a:pt x="6117" y="17570"/>
                </a:lnTo>
                <a:lnTo>
                  <a:pt x="6120" y="17540"/>
                </a:lnTo>
                <a:lnTo>
                  <a:pt x="6117" y="17515"/>
                </a:lnTo>
                <a:lnTo>
                  <a:pt x="6618" y="17005"/>
                </a:lnTo>
                <a:lnTo>
                  <a:pt x="6626" y="17020"/>
                </a:lnTo>
                <a:lnTo>
                  <a:pt x="6638" y="17035"/>
                </a:lnTo>
                <a:lnTo>
                  <a:pt x="6649" y="17040"/>
                </a:lnTo>
                <a:lnTo>
                  <a:pt x="6663" y="17045"/>
                </a:lnTo>
                <a:lnTo>
                  <a:pt x="6677" y="17040"/>
                </a:lnTo>
                <a:lnTo>
                  <a:pt x="6688" y="17035"/>
                </a:lnTo>
                <a:lnTo>
                  <a:pt x="6699" y="17020"/>
                </a:lnTo>
                <a:lnTo>
                  <a:pt x="6708" y="17000"/>
                </a:lnTo>
                <a:close/>
                <a:moveTo>
                  <a:pt x="13745" y="17005"/>
                </a:moveTo>
                <a:lnTo>
                  <a:pt x="14223" y="17495"/>
                </a:lnTo>
                <a:lnTo>
                  <a:pt x="14217" y="17515"/>
                </a:lnTo>
                <a:lnTo>
                  <a:pt x="14217" y="17565"/>
                </a:lnTo>
                <a:lnTo>
                  <a:pt x="14223" y="17585"/>
                </a:lnTo>
                <a:lnTo>
                  <a:pt x="14228" y="17605"/>
                </a:lnTo>
                <a:lnTo>
                  <a:pt x="14234" y="17620"/>
                </a:lnTo>
                <a:lnTo>
                  <a:pt x="14243" y="17635"/>
                </a:lnTo>
                <a:lnTo>
                  <a:pt x="14254" y="17645"/>
                </a:lnTo>
                <a:lnTo>
                  <a:pt x="14265" y="17655"/>
                </a:lnTo>
                <a:lnTo>
                  <a:pt x="14279" y="17660"/>
                </a:lnTo>
                <a:lnTo>
                  <a:pt x="14279" y="18680"/>
                </a:lnTo>
                <a:lnTo>
                  <a:pt x="14265" y="18690"/>
                </a:lnTo>
                <a:lnTo>
                  <a:pt x="14254" y="18705"/>
                </a:lnTo>
                <a:lnTo>
                  <a:pt x="14245" y="18730"/>
                </a:lnTo>
                <a:lnTo>
                  <a:pt x="14243" y="18755"/>
                </a:lnTo>
                <a:lnTo>
                  <a:pt x="14245" y="18775"/>
                </a:lnTo>
                <a:lnTo>
                  <a:pt x="13728" y="19305"/>
                </a:lnTo>
                <a:lnTo>
                  <a:pt x="13722" y="19295"/>
                </a:lnTo>
                <a:lnTo>
                  <a:pt x="13714" y="19285"/>
                </a:lnTo>
                <a:lnTo>
                  <a:pt x="13705" y="19275"/>
                </a:lnTo>
                <a:lnTo>
                  <a:pt x="13686" y="19275"/>
                </a:lnTo>
                <a:lnTo>
                  <a:pt x="13677" y="19280"/>
                </a:lnTo>
                <a:lnTo>
                  <a:pt x="13669" y="19290"/>
                </a:lnTo>
                <a:lnTo>
                  <a:pt x="13663" y="19305"/>
                </a:lnTo>
                <a:lnTo>
                  <a:pt x="13168" y="18795"/>
                </a:lnTo>
                <a:lnTo>
                  <a:pt x="13174" y="18775"/>
                </a:lnTo>
                <a:lnTo>
                  <a:pt x="13174" y="18730"/>
                </a:lnTo>
                <a:lnTo>
                  <a:pt x="13171" y="18710"/>
                </a:lnTo>
                <a:lnTo>
                  <a:pt x="13165" y="18695"/>
                </a:lnTo>
                <a:lnTo>
                  <a:pt x="13157" y="18675"/>
                </a:lnTo>
                <a:lnTo>
                  <a:pt x="13148" y="18660"/>
                </a:lnTo>
                <a:lnTo>
                  <a:pt x="13140" y="18650"/>
                </a:lnTo>
                <a:lnTo>
                  <a:pt x="13129" y="18645"/>
                </a:lnTo>
                <a:lnTo>
                  <a:pt x="13118" y="18640"/>
                </a:lnTo>
                <a:lnTo>
                  <a:pt x="13118" y="17630"/>
                </a:lnTo>
                <a:lnTo>
                  <a:pt x="13134" y="17620"/>
                </a:lnTo>
                <a:lnTo>
                  <a:pt x="13148" y="17600"/>
                </a:lnTo>
                <a:lnTo>
                  <a:pt x="13157" y="17575"/>
                </a:lnTo>
                <a:lnTo>
                  <a:pt x="13160" y="17560"/>
                </a:lnTo>
                <a:lnTo>
                  <a:pt x="13160" y="17540"/>
                </a:lnTo>
                <a:lnTo>
                  <a:pt x="13157" y="17510"/>
                </a:lnTo>
                <a:lnTo>
                  <a:pt x="13646" y="17005"/>
                </a:lnTo>
                <a:lnTo>
                  <a:pt x="13655" y="17025"/>
                </a:lnTo>
                <a:lnTo>
                  <a:pt x="13669" y="17040"/>
                </a:lnTo>
                <a:lnTo>
                  <a:pt x="13680" y="17050"/>
                </a:lnTo>
                <a:lnTo>
                  <a:pt x="13694" y="17055"/>
                </a:lnTo>
                <a:lnTo>
                  <a:pt x="13711" y="17050"/>
                </a:lnTo>
                <a:lnTo>
                  <a:pt x="13725" y="17040"/>
                </a:lnTo>
                <a:lnTo>
                  <a:pt x="13736" y="17025"/>
                </a:lnTo>
                <a:lnTo>
                  <a:pt x="13745" y="17005"/>
                </a:lnTo>
                <a:close/>
                <a:moveTo>
                  <a:pt x="17269" y="17010"/>
                </a:moveTo>
                <a:lnTo>
                  <a:pt x="17739" y="17495"/>
                </a:lnTo>
                <a:lnTo>
                  <a:pt x="17733" y="17515"/>
                </a:lnTo>
                <a:lnTo>
                  <a:pt x="17733" y="17565"/>
                </a:lnTo>
                <a:lnTo>
                  <a:pt x="17739" y="17585"/>
                </a:lnTo>
                <a:lnTo>
                  <a:pt x="17744" y="17605"/>
                </a:lnTo>
                <a:lnTo>
                  <a:pt x="17750" y="17625"/>
                </a:lnTo>
                <a:lnTo>
                  <a:pt x="17758" y="17635"/>
                </a:lnTo>
                <a:lnTo>
                  <a:pt x="17769" y="17650"/>
                </a:lnTo>
                <a:lnTo>
                  <a:pt x="17781" y="17655"/>
                </a:lnTo>
                <a:lnTo>
                  <a:pt x="17795" y="17660"/>
                </a:lnTo>
                <a:lnTo>
                  <a:pt x="17795" y="18660"/>
                </a:lnTo>
                <a:lnTo>
                  <a:pt x="17784" y="18660"/>
                </a:lnTo>
                <a:lnTo>
                  <a:pt x="17775" y="18670"/>
                </a:lnTo>
                <a:lnTo>
                  <a:pt x="17766" y="18675"/>
                </a:lnTo>
                <a:lnTo>
                  <a:pt x="17758" y="18690"/>
                </a:lnTo>
                <a:lnTo>
                  <a:pt x="17752" y="18705"/>
                </a:lnTo>
                <a:lnTo>
                  <a:pt x="17747" y="18735"/>
                </a:lnTo>
                <a:lnTo>
                  <a:pt x="17744" y="18755"/>
                </a:lnTo>
                <a:lnTo>
                  <a:pt x="17747" y="18770"/>
                </a:lnTo>
                <a:lnTo>
                  <a:pt x="17750" y="18790"/>
                </a:lnTo>
                <a:lnTo>
                  <a:pt x="17249" y="19305"/>
                </a:lnTo>
                <a:lnTo>
                  <a:pt x="17244" y="19290"/>
                </a:lnTo>
                <a:lnTo>
                  <a:pt x="17235" y="19280"/>
                </a:lnTo>
                <a:lnTo>
                  <a:pt x="17224" y="19270"/>
                </a:lnTo>
                <a:lnTo>
                  <a:pt x="17201" y="19270"/>
                </a:lnTo>
                <a:lnTo>
                  <a:pt x="17184" y="19290"/>
                </a:lnTo>
                <a:lnTo>
                  <a:pt x="17179" y="19300"/>
                </a:lnTo>
                <a:lnTo>
                  <a:pt x="16670" y="18780"/>
                </a:lnTo>
                <a:lnTo>
                  <a:pt x="16672" y="18755"/>
                </a:lnTo>
                <a:lnTo>
                  <a:pt x="16670" y="18725"/>
                </a:lnTo>
                <a:lnTo>
                  <a:pt x="16661" y="18700"/>
                </a:lnTo>
                <a:lnTo>
                  <a:pt x="16650" y="18680"/>
                </a:lnTo>
                <a:lnTo>
                  <a:pt x="16633" y="18670"/>
                </a:lnTo>
                <a:lnTo>
                  <a:pt x="16633" y="17640"/>
                </a:lnTo>
                <a:lnTo>
                  <a:pt x="16644" y="17635"/>
                </a:lnTo>
                <a:lnTo>
                  <a:pt x="16653" y="17630"/>
                </a:lnTo>
                <a:lnTo>
                  <a:pt x="16661" y="17620"/>
                </a:lnTo>
                <a:lnTo>
                  <a:pt x="16675" y="17595"/>
                </a:lnTo>
                <a:lnTo>
                  <a:pt x="16678" y="17575"/>
                </a:lnTo>
                <a:lnTo>
                  <a:pt x="16681" y="17560"/>
                </a:lnTo>
                <a:lnTo>
                  <a:pt x="16684" y="17540"/>
                </a:lnTo>
                <a:lnTo>
                  <a:pt x="16681" y="17525"/>
                </a:lnTo>
                <a:lnTo>
                  <a:pt x="16678" y="17505"/>
                </a:lnTo>
                <a:lnTo>
                  <a:pt x="17156" y="17015"/>
                </a:lnTo>
                <a:lnTo>
                  <a:pt x="17167" y="17035"/>
                </a:lnTo>
                <a:lnTo>
                  <a:pt x="17181" y="17050"/>
                </a:lnTo>
                <a:lnTo>
                  <a:pt x="17196" y="17065"/>
                </a:lnTo>
                <a:lnTo>
                  <a:pt x="17229" y="17065"/>
                </a:lnTo>
                <a:lnTo>
                  <a:pt x="17246" y="17050"/>
                </a:lnTo>
                <a:lnTo>
                  <a:pt x="17257" y="17035"/>
                </a:lnTo>
                <a:lnTo>
                  <a:pt x="17269" y="17010"/>
                </a:lnTo>
                <a:close/>
                <a:moveTo>
                  <a:pt x="20773" y="17000"/>
                </a:moveTo>
                <a:lnTo>
                  <a:pt x="21260" y="17500"/>
                </a:lnTo>
                <a:lnTo>
                  <a:pt x="21257" y="17520"/>
                </a:lnTo>
                <a:lnTo>
                  <a:pt x="21254" y="17540"/>
                </a:lnTo>
                <a:lnTo>
                  <a:pt x="21257" y="17560"/>
                </a:lnTo>
                <a:lnTo>
                  <a:pt x="21260" y="17580"/>
                </a:lnTo>
                <a:lnTo>
                  <a:pt x="21265" y="17600"/>
                </a:lnTo>
                <a:lnTo>
                  <a:pt x="21271" y="17615"/>
                </a:lnTo>
                <a:lnTo>
                  <a:pt x="21279" y="17625"/>
                </a:lnTo>
                <a:lnTo>
                  <a:pt x="21288" y="17640"/>
                </a:lnTo>
                <a:lnTo>
                  <a:pt x="21299" y="17645"/>
                </a:lnTo>
                <a:lnTo>
                  <a:pt x="21310" y="17650"/>
                </a:lnTo>
                <a:lnTo>
                  <a:pt x="21310" y="18665"/>
                </a:lnTo>
                <a:lnTo>
                  <a:pt x="21302" y="18665"/>
                </a:lnTo>
                <a:lnTo>
                  <a:pt x="21293" y="18675"/>
                </a:lnTo>
                <a:lnTo>
                  <a:pt x="21285" y="18680"/>
                </a:lnTo>
                <a:lnTo>
                  <a:pt x="21277" y="18690"/>
                </a:lnTo>
                <a:lnTo>
                  <a:pt x="21271" y="18705"/>
                </a:lnTo>
                <a:lnTo>
                  <a:pt x="21268" y="18720"/>
                </a:lnTo>
                <a:lnTo>
                  <a:pt x="21265" y="18735"/>
                </a:lnTo>
                <a:lnTo>
                  <a:pt x="21263" y="18755"/>
                </a:lnTo>
                <a:lnTo>
                  <a:pt x="21265" y="18770"/>
                </a:lnTo>
                <a:lnTo>
                  <a:pt x="21268" y="18785"/>
                </a:lnTo>
                <a:lnTo>
                  <a:pt x="20765" y="19305"/>
                </a:lnTo>
                <a:lnTo>
                  <a:pt x="20756" y="19290"/>
                </a:lnTo>
                <a:lnTo>
                  <a:pt x="20748" y="19280"/>
                </a:lnTo>
                <a:lnTo>
                  <a:pt x="20739" y="19275"/>
                </a:lnTo>
                <a:lnTo>
                  <a:pt x="20728" y="19270"/>
                </a:lnTo>
                <a:lnTo>
                  <a:pt x="20720" y="19275"/>
                </a:lnTo>
                <a:lnTo>
                  <a:pt x="20708" y="19280"/>
                </a:lnTo>
                <a:lnTo>
                  <a:pt x="20694" y="19305"/>
                </a:lnTo>
                <a:lnTo>
                  <a:pt x="20199" y="18795"/>
                </a:lnTo>
                <a:lnTo>
                  <a:pt x="20202" y="18775"/>
                </a:lnTo>
                <a:lnTo>
                  <a:pt x="20205" y="18755"/>
                </a:lnTo>
                <a:lnTo>
                  <a:pt x="20202" y="18735"/>
                </a:lnTo>
                <a:lnTo>
                  <a:pt x="20199" y="18715"/>
                </a:lnTo>
                <a:lnTo>
                  <a:pt x="20194" y="18695"/>
                </a:lnTo>
                <a:lnTo>
                  <a:pt x="20188" y="18680"/>
                </a:lnTo>
                <a:lnTo>
                  <a:pt x="20180" y="18665"/>
                </a:lnTo>
                <a:lnTo>
                  <a:pt x="20171" y="18655"/>
                </a:lnTo>
                <a:lnTo>
                  <a:pt x="20160" y="18650"/>
                </a:lnTo>
                <a:lnTo>
                  <a:pt x="20149" y="18645"/>
                </a:lnTo>
                <a:lnTo>
                  <a:pt x="20149" y="17620"/>
                </a:lnTo>
                <a:lnTo>
                  <a:pt x="20166" y="17610"/>
                </a:lnTo>
                <a:lnTo>
                  <a:pt x="20177" y="17590"/>
                </a:lnTo>
                <a:lnTo>
                  <a:pt x="20183" y="17570"/>
                </a:lnTo>
                <a:lnTo>
                  <a:pt x="20185" y="17540"/>
                </a:lnTo>
                <a:lnTo>
                  <a:pt x="20183" y="17515"/>
                </a:lnTo>
                <a:lnTo>
                  <a:pt x="20683" y="17005"/>
                </a:lnTo>
                <a:lnTo>
                  <a:pt x="20692" y="17020"/>
                </a:lnTo>
                <a:lnTo>
                  <a:pt x="20703" y="17035"/>
                </a:lnTo>
                <a:lnTo>
                  <a:pt x="20714" y="17040"/>
                </a:lnTo>
                <a:lnTo>
                  <a:pt x="20728" y="17045"/>
                </a:lnTo>
                <a:lnTo>
                  <a:pt x="20742" y="17040"/>
                </a:lnTo>
                <a:lnTo>
                  <a:pt x="20756" y="17035"/>
                </a:lnTo>
                <a:lnTo>
                  <a:pt x="20765" y="17020"/>
                </a:lnTo>
                <a:lnTo>
                  <a:pt x="20773" y="17000"/>
                </a:lnTo>
                <a:close/>
                <a:moveTo>
                  <a:pt x="6128" y="18810"/>
                </a:moveTo>
                <a:lnTo>
                  <a:pt x="6623" y="19320"/>
                </a:lnTo>
                <a:lnTo>
                  <a:pt x="6621" y="19345"/>
                </a:lnTo>
                <a:lnTo>
                  <a:pt x="6623" y="19375"/>
                </a:lnTo>
                <a:lnTo>
                  <a:pt x="6632" y="19395"/>
                </a:lnTo>
                <a:lnTo>
                  <a:pt x="6643" y="19415"/>
                </a:lnTo>
                <a:lnTo>
                  <a:pt x="6657" y="19420"/>
                </a:lnTo>
                <a:lnTo>
                  <a:pt x="6657" y="20455"/>
                </a:lnTo>
                <a:lnTo>
                  <a:pt x="6649" y="20460"/>
                </a:lnTo>
                <a:lnTo>
                  <a:pt x="6638" y="20465"/>
                </a:lnTo>
                <a:lnTo>
                  <a:pt x="6629" y="20475"/>
                </a:lnTo>
                <a:lnTo>
                  <a:pt x="6621" y="20485"/>
                </a:lnTo>
                <a:lnTo>
                  <a:pt x="6612" y="20500"/>
                </a:lnTo>
                <a:lnTo>
                  <a:pt x="6609" y="20520"/>
                </a:lnTo>
                <a:lnTo>
                  <a:pt x="6607" y="20540"/>
                </a:lnTo>
                <a:lnTo>
                  <a:pt x="6604" y="20560"/>
                </a:lnTo>
                <a:lnTo>
                  <a:pt x="6607" y="20580"/>
                </a:lnTo>
                <a:lnTo>
                  <a:pt x="6609" y="20600"/>
                </a:lnTo>
                <a:lnTo>
                  <a:pt x="6128" y="21090"/>
                </a:lnTo>
                <a:lnTo>
                  <a:pt x="6120" y="21070"/>
                </a:lnTo>
                <a:lnTo>
                  <a:pt x="6109" y="21055"/>
                </a:lnTo>
                <a:lnTo>
                  <a:pt x="6092" y="21045"/>
                </a:lnTo>
                <a:lnTo>
                  <a:pt x="6078" y="21040"/>
                </a:lnTo>
                <a:lnTo>
                  <a:pt x="6061" y="21045"/>
                </a:lnTo>
                <a:lnTo>
                  <a:pt x="6047" y="21055"/>
                </a:lnTo>
                <a:lnTo>
                  <a:pt x="6036" y="21070"/>
                </a:lnTo>
                <a:lnTo>
                  <a:pt x="6024" y="21090"/>
                </a:lnTo>
                <a:lnTo>
                  <a:pt x="5552" y="20605"/>
                </a:lnTo>
                <a:lnTo>
                  <a:pt x="5555" y="20580"/>
                </a:lnTo>
                <a:lnTo>
                  <a:pt x="5558" y="20560"/>
                </a:lnTo>
                <a:lnTo>
                  <a:pt x="5555" y="20535"/>
                </a:lnTo>
                <a:lnTo>
                  <a:pt x="5552" y="20515"/>
                </a:lnTo>
                <a:lnTo>
                  <a:pt x="5546" y="20495"/>
                </a:lnTo>
                <a:lnTo>
                  <a:pt x="5540" y="20480"/>
                </a:lnTo>
                <a:lnTo>
                  <a:pt x="5529" y="20465"/>
                </a:lnTo>
                <a:lnTo>
                  <a:pt x="5521" y="20455"/>
                </a:lnTo>
                <a:lnTo>
                  <a:pt x="5510" y="20445"/>
                </a:lnTo>
                <a:lnTo>
                  <a:pt x="5498" y="20445"/>
                </a:lnTo>
                <a:lnTo>
                  <a:pt x="5498" y="19455"/>
                </a:lnTo>
                <a:lnTo>
                  <a:pt x="5510" y="19450"/>
                </a:lnTo>
                <a:lnTo>
                  <a:pt x="5518" y="19445"/>
                </a:lnTo>
                <a:lnTo>
                  <a:pt x="5529" y="19430"/>
                </a:lnTo>
                <a:lnTo>
                  <a:pt x="5543" y="19405"/>
                </a:lnTo>
                <a:lnTo>
                  <a:pt x="5549" y="19385"/>
                </a:lnTo>
                <a:lnTo>
                  <a:pt x="5552" y="19365"/>
                </a:lnTo>
                <a:lnTo>
                  <a:pt x="5552" y="19325"/>
                </a:lnTo>
                <a:lnTo>
                  <a:pt x="5546" y="19305"/>
                </a:lnTo>
                <a:lnTo>
                  <a:pt x="6027" y="18815"/>
                </a:lnTo>
                <a:lnTo>
                  <a:pt x="6036" y="18835"/>
                </a:lnTo>
                <a:lnTo>
                  <a:pt x="6047" y="18850"/>
                </a:lnTo>
                <a:lnTo>
                  <a:pt x="6061" y="18860"/>
                </a:lnTo>
                <a:lnTo>
                  <a:pt x="6078" y="18865"/>
                </a:lnTo>
                <a:lnTo>
                  <a:pt x="6092" y="18860"/>
                </a:lnTo>
                <a:lnTo>
                  <a:pt x="6106" y="18850"/>
                </a:lnTo>
                <a:lnTo>
                  <a:pt x="6120" y="18835"/>
                </a:lnTo>
                <a:lnTo>
                  <a:pt x="6128" y="18810"/>
                </a:lnTo>
                <a:close/>
                <a:moveTo>
                  <a:pt x="7293" y="18805"/>
                </a:moveTo>
                <a:lnTo>
                  <a:pt x="7788" y="19310"/>
                </a:lnTo>
                <a:lnTo>
                  <a:pt x="7785" y="19330"/>
                </a:lnTo>
                <a:lnTo>
                  <a:pt x="7782" y="19345"/>
                </a:lnTo>
                <a:lnTo>
                  <a:pt x="7785" y="19365"/>
                </a:lnTo>
                <a:lnTo>
                  <a:pt x="7788" y="19380"/>
                </a:lnTo>
                <a:lnTo>
                  <a:pt x="7791" y="19395"/>
                </a:lnTo>
                <a:lnTo>
                  <a:pt x="7796" y="19410"/>
                </a:lnTo>
                <a:lnTo>
                  <a:pt x="7805" y="19420"/>
                </a:lnTo>
                <a:lnTo>
                  <a:pt x="7813" y="19430"/>
                </a:lnTo>
                <a:lnTo>
                  <a:pt x="7822" y="19435"/>
                </a:lnTo>
                <a:lnTo>
                  <a:pt x="7830" y="19435"/>
                </a:lnTo>
                <a:lnTo>
                  <a:pt x="7830" y="20470"/>
                </a:lnTo>
                <a:lnTo>
                  <a:pt x="7822" y="20475"/>
                </a:lnTo>
                <a:lnTo>
                  <a:pt x="7813" y="20480"/>
                </a:lnTo>
                <a:lnTo>
                  <a:pt x="7799" y="20500"/>
                </a:lnTo>
                <a:lnTo>
                  <a:pt x="7788" y="20525"/>
                </a:lnTo>
                <a:lnTo>
                  <a:pt x="7785" y="20540"/>
                </a:lnTo>
                <a:lnTo>
                  <a:pt x="7785" y="20575"/>
                </a:lnTo>
                <a:lnTo>
                  <a:pt x="7788" y="20590"/>
                </a:lnTo>
                <a:lnTo>
                  <a:pt x="7304" y="21090"/>
                </a:lnTo>
                <a:lnTo>
                  <a:pt x="7293" y="21065"/>
                </a:lnTo>
                <a:lnTo>
                  <a:pt x="7282" y="21050"/>
                </a:lnTo>
                <a:lnTo>
                  <a:pt x="7265" y="21040"/>
                </a:lnTo>
                <a:lnTo>
                  <a:pt x="7248" y="21035"/>
                </a:lnTo>
                <a:lnTo>
                  <a:pt x="7234" y="21040"/>
                </a:lnTo>
                <a:lnTo>
                  <a:pt x="7217" y="21050"/>
                </a:lnTo>
                <a:lnTo>
                  <a:pt x="7206" y="21065"/>
                </a:lnTo>
                <a:lnTo>
                  <a:pt x="7194" y="21085"/>
                </a:lnTo>
                <a:lnTo>
                  <a:pt x="6716" y="20595"/>
                </a:lnTo>
                <a:lnTo>
                  <a:pt x="6719" y="20580"/>
                </a:lnTo>
                <a:lnTo>
                  <a:pt x="6722" y="20560"/>
                </a:lnTo>
                <a:lnTo>
                  <a:pt x="6722" y="20540"/>
                </a:lnTo>
                <a:lnTo>
                  <a:pt x="6716" y="20520"/>
                </a:lnTo>
                <a:lnTo>
                  <a:pt x="6713" y="20505"/>
                </a:lnTo>
                <a:lnTo>
                  <a:pt x="6708" y="20490"/>
                </a:lnTo>
                <a:lnTo>
                  <a:pt x="6699" y="20475"/>
                </a:lnTo>
                <a:lnTo>
                  <a:pt x="6691" y="20465"/>
                </a:lnTo>
                <a:lnTo>
                  <a:pt x="6680" y="20460"/>
                </a:lnTo>
                <a:lnTo>
                  <a:pt x="6668" y="20455"/>
                </a:lnTo>
                <a:lnTo>
                  <a:pt x="6668" y="19420"/>
                </a:lnTo>
                <a:lnTo>
                  <a:pt x="6683" y="19410"/>
                </a:lnTo>
                <a:lnTo>
                  <a:pt x="6694" y="19395"/>
                </a:lnTo>
                <a:lnTo>
                  <a:pt x="6702" y="19375"/>
                </a:lnTo>
                <a:lnTo>
                  <a:pt x="6705" y="19345"/>
                </a:lnTo>
                <a:lnTo>
                  <a:pt x="6702" y="19325"/>
                </a:lnTo>
                <a:lnTo>
                  <a:pt x="7206" y="18805"/>
                </a:lnTo>
                <a:lnTo>
                  <a:pt x="7214" y="18820"/>
                </a:lnTo>
                <a:lnTo>
                  <a:pt x="7225" y="18835"/>
                </a:lnTo>
                <a:lnTo>
                  <a:pt x="7237" y="18840"/>
                </a:lnTo>
                <a:lnTo>
                  <a:pt x="7248" y="18845"/>
                </a:lnTo>
                <a:lnTo>
                  <a:pt x="7262" y="18840"/>
                </a:lnTo>
                <a:lnTo>
                  <a:pt x="7273" y="18835"/>
                </a:lnTo>
                <a:lnTo>
                  <a:pt x="7284" y="18820"/>
                </a:lnTo>
                <a:lnTo>
                  <a:pt x="7293" y="18805"/>
                </a:lnTo>
                <a:close/>
                <a:moveTo>
                  <a:pt x="9636" y="18800"/>
                </a:moveTo>
                <a:lnTo>
                  <a:pt x="10119" y="19300"/>
                </a:lnTo>
                <a:lnTo>
                  <a:pt x="10114" y="19320"/>
                </a:lnTo>
                <a:lnTo>
                  <a:pt x="10111" y="19345"/>
                </a:lnTo>
                <a:lnTo>
                  <a:pt x="10114" y="19370"/>
                </a:lnTo>
                <a:lnTo>
                  <a:pt x="10116" y="19390"/>
                </a:lnTo>
                <a:lnTo>
                  <a:pt x="10122" y="19410"/>
                </a:lnTo>
                <a:lnTo>
                  <a:pt x="10131" y="19430"/>
                </a:lnTo>
                <a:lnTo>
                  <a:pt x="10139" y="19440"/>
                </a:lnTo>
                <a:lnTo>
                  <a:pt x="10150" y="19455"/>
                </a:lnTo>
                <a:lnTo>
                  <a:pt x="10161" y="19460"/>
                </a:lnTo>
                <a:lnTo>
                  <a:pt x="10176" y="19465"/>
                </a:lnTo>
                <a:lnTo>
                  <a:pt x="10176" y="20450"/>
                </a:lnTo>
                <a:lnTo>
                  <a:pt x="10164" y="20455"/>
                </a:lnTo>
                <a:lnTo>
                  <a:pt x="10153" y="20460"/>
                </a:lnTo>
                <a:lnTo>
                  <a:pt x="10142" y="20470"/>
                </a:lnTo>
                <a:lnTo>
                  <a:pt x="10134" y="20485"/>
                </a:lnTo>
                <a:lnTo>
                  <a:pt x="10128" y="20500"/>
                </a:lnTo>
                <a:lnTo>
                  <a:pt x="10122" y="20520"/>
                </a:lnTo>
                <a:lnTo>
                  <a:pt x="10119" y="20535"/>
                </a:lnTo>
                <a:lnTo>
                  <a:pt x="10119" y="20580"/>
                </a:lnTo>
                <a:lnTo>
                  <a:pt x="10122" y="20600"/>
                </a:lnTo>
                <a:lnTo>
                  <a:pt x="9644" y="21090"/>
                </a:lnTo>
                <a:lnTo>
                  <a:pt x="9636" y="21070"/>
                </a:lnTo>
                <a:lnTo>
                  <a:pt x="9622" y="21055"/>
                </a:lnTo>
                <a:lnTo>
                  <a:pt x="9607" y="21045"/>
                </a:lnTo>
                <a:lnTo>
                  <a:pt x="9593" y="21040"/>
                </a:lnTo>
                <a:lnTo>
                  <a:pt x="9577" y="21045"/>
                </a:lnTo>
                <a:lnTo>
                  <a:pt x="9562" y="21055"/>
                </a:lnTo>
                <a:lnTo>
                  <a:pt x="9551" y="21070"/>
                </a:lnTo>
                <a:lnTo>
                  <a:pt x="9543" y="21090"/>
                </a:lnTo>
                <a:lnTo>
                  <a:pt x="9062" y="20600"/>
                </a:lnTo>
                <a:lnTo>
                  <a:pt x="9067" y="20580"/>
                </a:lnTo>
                <a:lnTo>
                  <a:pt x="9067" y="20540"/>
                </a:lnTo>
                <a:lnTo>
                  <a:pt x="9062" y="20520"/>
                </a:lnTo>
                <a:lnTo>
                  <a:pt x="9059" y="20500"/>
                </a:lnTo>
                <a:lnTo>
                  <a:pt x="9051" y="20485"/>
                </a:lnTo>
                <a:lnTo>
                  <a:pt x="9045" y="20475"/>
                </a:lnTo>
                <a:lnTo>
                  <a:pt x="9034" y="20465"/>
                </a:lnTo>
                <a:lnTo>
                  <a:pt x="9025" y="20455"/>
                </a:lnTo>
                <a:lnTo>
                  <a:pt x="9014" y="20450"/>
                </a:lnTo>
                <a:lnTo>
                  <a:pt x="9014" y="19435"/>
                </a:lnTo>
                <a:lnTo>
                  <a:pt x="9031" y="19425"/>
                </a:lnTo>
                <a:lnTo>
                  <a:pt x="9045" y="19405"/>
                </a:lnTo>
                <a:lnTo>
                  <a:pt x="9056" y="19380"/>
                </a:lnTo>
                <a:lnTo>
                  <a:pt x="9056" y="19365"/>
                </a:lnTo>
                <a:lnTo>
                  <a:pt x="9059" y="19345"/>
                </a:lnTo>
                <a:lnTo>
                  <a:pt x="9056" y="19330"/>
                </a:lnTo>
                <a:lnTo>
                  <a:pt x="9056" y="19315"/>
                </a:lnTo>
                <a:lnTo>
                  <a:pt x="9551" y="18805"/>
                </a:lnTo>
                <a:lnTo>
                  <a:pt x="9568" y="18835"/>
                </a:lnTo>
                <a:lnTo>
                  <a:pt x="9579" y="18840"/>
                </a:lnTo>
                <a:lnTo>
                  <a:pt x="9593" y="18845"/>
                </a:lnTo>
                <a:lnTo>
                  <a:pt x="9605" y="18840"/>
                </a:lnTo>
                <a:lnTo>
                  <a:pt x="9619" y="18835"/>
                </a:lnTo>
                <a:lnTo>
                  <a:pt x="9627" y="18820"/>
                </a:lnTo>
                <a:lnTo>
                  <a:pt x="9636" y="18800"/>
                </a:lnTo>
                <a:close/>
                <a:moveTo>
                  <a:pt x="11981" y="18805"/>
                </a:moveTo>
                <a:lnTo>
                  <a:pt x="12482" y="19315"/>
                </a:lnTo>
                <a:lnTo>
                  <a:pt x="12479" y="19330"/>
                </a:lnTo>
                <a:lnTo>
                  <a:pt x="12476" y="19345"/>
                </a:lnTo>
                <a:lnTo>
                  <a:pt x="12479" y="19360"/>
                </a:lnTo>
                <a:lnTo>
                  <a:pt x="12482" y="19375"/>
                </a:lnTo>
                <a:lnTo>
                  <a:pt x="12490" y="19400"/>
                </a:lnTo>
                <a:lnTo>
                  <a:pt x="12502" y="19420"/>
                </a:lnTo>
                <a:lnTo>
                  <a:pt x="12518" y="19425"/>
                </a:lnTo>
                <a:lnTo>
                  <a:pt x="12518" y="20470"/>
                </a:lnTo>
                <a:lnTo>
                  <a:pt x="12510" y="20470"/>
                </a:lnTo>
                <a:lnTo>
                  <a:pt x="12502" y="20480"/>
                </a:lnTo>
                <a:lnTo>
                  <a:pt x="12493" y="20485"/>
                </a:lnTo>
                <a:lnTo>
                  <a:pt x="12485" y="20495"/>
                </a:lnTo>
                <a:lnTo>
                  <a:pt x="12479" y="20510"/>
                </a:lnTo>
                <a:lnTo>
                  <a:pt x="12476" y="20525"/>
                </a:lnTo>
                <a:lnTo>
                  <a:pt x="12473" y="20540"/>
                </a:lnTo>
                <a:lnTo>
                  <a:pt x="12473" y="20575"/>
                </a:lnTo>
                <a:lnTo>
                  <a:pt x="12476" y="20590"/>
                </a:lnTo>
                <a:lnTo>
                  <a:pt x="11993" y="21090"/>
                </a:lnTo>
                <a:lnTo>
                  <a:pt x="11981" y="21065"/>
                </a:lnTo>
                <a:lnTo>
                  <a:pt x="11970" y="21050"/>
                </a:lnTo>
                <a:lnTo>
                  <a:pt x="11953" y="21040"/>
                </a:lnTo>
                <a:lnTo>
                  <a:pt x="11936" y="21035"/>
                </a:lnTo>
                <a:lnTo>
                  <a:pt x="11919" y="21040"/>
                </a:lnTo>
                <a:lnTo>
                  <a:pt x="11905" y="21050"/>
                </a:lnTo>
                <a:lnTo>
                  <a:pt x="11891" y="21065"/>
                </a:lnTo>
                <a:lnTo>
                  <a:pt x="11883" y="21085"/>
                </a:lnTo>
                <a:lnTo>
                  <a:pt x="11408" y="20600"/>
                </a:lnTo>
                <a:lnTo>
                  <a:pt x="11410" y="20580"/>
                </a:lnTo>
                <a:lnTo>
                  <a:pt x="11410" y="20540"/>
                </a:lnTo>
                <a:lnTo>
                  <a:pt x="11408" y="20520"/>
                </a:lnTo>
                <a:lnTo>
                  <a:pt x="11402" y="20500"/>
                </a:lnTo>
                <a:lnTo>
                  <a:pt x="11396" y="20485"/>
                </a:lnTo>
                <a:lnTo>
                  <a:pt x="11388" y="20475"/>
                </a:lnTo>
                <a:lnTo>
                  <a:pt x="11379" y="20465"/>
                </a:lnTo>
                <a:lnTo>
                  <a:pt x="11368" y="20455"/>
                </a:lnTo>
                <a:lnTo>
                  <a:pt x="11360" y="20450"/>
                </a:lnTo>
                <a:lnTo>
                  <a:pt x="11360" y="19445"/>
                </a:lnTo>
                <a:lnTo>
                  <a:pt x="11368" y="19445"/>
                </a:lnTo>
                <a:lnTo>
                  <a:pt x="11379" y="19435"/>
                </a:lnTo>
                <a:lnTo>
                  <a:pt x="11388" y="19425"/>
                </a:lnTo>
                <a:lnTo>
                  <a:pt x="11394" y="19415"/>
                </a:lnTo>
                <a:lnTo>
                  <a:pt x="11399" y="19400"/>
                </a:lnTo>
                <a:lnTo>
                  <a:pt x="11405" y="19385"/>
                </a:lnTo>
                <a:lnTo>
                  <a:pt x="11408" y="19365"/>
                </a:lnTo>
                <a:lnTo>
                  <a:pt x="11408" y="19325"/>
                </a:lnTo>
                <a:lnTo>
                  <a:pt x="11405" y="19310"/>
                </a:lnTo>
                <a:lnTo>
                  <a:pt x="11894" y="18810"/>
                </a:lnTo>
                <a:lnTo>
                  <a:pt x="11900" y="18825"/>
                </a:lnTo>
                <a:lnTo>
                  <a:pt x="11911" y="18840"/>
                </a:lnTo>
                <a:lnTo>
                  <a:pt x="11922" y="18845"/>
                </a:lnTo>
                <a:lnTo>
                  <a:pt x="11936" y="18850"/>
                </a:lnTo>
                <a:lnTo>
                  <a:pt x="11950" y="18845"/>
                </a:lnTo>
                <a:lnTo>
                  <a:pt x="11962" y="18835"/>
                </a:lnTo>
                <a:lnTo>
                  <a:pt x="11973" y="18820"/>
                </a:lnTo>
                <a:lnTo>
                  <a:pt x="11981" y="18805"/>
                </a:lnTo>
                <a:close/>
                <a:moveTo>
                  <a:pt x="14316" y="18795"/>
                </a:moveTo>
                <a:lnTo>
                  <a:pt x="14822" y="19315"/>
                </a:lnTo>
                <a:lnTo>
                  <a:pt x="14819" y="19330"/>
                </a:lnTo>
                <a:lnTo>
                  <a:pt x="14819" y="19365"/>
                </a:lnTo>
                <a:lnTo>
                  <a:pt x="14822" y="19380"/>
                </a:lnTo>
                <a:lnTo>
                  <a:pt x="14825" y="19395"/>
                </a:lnTo>
                <a:lnTo>
                  <a:pt x="14830" y="19405"/>
                </a:lnTo>
                <a:lnTo>
                  <a:pt x="14847" y="19425"/>
                </a:lnTo>
                <a:lnTo>
                  <a:pt x="14856" y="19435"/>
                </a:lnTo>
                <a:lnTo>
                  <a:pt x="14864" y="19435"/>
                </a:lnTo>
                <a:lnTo>
                  <a:pt x="14864" y="20455"/>
                </a:lnTo>
                <a:lnTo>
                  <a:pt x="14853" y="20455"/>
                </a:lnTo>
                <a:lnTo>
                  <a:pt x="14842" y="20465"/>
                </a:lnTo>
                <a:lnTo>
                  <a:pt x="14833" y="20475"/>
                </a:lnTo>
                <a:lnTo>
                  <a:pt x="14825" y="20485"/>
                </a:lnTo>
                <a:lnTo>
                  <a:pt x="14819" y="20500"/>
                </a:lnTo>
                <a:lnTo>
                  <a:pt x="14813" y="20520"/>
                </a:lnTo>
                <a:lnTo>
                  <a:pt x="14811" y="20540"/>
                </a:lnTo>
                <a:lnTo>
                  <a:pt x="14811" y="20580"/>
                </a:lnTo>
                <a:lnTo>
                  <a:pt x="14813" y="20600"/>
                </a:lnTo>
                <a:lnTo>
                  <a:pt x="14333" y="21090"/>
                </a:lnTo>
                <a:lnTo>
                  <a:pt x="14324" y="21070"/>
                </a:lnTo>
                <a:lnTo>
                  <a:pt x="14313" y="21055"/>
                </a:lnTo>
                <a:lnTo>
                  <a:pt x="14299" y="21045"/>
                </a:lnTo>
                <a:lnTo>
                  <a:pt x="14268" y="21045"/>
                </a:lnTo>
                <a:lnTo>
                  <a:pt x="14254" y="21055"/>
                </a:lnTo>
                <a:lnTo>
                  <a:pt x="14243" y="21070"/>
                </a:lnTo>
                <a:lnTo>
                  <a:pt x="14234" y="21090"/>
                </a:lnTo>
                <a:lnTo>
                  <a:pt x="13753" y="20600"/>
                </a:lnTo>
                <a:lnTo>
                  <a:pt x="13756" y="20580"/>
                </a:lnTo>
                <a:lnTo>
                  <a:pt x="13759" y="20560"/>
                </a:lnTo>
                <a:lnTo>
                  <a:pt x="13756" y="20535"/>
                </a:lnTo>
                <a:lnTo>
                  <a:pt x="13753" y="20520"/>
                </a:lnTo>
                <a:lnTo>
                  <a:pt x="13750" y="20500"/>
                </a:lnTo>
                <a:lnTo>
                  <a:pt x="13733" y="20470"/>
                </a:lnTo>
                <a:lnTo>
                  <a:pt x="13725" y="20460"/>
                </a:lnTo>
                <a:lnTo>
                  <a:pt x="13714" y="20450"/>
                </a:lnTo>
                <a:lnTo>
                  <a:pt x="13703" y="20445"/>
                </a:lnTo>
                <a:lnTo>
                  <a:pt x="13703" y="19415"/>
                </a:lnTo>
                <a:lnTo>
                  <a:pt x="13717" y="19410"/>
                </a:lnTo>
                <a:lnTo>
                  <a:pt x="13728" y="19395"/>
                </a:lnTo>
                <a:lnTo>
                  <a:pt x="13733" y="19370"/>
                </a:lnTo>
                <a:lnTo>
                  <a:pt x="13736" y="19345"/>
                </a:lnTo>
                <a:lnTo>
                  <a:pt x="13733" y="19325"/>
                </a:lnTo>
                <a:lnTo>
                  <a:pt x="14251" y="18795"/>
                </a:lnTo>
                <a:lnTo>
                  <a:pt x="14257" y="18810"/>
                </a:lnTo>
                <a:lnTo>
                  <a:pt x="14265" y="18820"/>
                </a:lnTo>
                <a:lnTo>
                  <a:pt x="14273" y="18825"/>
                </a:lnTo>
                <a:lnTo>
                  <a:pt x="14293" y="18825"/>
                </a:lnTo>
                <a:lnTo>
                  <a:pt x="14302" y="18820"/>
                </a:lnTo>
                <a:lnTo>
                  <a:pt x="14310" y="18810"/>
                </a:lnTo>
                <a:lnTo>
                  <a:pt x="14316" y="18795"/>
                </a:lnTo>
                <a:close/>
                <a:moveTo>
                  <a:pt x="20194" y="18810"/>
                </a:moveTo>
                <a:lnTo>
                  <a:pt x="20689" y="19320"/>
                </a:lnTo>
                <a:lnTo>
                  <a:pt x="20686" y="19345"/>
                </a:lnTo>
                <a:lnTo>
                  <a:pt x="20689" y="19375"/>
                </a:lnTo>
                <a:lnTo>
                  <a:pt x="20697" y="19395"/>
                </a:lnTo>
                <a:lnTo>
                  <a:pt x="20708" y="19415"/>
                </a:lnTo>
                <a:lnTo>
                  <a:pt x="20725" y="19420"/>
                </a:lnTo>
                <a:lnTo>
                  <a:pt x="20725" y="20455"/>
                </a:lnTo>
                <a:lnTo>
                  <a:pt x="20714" y="20460"/>
                </a:lnTo>
                <a:lnTo>
                  <a:pt x="20703" y="20465"/>
                </a:lnTo>
                <a:lnTo>
                  <a:pt x="20694" y="20475"/>
                </a:lnTo>
                <a:lnTo>
                  <a:pt x="20686" y="20485"/>
                </a:lnTo>
                <a:lnTo>
                  <a:pt x="20680" y="20500"/>
                </a:lnTo>
                <a:lnTo>
                  <a:pt x="20675" y="20520"/>
                </a:lnTo>
                <a:lnTo>
                  <a:pt x="20672" y="20540"/>
                </a:lnTo>
                <a:lnTo>
                  <a:pt x="20669" y="20560"/>
                </a:lnTo>
                <a:lnTo>
                  <a:pt x="20672" y="20580"/>
                </a:lnTo>
                <a:lnTo>
                  <a:pt x="20675" y="20600"/>
                </a:lnTo>
                <a:lnTo>
                  <a:pt x="20197" y="21090"/>
                </a:lnTo>
                <a:lnTo>
                  <a:pt x="20185" y="21070"/>
                </a:lnTo>
                <a:lnTo>
                  <a:pt x="20174" y="21055"/>
                </a:lnTo>
                <a:lnTo>
                  <a:pt x="20160" y="21045"/>
                </a:lnTo>
                <a:lnTo>
                  <a:pt x="20143" y="21040"/>
                </a:lnTo>
                <a:lnTo>
                  <a:pt x="20126" y="21045"/>
                </a:lnTo>
                <a:lnTo>
                  <a:pt x="20112" y="21055"/>
                </a:lnTo>
                <a:lnTo>
                  <a:pt x="20101" y="21070"/>
                </a:lnTo>
                <a:lnTo>
                  <a:pt x="20090" y="21090"/>
                </a:lnTo>
                <a:lnTo>
                  <a:pt x="19617" y="20605"/>
                </a:lnTo>
                <a:lnTo>
                  <a:pt x="19620" y="20580"/>
                </a:lnTo>
                <a:lnTo>
                  <a:pt x="19623" y="20560"/>
                </a:lnTo>
                <a:lnTo>
                  <a:pt x="19620" y="20535"/>
                </a:lnTo>
                <a:lnTo>
                  <a:pt x="19617" y="20515"/>
                </a:lnTo>
                <a:lnTo>
                  <a:pt x="19612" y="20495"/>
                </a:lnTo>
                <a:lnTo>
                  <a:pt x="19606" y="20480"/>
                </a:lnTo>
                <a:lnTo>
                  <a:pt x="19598" y="20465"/>
                </a:lnTo>
                <a:lnTo>
                  <a:pt x="19586" y="20455"/>
                </a:lnTo>
                <a:lnTo>
                  <a:pt x="19575" y="20445"/>
                </a:lnTo>
                <a:lnTo>
                  <a:pt x="19564" y="20445"/>
                </a:lnTo>
                <a:lnTo>
                  <a:pt x="19564" y="19455"/>
                </a:lnTo>
                <a:lnTo>
                  <a:pt x="19575" y="19450"/>
                </a:lnTo>
                <a:lnTo>
                  <a:pt x="19586" y="19445"/>
                </a:lnTo>
                <a:lnTo>
                  <a:pt x="19595" y="19430"/>
                </a:lnTo>
                <a:lnTo>
                  <a:pt x="19603" y="19420"/>
                </a:lnTo>
                <a:lnTo>
                  <a:pt x="19609" y="19405"/>
                </a:lnTo>
                <a:lnTo>
                  <a:pt x="19614" y="19385"/>
                </a:lnTo>
                <a:lnTo>
                  <a:pt x="19617" y="19365"/>
                </a:lnTo>
                <a:lnTo>
                  <a:pt x="19617" y="19325"/>
                </a:lnTo>
                <a:lnTo>
                  <a:pt x="19614" y="19305"/>
                </a:lnTo>
                <a:lnTo>
                  <a:pt x="20093" y="18815"/>
                </a:lnTo>
                <a:lnTo>
                  <a:pt x="20101" y="18835"/>
                </a:lnTo>
                <a:lnTo>
                  <a:pt x="20112" y="18850"/>
                </a:lnTo>
                <a:lnTo>
                  <a:pt x="20126" y="18860"/>
                </a:lnTo>
                <a:lnTo>
                  <a:pt x="20143" y="18865"/>
                </a:lnTo>
                <a:lnTo>
                  <a:pt x="20160" y="18860"/>
                </a:lnTo>
                <a:lnTo>
                  <a:pt x="20174" y="18850"/>
                </a:lnTo>
                <a:lnTo>
                  <a:pt x="20185" y="18835"/>
                </a:lnTo>
                <a:lnTo>
                  <a:pt x="20194" y="18810"/>
                </a:lnTo>
                <a:close/>
                <a:moveTo>
                  <a:pt x="1440" y="18815"/>
                </a:moveTo>
                <a:lnTo>
                  <a:pt x="1935" y="19320"/>
                </a:lnTo>
                <a:lnTo>
                  <a:pt x="1932" y="19345"/>
                </a:lnTo>
                <a:lnTo>
                  <a:pt x="1935" y="19375"/>
                </a:lnTo>
                <a:lnTo>
                  <a:pt x="1943" y="19400"/>
                </a:lnTo>
                <a:lnTo>
                  <a:pt x="1955" y="19415"/>
                </a:lnTo>
                <a:lnTo>
                  <a:pt x="1969" y="19425"/>
                </a:lnTo>
                <a:lnTo>
                  <a:pt x="1969" y="20450"/>
                </a:lnTo>
                <a:lnTo>
                  <a:pt x="1957" y="20455"/>
                </a:lnTo>
                <a:lnTo>
                  <a:pt x="1949" y="20460"/>
                </a:lnTo>
                <a:lnTo>
                  <a:pt x="1938" y="20470"/>
                </a:lnTo>
                <a:lnTo>
                  <a:pt x="1929" y="20485"/>
                </a:lnTo>
                <a:lnTo>
                  <a:pt x="1924" y="20500"/>
                </a:lnTo>
                <a:lnTo>
                  <a:pt x="1918" y="20520"/>
                </a:lnTo>
                <a:lnTo>
                  <a:pt x="1915" y="20535"/>
                </a:lnTo>
                <a:lnTo>
                  <a:pt x="1912" y="20560"/>
                </a:lnTo>
                <a:lnTo>
                  <a:pt x="1915" y="20580"/>
                </a:lnTo>
                <a:lnTo>
                  <a:pt x="1918" y="20600"/>
                </a:lnTo>
                <a:lnTo>
                  <a:pt x="1434" y="21095"/>
                </a:lnTo>
                <a:lnTo>
                  <a:pt x="1426" y="21080"/>
                </a:lnTo>
                <a:lnTo>
                  <a:pt x="1415" y="21065"/>
                </a:lnTo>
                <a:lnTo>
                  <a:pt x="1403" y="21055"/>
                </a:lnTo>
                <a:lnTo>
                  <a:pt x="1375" y="21055"/>
                </a:lnTo>
                <a:lnTo>
                  <a:pt x="1364" y="21065"/>
                </a:lnTo>
                <a:lnTo>
                  <a:pt x="1353" y="21080"/>
                </a:lnTo>
                <a:lnTo>
                  <a:pt x="1344" y="21095"/>
                </a:lnTo>
                <a:lnTo>
                  <a:pt x="858" y="20600"/>
                </a:lnTo>
                <a:lnTo>
                  <a:pt x="861" y="20580"/>
                </a:lnTo>
                <a:lnTo>
                  <a:pt x="863" y="20560"/>
                </a:lnTo>
                <a:lnTo>
                  <a:pt x="861" y="20540"/>
                </a:lnTo>
                <a:lnTo>
                  <a:pt x="858" y="20520"/>
                </a:lnTo>
                <a:lnTo>
                  <a:pt x="855" y="20500"/>
                </a:lnTo>
                <a:lnTo>
                  <a:pt x="847" y="20485"/>
                </a:lnTo>
                <a:lnTo>
                  <a:pt x="838" y="20475"/>
                </a:lnTo>
                <a:lnTo>
                  <a:pt x="821" y="20455"/>
                </a:lnTo>
                <a:lnTo>
                  <a:pt x="810" y="20455"/>
                </a:lnTo>
                <a:lnTo>
                  <a:pt x="810" y="19435"/>
                </a:lnTo>
                <a:lnTo>
                  <a:pt x="818" y="19435"/>
                </a:lnTo>
                <a:lnTo>
                  <a:pt x="827" y="19425"/>
                </a:lnTo>
                <a:lnTo>
                  <a:pt x="841" y="19405"/>
                </a:lnTo>
                <a:lnTo>
                  <a:pt x="849" y="19380"/>
                </a:lnTo>
                <a:lnTo>
                  <a:pt x="852" y="19365"/>
                </a:lnTo>
                <a:lnTo>
                  <a:pt x="855" y="19345"/>
                </a:lnTo>
                <a:lnTo>
                  <a:pt x="852" y="19330"/>
                </a:lnTo>
                <a:lnTo>
                  <a:pt x="849" y="19315"/>
                </a:lnTo>
                <a:lnTo>
                  <a:pt x="1336" y="18815"/>
                </a:lnTo>
                <a:lnTo>
                  <a:pt x="1347" y="18835"/>
                </a:lnTo>
                <a:lnTo>
                  <a:pt x="1358" y="18850"/>
                </a:lnTo>
                <a:lnTo>
                  <a:pt x="1372" y="18860"/>
                </a:lnTo>
                <a:lnTo>
                  <a:pt x="1389" y="18865"/>
                </a:lnTo>
                <a:lnTo>
                  <a:pt x="1406" y="18860"/>
                </a:lnTo>
                <a:lnTo>
                  <a:pt x="1420" y="18850"/>
                </a:lnTo>
                <a:lnTo>
                  <a:pt x="1432" y="18835"/>
                </a:lnTo>
                <a:lnTo>
                  <a:pt x="1440" y="18815"/>
                </a:lnTo>
                <a:close/>
                <a:moveTo>
                  <a:pt x="3777" y="18805"/>
                </a:moveTo>
                <a:lnTo>
                  <a:pt x="4269" y="19310"/>
                </a:lnTo>
                <a:lnTo>
                  <a:pt x="4266" y="19325"/>
                </a:lnTo>
                <a:lnTo>
                  <a:pt x="4264" y="19345"/>
                </a:lnTo>
                <a:lnTo>
                  <a:pt x="4266" y="19365"/>
                </a:lnTo>
                <a:lnTo>
                  <a:pt x="4269" y="19380"/>
                </a:lnTo>
                <a:lnTo>
                  <a:pt x="4272" y="19400"/>
                </a:lnTo>
                <a:lnTo>
                  <a:pt x="4286" y="19425"/>
                </a:lnTo>
                <a:lnTo>
                  <a:pt x="4295" y="19435"/>
                </a:lnTo>
                <a:lnTo>
                  <a:pt x="4303" y="19440"/>
                </a:lnTo>
                <a:lnTo>
                  <a:pt x="4314" y="19440"/>
                </a:lnTo>
                <a:lnTo>
                  <a:pt x="4314" y="20480"/>
                </a:lnTo>
                <a:lnTo>
                  <a:pt x="4298" y="20490"/>
                </a:lnTo>
                <a:lnTo>
                  <a:pt x="4286" y="20505"/>
                </a:lnTo>
                <a:lnTo>
                  <a:pt x="4278" y="20530"/>
                </a:lnTo>
                <a:lnTo>
                  <a:pt x="4275" y="20560"/>
                </a:lnTo>
                <a:lnTo>
                  <a:pt x="4278" y="20585"/>
                </a:lnTo>
                <a:lnTo>
                  <a:pt x="3780" y="21095"/>
                </a:lnTo>
                <a:lnTo>
                  <a:pt x="3771" y="21080"/>
                </a:lnTo>
                <a:lnTo>
                  <a:pt x="3760" y="21065"/>
                </a:lnTo>
                <a:lnTo>
                  <a:pt x="3746" y="21055"/>
                </a:lnTo>
                <a:lnTo>
                  <a:pt x="3732" y="21050"/>
                </a:lnTo>
                <a:lnTo>
                  <a:pt x="3718" y="21055"/>
                </a:lnTo>
                <a:lnTo>
                  <a:pt x="3707" y="21065"/>
                </a:lnTo>
                <a:lnTo>
                  <a:pt x="3696" y="21075"/>
                </a:lnTo>
                <a:lnTo>
                  <a:pt x="3687" y="21095"/>
                </a:lnTo>
                <a:lnTo>
                  <a:pt x="3198" y="20595"/>
                </a:lnTo>
                <a:lnTo>
                  <a:pt x="3201" y="20575"/>
                </a:lnTo>
                <a:lnTo>
                  <a:pt x="3201" y="20540"/>
                </a:lnTo>
                <a:lnTo>
                  <a:pt x="3198" y="20525"/>
                </a:lnTo>
                <a:lnTo>
                  <a:pt x="3186" y="20495"/>
                </a:lnTo>
                <a:lnTo>
                  <a:pt x="3181" y="20485"/>
                </a:lnTo>
                <a:lnTo>
                  <a:pt x="3172" y="20475"/>
                </a:lnTo>
                <a:lnTo>
                  <a:pt x="3164" y="20465"/>
                </a:lnTo>
                <a:lnTo>
                  <a:pt x="3153" y="20465"/>
                </a:lnTo>
                <a:lnTo>
                  <a:pt x="3153" y="19420"/>
                </a:lnTo>
                <a:lnTo>
                  <a:pt x="3167" y="19415"/>
                </a:lnTo>
                <a:lnTo>
                  <a:pt x="3181" y="19395"/>
                </a:lnTo>
                <a:lnTo>
                  <a:pt x="3186" y="19375"/>
                </a:lnTo>
                <a:lnTo>
                  <a:pt x="3189" y="19345"/>
                </a:lnTo>
                <a:lnTo>
                  <a:pt x="3186" y="19320"/>
                </a:lnTo>
                <a:lnTo>
                  <a:pt x="3687" y="18805"/>
                </a:lnTo>
                <a:lnTo>
                  <a:pt x="3696" y="18825"/>
                </a:lnTo>
                <a:lnTo>
                  <a:pt x="3707" y="18840"/>
                </a:lnTo>
                <a:lnTo>
                  <a:pt x="3718" y="18845"/>
                </a:lnTo>
                <a:lnTo>
                  <a:pt x="3732" y="18850"/>
                </a:lnTo>
                <a:lnTo>
                  <a:pt x="3746" y="18845"/>
                </a:lnTo>
                <a:lnTo>
                  <a:pt x="3760" y="18840"/>
                </a:lnTo>
                <a:lnTo>
                  <a:pt x="3769" y="18825"/>
                </a:lnTo>
                <a:lnTo>
                  <a:pt x="3777" y="18805"/>
                </a:lnTo>
                <a:close/>
                <a:moveTo>
                  <a:pt x="15508" y="18815"/>
                </a:moveTo>
                <a:lnTo>
                  <a:pt x="16000" y="19320"/>
                </a:lnTo>
                <a:lnTo>
                  <a:pt x="15997" y="19345"/>
                </a:lnTo>
                <a:lnTo>
                  <a:pt x="16000" y="19375"/>
                </a:lnTo>
                <a:lnTo>
                  <a:pt x="16009" y="19400"/>
                </a:lnTo>
                <a:lnTo>
                  <a:pt x="16020" y="19415"/>
                </a:lnTo>
                <a:lnTo>
                  <a:pt x="16037" y="19425"/>
                </a:lnTo>
                <a:lnTo>
                  <a:pt x="16037" y="20450"/>
                </a:lnTo>
                <a:lnTo>
                  <a:pt x="16026" y="20455"/>
                </a:lnTo>
                <a:lnTo>
                  <a:pt x="16014" y="20460"/>
                </a:lnTo>
                <a:lnTo>
                  <a:pt x="16003" y="20470"/>
                </a:lnTo>
                <a:lnTo>
                  <a:pt x="15995" y="20485"/>
                </a:lnTo>
                <a:lnTo>
                  <a:pt x="15989" y="20500"/>
                </a:lnTo>
                <a:lnTo>
                  <a:pt x="15983" y="20520"/>
                </a:lnTo>
                <a:lnTo>
                  <a:pt x="15981" y="20535"/>
                </a:lnTo>
                <a:lnTo>
                  <a:pt x="15981" y="20580"/>
                </a:lnTo>
                <a:lnTo>
                  <a:pt x="15983" y="20600"/>
                </a:lnTo>
                <a:lnTo>
                  <a:pt x="15500" y="21095"/>
                </a:lnTo>
                <a:lnTo>
                  <a:pt x="15491" y="21080"/>
                </a:lnTo>
                <a:lnTo>
                  <a:pt x="15480" y="21065"/>
                </a:lnTo>
                <a:lnTo>
                  <a:pt x="15469" y="21055"/>
                </a:lnTo>
                <a:lnTo>
                  <a:pt x="15441" y="21055"/>
                </a:lnTo>
                <a:lnTo>
                  <a:pt x="15429" y="21065"/>
                </a:lnTo>
                <a:lnTo>
                  <a:pt x="15418" y="21080"/>
                </a:lnTo>
                <a:lnTo>
                  <a:pt x="15410" y="21095"/>
                </a:lnTo>
                <a:lnTo>
                  <a:pt x="14923" y="20600"/>
                </a:lnTo>
                <a:lnTo>
                  <a:pt x="14929" y="20580"/>
                </a:lnTo>
                <a:lnTo>
                  <a:pt x="14929" y="20540"/>
                </a:lnTo>
                <a:lnTo>
                  <a:pt x="14926" y="20520"/>
                </a:lnTo>
                <a:lnTo>
                  <a:pt x="14920" y="20500"/>
                </a:lnTo>
                <a:lnTo>
                  <a:pt x="14915" y="20485"/>
                </a:lnTo>
                <a:lnTo>
                  <a:pt x="14906" y="20475"/>
                </a:lnTo>
                <a:lnTo>
                  <a:pt x="14895" y="20465"/>
                </a:lnTo>
                <a:lnTo>
                  <a:pt x="14887" y="20455"/>
                </a:lnTo>
                <a:lnTo>
                  <a:pt x="14875" y="20455"/>
                </a:lnTo>
                <a:lnTo>
                  <a:pt x="14875" y="19435"/>
                </a:lnTo>
                <a:lnTo>
                  <a:pt x="14884" y="19435"/>
                </a:lnTo>
                <a:lnTo>
                  <a:pt x="14892" y="19425"/>
                </a:lnTo>
                <a:lnTo>
                  <a:pt x="14906" y="19405"/>
                </a:lnTo>
                <a:lnTo>
                  <a:pt x="14917" y="19380"/>
                </a:lnTo>
                <a:lnTo>
                  <a:pt x="14920" y="19365"/>
                </a:lnTo>
                <a:lnTo>
                  <a:pt x="14920" y="19330"/>
                </a:lnTo>
                <a:lnTo>
                  <a:pt x="14917" y="19315"/>
                </a:lnTo>
                <a:lnTo>
                  <a:pt x="15404" y="18815"/>
                </a:lnTo>
                <a:lnTo>
                  <a:pt x="15412" y="18835"/>
                </a:lnTo>
                <a:lnTo>
                  <a:pt x="15427" y="18850"/>
                </a:lnTo>
                <a:lnTo>
                  <a:pt x="15441" y="18860"/>
                </a:lnTo>
                <a:lnTo>
                  <a:pt x="15455" y="18865"/>
                </a:lnTo>
                <a:lnTo>
                  <a:pt x="15472" y="18860"/>
                </a:lnTo>
                <a:lnTo>
                  <a:pt x="15486" y="18850"/>
                </a:lnTo>
                <a:lnTo>
                  <a:pt x="15497" y="18835"/>
                </a:lnTo>
                <a:lnTo>
                  <a:pt x="15508" y="18815"/>
                </a:lnTo>
                <a:close/>
                <a:moveTo>
                  <a:pt x="17845" y="18805"/>
                </a:moveTo>
                <a:lnTo>
                  <a:pt x="18335" y="19310"/>
                </a:lnTo>
                <a:lnTo>
                  <a:pt x="18332" y="19325"/>
                </a:lnTo>
                <a:lnTo>
                  <a:pt x="18332" y="19365"/>
                </a:lnTo>
                <a:lnTo>
                  <a:pt x="18335" y="19380"/>
                </a:lnTo>
                <a:lnTo>
                  <a:pt x="18340" y="19400"/>
                </a:lnTo>
                <a:lnTo>
                  <a:pt x="18346" y="19410"/>
                </a:lnTo>
                <a:lnTo>
                  <a:pt x="18351" y="19425"/>
                </a:lnTo>
                <a:lnTo>
                  <a:pt x="18360" y="19435"/>
                </a:lnTo>
                <a:lnTo>
                  <a:pt x="18371" y="19440"/>
                </a:lnTo>
                <a:lnTo>
                  <a:pt x="18380" y="19440"/>
                </a:lnTo>
                <a:lnTo>
                  <a:pt x="18380" y="20480"/>
                </a:lnTo>
                <a:lnTo>
                  <a:pt x="18366" y="20490"/>
                </a:lnTo>
                <a:lnTo>
                  <a:pt x="18351" y="20505"/>
                </a:lnTo>
                <a:lnTo>
                  <a:pt x="18343" y="20530"/>
                </a:lnTo>
                <a:lnTo>
                  <a:pt x="18340" y="20560"/>
                </a:lnTo>
                <a:lnTo>
                  <a:pt x="18343" y="20585"/>
                </a:lnTo>
                <a:lnTo>
                  <a:pt x="17845" y="21095"/>
                </a:lnTo>
                <a:lnTo>
                  <a:pt x="17837" y="21080"/>
                </a:lnTo>
                <a:lnTo>
                  <a:pt x="17826" y="21065"/>
                </a:lnTo>
                <a:lnTo>
                  <a:pt x="17814" y="21055"/>
                </a:lnTo>
                <a:lnTo>
                  <a:pt x="17800" y="21050"/>
                </a:lnTo>
                <a:lnTo>
                  <a:pt x="17786" y="21055"/>
                </a:lnTo>
                <a:lnTo>
                  <a:pt x="17772" y="21065"/>
                </a:lnTo>
                <a:lnTo>
                  <a:pt x="17761" y="21075"/>
                </a:lnTo>
                <a:lnTo>
                  <a:pt x="17752" y="21095"/>
                </a:lnTo>
                <a:lnTo>
                  <a:pt x="17263" y="20595"/>
                </a:lnTo>
                <a:lnTo>
                  <a:pt x="17266" y="20575"/>
                </a:lnTo>
                <a:lnTo>
                  <a:pt x="17266" y="20540"/>
                </a:lnTo>
                <a:lnTo>
                  <a:pt x="17263" y="20525"/>
                </a:lnTo>
                <a:lnTo>
                  <a:pt x="17260" y="20510"/>
                </a:lnTo>
                <a:lnTo>
                  <a:pt x="17255" y="20495"/>
                </a:lnTo>
                <a:lnTo>
                  <a:pt x="17246" y="20485"/>
                </a:lnTo>
                <a:lnTo>
                  <a:pt x="17238" y="20475"/>
                </a:lnTo>
                <a:lnTo>
                  <a:pt x="17229" y="20465"/>
                </a:lnTo>
                <a:lnTo>
                  <a:pt x="17218" y="20465"/>
                </a:lnTo>
                <a:lnTo>
                  <a:pt x="17218" y="19420"/>
                </a:lnTo>
                <a:lnTo>
                  <a:pt x="17235" y="19415"/>
                </a:lnTo>
                <a:lnTo>
                  <a:pt x="17246" y="19395"/>
                </a:lnTo>
                <a:lnTo>
                  <a:pt x="17255" y="19375"/>
                </a:lnTo>
                <a:lnTo>
                  <a:pt x="17257" y="19345"/>
                </a:lnTo>
                <a:lnTo>
                  <a:pt x="17255" y="19320"/>
                </a:lnTo>
                <a:lnTo>
                  <a:pt x="17755" y="18805"/>
                </a:lnTo>
                <a:lnTo>
                  <a:pt x="17764" y="18825"/>
                </a:lnTo>
                <a:lnTo>
                  <a:pt x="17772" y="18840"/>
                </a:lnTo>
                <a:lnTo>
                  <a:pt x="17786" y="18845"/>
                </a:lnTo>
                <a:lnTo>
                  <a:pt x="17800" y="18850"/>
                </a:lnTo>
                <a:lnTo>
                  <a:pt x="17811" y="18845"/>
                </a:lnTo>
                <a:lnTo>
                  <a:pt x="17826" y="18840"/>
                </a:lnTo>
                <a:lnTo>
                  <a:pt x="17837" y="18825"/>
                </a:lnTo>
                <a:lnTo>
                  <a:pt x="17845" y="18805"/>
                </a:lnTo>
                <a:close/>
                <a:moveTo>
                  <a:pt x="10803" y="18795"/>
                </a:moveTo>
                <a:lnTo>
                  <a:pt x="11298" y="19305"/>
                </a:lnTo>
                <a:lnTo>
                  <a:pt x="11295" y="19325"/>
                </a:lnTo>
                <a:lnTo>
                  <a:pt x="11292" y="19345"/>
                </a:lnTo>
                <a:lnTo>
                  <a:pt x="11295" y="19365"/>
                </a:lnTo>
                <a:lnTo>
                  <a:pt x="11298" y="19385"/>
                </a:lnTo>
                <a:lnTo>
                  <a:pt x="11304" y="19400"/>
                </a:lnTo>
                <a:lnTo>
                  <a:pt x="11309" y="19415"/>
                </a:lnTo>
                <a:lnTo>
                  <a:pt x="11318" y="19430"/>
                </a:lnTo>
                <a:lnTo>
                  <a:pt x="11326" y="19440"/>
                </a:lnTo>
                <a:lnTo>
                  <a:pt x="11337" y="19445"/>
                </a:lnTo>
                <a:lnTo>
                  <a:pt x="11349" y="19450"/>
                </a:lnTo>
                <a:lnTo>
                  <a:pt x="11349" y="20450"/>
                </a:lnTo>
                <a:lnTo>
                  <a:pt x="11334" y="20455"/>
                </a:lnTo>
                <a:lnTo>
                  <a:pt x="11326" y="20460"/>
                </a:lnTo>
                <a:lnTo>
                  <a:pt x="11315" y="20470"/>
                </a:lnTo>
                <a:lnTo>
                  <a:pt x="11306" y="20485"/>
                </a:lnTo>
                <a:lnTo>
                  <a:pt x="11301" y="20500"/>
                </a:lnTo>
                <a:lnTo>
                  <a:pt x="11295" y="20515"/>
                </a:lnTo>
                <a:lnTo>
                  <a:pt x="11289" y="20535"/>
                </a:lnTo>
                <a:lnTo>
                  <a:pt x="11289" y="20560"/>
                </a:lnTo>
                <a:lnTo>
                  <a:pt x="11292" y="20580"/>
                </a:lnTo>
                <a:lnTo>
                  <a:pt x="11295" y="20600"/>
                </a:lnTo>
                <a:lnTo>
                  <a:pt x="10811" y="21100"/>
                </a:lnTo>
                <a:lnTo>
                  <a:pt x="10803" y="21080"/>
                </a:lnTo>
                <a:lnTo>
                  <a:pt x="10791" y="21065"/>
                </a:lnTo>
                <a:lnTo>
                  <a:pt x="10777" y="21055"/>
                </a:lnTo>
                <a:lnTo>
                  <a:pt x="10752" y="21055"/>
                </a:lnTo>
                <a:lnTo>
                  <a:pt x="10738" y="21065"/>
                </a:lnTo>
                <a:lnTo>
                  <a:pt x="10721" y="21095"/>
                </a:lnTo>
                <a:lnTo>
                  <a:pt x="10235" y="20600"/>
                </a:lnTo>
                <a:lnTo>
                  <a:pt x="10237" y="20580"/>
                </a:lnTo>
                <a:lnTo>
                  <a:pt x="10240" y="20560"/>
                </a:lnTo>
                <a:lnTo>
                  <a:pt x="10237" y="20540"/>
                </a:lnTo>
                <a:lnTo>
                  <a:pt x="10235" y="20520"/>
                </a:lnTo>
                <a:lnTo>
                  <a:pt x="10229" y="20500"/>
                </a:lnTo>
                <a:lnTo>
                  <a:pt x="10224" y="20485"/>
                </a:lnTo>
                <a:lnTo>
                  <a:pt x="10215" y="20475"/>
                </a:lnTo>
                <a:lnTo>
                  <a:pt x="10198" y="20455"/>
                </a:lnTo>
                <a:lnTo>
                  <a:pt x="10187" y="20450"/>
                </a:lnTo>
                <a:lnTo>
                  <a:pt x="10187" y="19465"/>
                </a:lnTo>
                <a:lnTo>
                  <a:pt x="10198" y="19460"/>
                </a:lnTo>
                <a:lnTo>
                  <a:pt x="10209" y="19450"/>
                </a:lnTo>
                <a:lnTo>
                  <a:pt x="10221" y="19440"/>
                </a:lnTo>
                <a:lnTo>
                  <a:pt x="10229" y="19425"/>
                </a:lnTo>
                <a:lnTo>
                  <a:pt x="10235" y="19410"/>
                </a:lnTo>
                <a:lnTo>
                  <a:pt x="10240" y="19390"/>
                </a:lnTo>
                <a:lnTo>
                  <a:pt x="10243" y="19370"/>
                </a:lnTo>
                <a:lnTo>
                  <a:pt x="10246" y="19345"/>
                </a:lnTo>
                <a:lnTo>
                  <a:pt x="10243" y="19325"/>
                </a:lnTo>
                <a:lnTo>
                  <a:pt x="10240" y="19300"/>
                </a:lnTo>
                <a:lnTo>
                  <a:pt x="10730" y="18800"/>
                </a:lnTo>
                <a:lnTo>
                  <a:pt x="10735" y="18815"/>
                </a:lnTo>
                <a:lnTo>
                  <a:pt x="10744" y="18825"/>
                </a:lnTo>
                <a:lnTo>
                  <a:pt x="10755" y="18830"/>
                </a:lnTo>
                <a:lnTo>
                  <a:pt x="10775" y="18830"/>
                </a:lnTo>
                <a:lnTo>
                  <a:pt x="10786" y="18820"/>
                </a:lnTo>
                <a:lnTo>
                  <a:pt x="10794" y="18810"/>
                </a:lnTo>
                <a:lnTo>
                  <a:pt x="10803" y="18795"/>
                </a:lnTo>
                <a:close/>
                <a:moveTo>
                  <a:pt x="8463" y="18800"/>
                </a:moveTo>
                <a:lnTo>
                  <a:pt x="8958" y="19310"/>
                </a:lnTo>
                <a:lnTo>
                  <a:pt x="8955" y="19330"/>
                </a:lnTo>
                <a:lnTo>
                  <a:pt x="8955" y="19365"/>
                </a:lnTo>
                <a:lnTo>
                  <a:pt x="8958" y="19380"/>
                </a:lnTo>
                <a:lnTo>
                  <a:pt x="8963" y="19395"/>
                </a:lnTo>
                <a:lnTo>
                  <a:pt x="8969" y="19410"/>
                </a:lnTo>
                <a:lnTo>
                  <a:pt x="8975" y="19420"/>
                </a:lnTo>
                <a:lnTo>
                  <a:pt x="8983" y="19430"/>
                </a:lnTo>
                <a:lnTo>
                  <a:pt x="8994" y="19435"/>
                </a:lnTo>
                <a:lnTo>
                  <a:pt x="9003" y="19435"/>
                </a:lnTo>
                <a:lnTo>
                  <a:pt x="9003" y="20450"/>
                </a:lnTo>
                <a:lnTo>
                  <a:pt x="8992" y="20455"/>
                </a:lnTo>
                <a:lnTo>
                  <a:pt x="8980" y="20460"/>
                </a:lnTo>
                <a:lnTo>
                  <a:pt x="8972" y="20470"/>
                </a:lnTo>
                <a:lnTo>
                  <a:pt x="8955" y="20500"/>
                </a:lnTo>
                <a:lnTo>
                  <a:pt x="8949" y="20520"/>
                </a:lnTo>
                <a:lnTo>
                  <a:pt x="8947" y="20535"/>
                </a:lnTo>
                <a:lnTo>
                  <a:pt x="8947" y="20580"/>
                </a:lnTo>
                <a:lnTo>
                  <a:pt x="8952" y="20600"/>
                </a:lnTo>
                <a:lnTo>
                  <a:pt x="8460" y="21105"/>
                </a:lnTo>
                <a:lnTo>
                  <a:pt x="8443" y="21075"/>
                </a:lnTo>
                <a:lnTo>
                  <a:pt x="8432" y="21070"/>
                </a:lnTo>
                <a:lnTo>
                  <a:pt x="8421" y="21065"/>
                </a:lnTo>
                <a:lnTo>
                  <a:pt x="8409" y="21070"/>
                </a:lnTo>
                <a:lnTo>
                  <a:pt x="8398" y="21075"/>
                </a:lnTo>
                <a:lnTo>
                  <a:pt x="8390" y="21090"/>
                </a:lnTo>
                <a:lnTo>
                  <a:pt x="8381" y="21100"/>
                </a:lnTo>
                <a:lnTo>
                  <a:pt x="7881" y="20590"/>
                </a:lnTo>
                <a:lnTo>
                  <a:pt x="7883" y="20560"/>
                </a:lnTo>
                <a:lnTo>
                  <a:pt x="7881" y="20525"/>
                </a:lnTo>
                <a:lnTo>
                  <a:pt x="7872" y="20500"/>
                </a:lnTo>
                <a:lnTo>
                  <a:pt x="7858" y="20480"/>
                </a:lnTo>
                <a:lnTo>
                  <a:pt x="7841" y="20470"/>
                </a:lnTo>
                <a:lnTo>
                  <a:pt x="7841" y="19435"/>
                </a:lnTo>
                <a:lnTo>
                  <a:pt x="7852" y="19435"/>
                </a:lnTo>
                <a:lnTo>
                  <a:pt x="7858" y="19425"/>
                </a:lnTo>
                <a:lnTo>
                  <a:pt x="7875" y="19405"/>
                </a:lnTo>
                <a:lnTo>
                  <a:pt x="7883" y="19380"/>
                </a:lnTo>
                <a:lnTo>
                  <a:pt x="7886" y="19365"/>
                </a:lnTo>
                <a:lnTo>
                  <a:pt x="7886" y="19330"/>
                </a:lnTo>
                <a:lnTo>
                  <a:pt x="7883" y="19315"/>
                </a:lnTo>
                <a:lnTo>
                  <a:pt x="8378" y="18805"/>
                </a:lnTo>
                <a:lnTo>
                  <a:pt x="8387" y="18820"/>
                </a:lnTo>
                <a:lnTo>
                  <a:pt x="8398" y="18835"/>
                </a:lnTo>
                <a:lnTo>
                  <a:pt x="8409" y="18840"/>
                </a:lnTo>
                <a:lnTo>
                  <a:pt x="8421" y="18845"/>
                </a:lnTo>
                <a:lnTo>
                  <a:pt x="8435" y="18840"/>
                </a:lnTo>
                <a:lnTo>
                  <a:pt x="8446" y="18830"/>
                </a:lnTo>
                <a:lnTo>
                  <a:pt x="8454" y="18820"/>
                </a:lnTo>
                <a:lnTo>
                  <a:pt x="8463" y="18800"/>
                </a:lnTo>
                <a:close/>
                <a:moveTo>
                  <a:pt x="13165" y="18815"/>
                </a:moveTo>
                <a:lnTo>
                  <a:pt x="13658" y="19320"/>
                </a:lnTo>
                <a:lnTo>
                  <a:pt x="13655" y="19345"/>
                </a:lnTo>
                <a:lnTo>
                  <a:pt x="13658" y="19375"/>
                </a:lnTo>
                <a:lnTo>
                  <a:pt x="13666" y="19395"/>
                </a:lnTo>
                <a:lnTo>
                  <a:pt x="13677" y="19410"/>
                </a:lnTo>
                <a:lnTo>
                  <a:pt x="13691" y="19420"/>
                </a:lnTo>
                <a:lnTo>
                  <a:pt x="13691" y="20445"/>
                </a:lnTo>
                <a:lnTo>
                  <a:pt x="13680" y="20450"/>
                </a:lnTo>
                <a:lnTo>
                  <a:pt x="13669" y="20455"/>
                </a:lnTo>
                <a:lnTo>
                  <a:pt x="13658" y="20465"/>
                </a:lnTo>
                <a:lnTo>
                  <a:pt x="13649" y="20480"/>
                </a:lnTo>
                <a:lnTo>
                  <a:pt x="13643" y="20495"/>
                </a:lnTo>
                <a:lnTo>
                  <a:pt x="13638" y="20515"/>
                </a:lnTo>
                <a:lnTo>
                  <a:pt x="13632" y="20535"/>
                </a:lnTo>
                <a:lnTo>
                  <a:pt x="13632" y="20580"/>
                </a:lnTo>
                <a:lnTo>
                  <a:pt x="13638" y="20605"/>
                </a:lnTo>
                <a:lnTo>
                  <a:pt x="13151" y="21105"/>
                </a:lnTo>
                <a:lnTo>
                  <a:pt x="13143" y="21085"/>
                </a:lnTo>
                <a:lnTo>
                  <a:pt x="13132" y="21075"/>
                </a:lnTo>
                <a:lnTo>
                  <a:pt x="13120" y="21065"/>
                </a:lnTo>
                <a:lnTo>
                  <a:pt x="13109" y="21060"/>
                </a:lnTo>
                <a:lnTo>
                  <a:pt x="13095" y="21065"/>
                </a:lnTo>
                <a:lnTo>
                  <a:pt x="13087" y="21070"/>
                </a:lnTo>
                <a:lnTo>
                  <a:pt x="13075" y="21085"/>
                </a:lnTo>
                <a:lnTo>
                  <a:pt x="13067" y="21100"/>
                </a:lnTo>
                <a:lnTo>
                  <a:pt x="12569" y="20590"/>
                </a:lnTo>
                <a:lnTo>
                  <a:pt x="12572" y="20560"/>
                </a:lnTo>
                <a:lnTo>
                  <a:pt x="12569" y="20525"/>
                </a:lnTo>
                <a:lnTo>
                  <a:pt x="12561" y="20500"/>
                </a:lnTo>
                <a:lnTo>
                  <a:pt x="12547" y="20480"/>
                </a:lnTo>
                <a:lnTo>
                  <a:pt x="12530" y="20470"/>
                </a:lnTo>
                <a:lnTo>
                  <a:pt x="12530" y="19425"/>
                </a:lnTo>
                <a:lnTo>
                  <a:pt x="12547" y="19415"/>
                </a:lnTo>
                <a:lnTo>
                  <a:pt x="12558" y="19400"/>
                </a:lnTo>
                <a:lnTo>
                  <a:pt x="12566" y="19375"/>
                </a:lnTo>
                <a:lnTo>
                  <a:pt x="12569" y="19345"/>
                </a:lnTo>
                <a:lnTo>
                  <a:pt x="12566" y="19320"/>
                </a:lnTo>
                <a:lnTo>
                  <a:pt x="13053" y="18820"/>
                </a:lnTo>
                <a:lnTo>
                  <a:pt x="13064" y="18840"/>
                </a:lnTo>
                <a:lnTo>
                  <a:pt x="13078" y="18855"/>
                </a:lnTo>
                <a:lnTo>
                  <a:pt x="13092" y="18865"/>
                </a:lnTo>
                <a:lnTo>
                  <a:pt x="13109" y="18870"/>
                </a:lnTo>
                <a:lnTo>
                  <a:pt x="13126" y="18865"/>
                </a:lnTo>
                <a:lnTo>
                  <a:pt x="13140" y="18855"/>
                </a:lnTo>
                <a:lnTo>
                  <a:pt x="13154" y="18835"/>
                </a:lnTo>
                <a:lnTo>
                  <a:pt x="13165" y="18815"/>
                </a:lnTo>
                <a:close/>
                <a:moveTo>
                  <a:pt x="2599" y="18800"/>
                </a:moveTo>
                <a:lnTo>
                  <a:pt x="3105" y="19320"/>
                </a:lnTo>
                <a:lnTo>
                  <a:pt x="3102" y="19345"/>
                </a:lnTo>
                <a:lnTo>
                  <a:pt x="3108" y="19375"/>
                </a:lnTo>
                <a:lnTo>
                  <a:pt x="3114" y="19400"/>
                </a:lnTo>
                <a:lnTo>
                  <a:pt x="3127" y="19415"/>
                </a:lnTo>
                <a:lnTo>
                  <a:pt x="3141" y="19425"/>
                </a:lnTo>
                <a:lnTo>
                  <a:pt x="3141" y="20465"/>
                </a:lnTo>
                <a:lnTo>
                  <a:pt x="3133" y="20465"/>
                </a:lnTo>
                <a:lnTo>
                  <a:pt x="3122" y="20475"/>
                </a:lnTo>
                <a:lnTo>
                  <a:pt x="3114" y="20480"/>
                </a:lnTo>
                <a:lnTo>
                  <a:pt x="3108" y="20495"/>
                </a:lnTo>
                <a:lnTo>
                  <a:pt x="3102" y="20505"/>
                </a:lnTo>
                <a:lnTo>
                  <a:pt x="3096" y="20525"/>
                </a:lnTo>
                <a:lnTo>
                  <a:pt x="3094" y="20540"/>
                </a:lnTo>
                <a:lnTo>
                  <a:pt x="3094" y="20575"/>
                </a:lnTo>
                <a:lnTo>
                  <a:pt x="3096" y="20595"/>
                </a:lnTo>
                <a:lnTo>
                  <a:pt x="2596" y="21110"/>
                </a:lnTo>
                <a:lnTo>
                  <a:pt x="2590" y="21095"/>
                </a:lnTo>
                <a:lnTo>
                  <a:pt x="2582" y="21085"/>
                </a:lnTo>
                <a:lnTo>
                  <a:pt x="2571" y="21080"/>
                </a:lnTo>
                <a:lnTo>
                  <a:pt x="2562" y="21075"/>
                </a:lnTo>
                <a:lnTo>
                  <a:pt x="2551" y="21080"/>
                </a:lnTo>
                <a:lnTo>
                  <a:pt x="2542" y="21085"/>
                </a:lnTo>
                <a:lnTo>
                  <a:pt x="2534" y="21095"/>
                </a:lnTo>
                <a:lnTo>
                  <a:pt x="2526" y="21110"/>
                </a:lnTo>
                <a:lnTo>
                  <a:pt x="2033" y="20600"/>
                </a:lnTo>
                <a:lnTo>
                  <a:pt x="2036" y="20580"/>
                </a:lnTo>
                <a:lnTo>
                  <a:pt x="2036" y="20535"/>
                </a:lnTo>
                <a:lnTo>
                  <a:pt x="2033" y="20520"/>
                </a:lnTo>
                <a:lnTo>
                  <a:pt x="2028" y="20500"/>
                </a:lnTo>
                <a:lnTo>
                  <a:pt x="2019" y="20485"/>
                </a:lnTo>
                <a:lnTo>
                  <a:pt x="2014" y="20470"/>
                </a:lnTo>
                <a:lnTo>
                  <a:pt x="2002" y="20460"/>
                </a:lnTo>
                <a:lnTo>
                  <a:pt x="1991" y="20455"/>
                </a:lnTo>
                <a:lnTo>
                  <a:pt x="1980" y="20450"/>
                </a:lnTo>
                <a:lnTo>
                  <a:pt x="1980" y="19425"/>
                </a:lnTo>
                <a:lnTo>
                  <a:pt x="1997" y="19415"/>
                </a:lnTo>
                <a:lnTo>
                  <a:pt x="2008" y="19400"/>
                </a:lnTo>
                <a:lnTo>
                  <a:pt x="2017" y="19375"/>
                </a:lnTo>
                <a:lnTo>
                  <a:pt x="2019" y="19345"/>
                </a:lnTo>
                <a:lnTo>
                  <a:pt x="2017" y="19320"/>
                </a:lnTo>
                <a:lnTo>
                  <a:pt x="2523" y="18800"/>
                </a:lnTo>
                <a:lnTo>
                  <a:pt x="2531" y="18815"/>
                </a:lnTo>
                <a:lnTo>
                  <a:pt x="2540" y="18825"/>
                </a:lnTo>
                <a:lnTo>
                  <a:pt x="2548" y="18835"/>
                </a:lnTo>
                <a:lnTo>
                  <a:pt x="2573" y="18835"/>
                </a:lnTo>
                <a:lnTo>
                  <a:pt x="2585" y="18825"/>
                </a:lnTo>
                <a:lnTo>
                  <a:pt x="2593" y="18815"/>
                </a:lnTo>
                <a:lnTo>
                  <a:pt x="2599" y="18800"/>
                </a:lnTo>
                <a:close/>
                <a:moveTo>
                  <a:pt x="4947" y="18805"/>
                </a:moveTo>
                <a:lnTo>
                  <a:pt x="5434" y="19305"/>
                </a:lnTo>
                <a:lnTo>
                  <a:pt x="5431" y="19325"/>
                </a:lnTo>
                <a:lnTo>
                  <a:pt x="5431" y="19365"/>
                </a:lnTo>
                <a:lnTo>
                  <a:pt x="5434" y="19385"/>
                </a:lnTo>
                <a:lnTo>
                  <a:pt x="5439" y="19405"/>
                </a:lnTo>
                <a:lnTo>
                  <a:pt x="5445" y="19420"/>
                </a:lnTo>
                <a:lnTo>
                  <a:pt x="5453" y="19435"/>
                </a:lnTo>
                <a:lnTo>
                  <a:pt x="5465" y="19445"/>
                </a:lnTo>
                <a:lnTo>
                  <a:pt x="5476" y="19450"/>
                </a:lnTo>
                <a:lnTo>
                  <a:pt x="5487" y="19455"/>
                </a:lnTo>
                <a:lnTo>
                  <a:pt x="5487" y="20445"/>
                </a:lnTo>
                <a:lnTo>
                  <a:pt x="5473" y="20445"/>
                </a:lnTo>
                <a:lnTo>
                  <a:pt x="5462" y="20455"/>
                </a:lnTo>
                <a:lnTo>
                  <a:pt x="5453" y="20465"/>
                </a:lnTo>
                <a:lnTo>
                  <a:pt x="5442" y="20480"/>
                </a:lnTo>
                <a:lnTo>
                  <a:pt x="5437" y="20495"/>
                </a:lnTo>
                <a:lnTo>
                  <a:pt x="5431" y="20515"/>
                </a:lnTo>
                <a:lnTo>
                  <a:pt x="5428" y="20535"/>
                </a:lnTo>
                <a:lnTo>
                  <a:pt x="5425" y="20560"/>
                </a:lnTo>
                <a:lnTo>
                  <a:pt x="5428" y="20580"/>
                </a:lnTo>
                <a:lnTo>
                  <a:pt x="5431" y="20605"/>
                </a:lnTo>
                <a:lnTo>
                  <a:pt x="4939" y="21110"/>
                </a:lnTo>
                <a:lnTo>
                  <a:pt x="4933" y="21095"/>
                </a:lnTo>
                <a:lnTo>
                  <a:pt x="4925" y="21085"/>
                </a:lnTo>
                <a:lnTo>
                  <a:pt x="4916" y="21080"/>
                </a:lnTo>
                <a:lnTo>
                  <a:pt x="4905" y="21075"/>
                </a:lnTo>
                <a:lnTo>
                  <a:pt x="4894" y="21080"/>
                </a:lnTo>
                <a:lnTo>
                  <a:pt x="4885" y="21085"/>
                </a:lnTo>
                <a:lnTo>
                  <a:pt x="4877" y="21095"/>
                </a:lnTo>
                <a:lnTo>
                  <a:pt x="4871" y="21110"/>
                </a:lnTo>
                <a:lnTo>
                  <a:pt x="4359" y="20585"/>
                </a:lnTo>
                <a:lnTo>
                  <a:pt x="4362" y="20560"/>
                </a:lnTo>
                <a:lnTo>
                  <a:pt x="4359" y="20530"/>
                </a:lnTo>
                <a:lnTo>
                  <a:pt x="4351" y="20505"/>
                </a:lnTo>
                <a:lnTo>
                  <a:pt x="4340" y="20490"/>
                </a:lnTo>
                <a:lnTo>
                  <a:pt x="4326" y="20480"/>
                </a:lnTo>
                <a:lnTo>
                  <a:pt x="4326" y="19440"/>
                </a:lnTo>
                <a:lnTo>
                  <a:pt x="4334" y="19440"/>
                </a:lnTo>
                <a:lnTo>
                  <a:pt x="4345" y="19430"/>
                </a:lnTo>
                <a:lnTo>
                  <a:pt x="4354" y="19420"/>
                </a:lnTo>
                <a:lnTo>
                  <a:pt x="4359" y="19410"/>
                </a:lnTo>
                <a:lnTo>
                  <a:pt x="4365" y="19395"/>
                </a:lnTo>
                <a:lnTo>
                  <a:pt x="4371" y="19380"/>
                </a:lnTo>
                <a:lnTo>
                  <a:pt x="4374" y="19365"/>
                </a:lnTo>
                <a:lnTo>
                  <a:pt x="4374" y="19330"/>
                </a:lnTo>
                <a:lnTo>
                  <a:pt x="4371" y="19310"/>
                </a:lnTo>
                <a:lnTo>
                  <a:pt x="4863" y="18805"/>
                </a:lnTo>
                <a:lnTo>
                  <a:pt x="4880" y="18835"/>
                </a:lnTo>
                <a:lnTo>
                  <a:pt x="4894" y="18840"/>
                </a:lnTo>
                <a:lnTo>
                  <a:pt x="4905" y="18845"/>
                </a:lnTo>
                <a:lnTo>
                  <a:pt x="4919" y="18840"/>
                </a:lnTo>
                <a:lnTo>
                  <a:pt x="4930" y="18830"/>
                </a:lnTo>
                <a:lnTo>
                  <a:pt x="4939" y="18820"/>
                </a:lnTo>
                <a:lnTo>
                  <a:pt x="4947" y="18805"/>
                </a:lnTo>
                <a:close/>
                <a:moveTo>
                  <a:pt x="16667" y="18800"/>
                </a:moveTo>
                <a:lnTo>
                  <a:pt x="17173" y="19320"/>
                </a:lnTo>
                <a:lnTo>
                  <a:pt x="17170" y="19345"/>
                </a:lnTo>
                <a:lnTo>
                  <a:pt x="17173" y="19375"/>
                </a:lnTo>
                <a:lnTo>
                  <a:pt x="17181" y="19400"/>
                </a:lnTo>
                <a:lnTo>
                  <a:pt x="17193" y="19415"/>
                </a:lnTo>
                <a:lnTo>
                  <a:pt x="17207" y="19425"/>
                </a:lnTo>
                <a:lnTo>
                  <a:pt x="17207" y="20465"/>
                </a:lnTo>
                <a:lnTo>
                  <a:pt x="17199" y="20465"/>
                </a:lnTo>
                <a:lnTo>
                  <a:pt x="17190" y="20475"/>
                </a:lnTo>
                <a:lnTo>
                  <a:pt x="17181" y="20480"/>
                </a:lnTo>
                <a:lnTo>
                  <a:pt x="17167" y="20505"/>
                </a:lnTo>
                <a:lnTo>
                  <a:pt x="17162" y="20525"/>
                </a:lnTo>
                <a:lnTo>
                  <a:pt x="17159" y="20540"/>
                </a:lnTo>
                <a:lnTo>
                  <a:pt x="17159" y="20575"/>
                </a:lnTo>
                <a:lnTo>
                  <a:pt x="17162" y="20595"/>
                </a:lnTo>
                <a:lnTo>
                  <a:pt x="16661" y="21110"/>
                </a:lnTo>
                <a:lnTo>
                  <a:pt x="16656" y="21095"/>
                </a:lnTo>
                <a:lnTo>
                  <a:pt x="16647" y="21085"/>
                </a:lnTo>
                <a:lnTo>
                  <a:pt x="16639" y="21080"/>
                </a:lnTo>
                <a:lnTo>
                  <a:pt x="16627" y="21075"/>
                </a:lnTo>
                <a:lnTo>
                  <a:pt x="16616" y="21080"/>
                </a:lnTo>
                <a:lnTo>
                  <a:pt x="16608" y="21085"/>
                </a:lnTo>
                <a:lnTo>
                  <a:pt x="16599" y="21095"/>
                </a:lnTo>
                <a:lnTo>
                  <a:pt x="16594" y="21110"/>
                </a:lnTo>
                <a:lnTo>
                  <a:pt x="16099" y="20600"/>
                </a:lnTo>
                <a:lnTo>
                  <a:pt x="16102" y="20580"/>
                </a:lnTo>
                <a:lnTo>
                  <a:pt x="16102" y="20535"/>
                </a:lnTo>
                <a:lnTo>
                  <a:pt x="16099" y="20520"/>
                </a:lnTo>
                <a:lnTo>
                  <a:pt x="16093" y="20500"/>
                </a:lnTo>
                <a:lnTo>
                  <a:pt x="16087" y="20485"/>
                </a:lnTo>
                <a:lnTo>
                  <a:pt x="16079" y="20470"/>
                </a:lnTo>
                <a:lnTo>
                  <a:pt x="16068" y="20460"/>
                </a:lnTo>
                <a:lnTo>
                  <a:pt x="16059" y="20455"/>
                </a:lnTo>
                <a:lnTo>
                  <a:pt x="16048" y="20450"/>
                </a:lnTo>
                <a:lnTo>
                  <a:pt x="16048" y="19425"/>
                </a:lnTo>
                <a:lnTo>
                  <a:pt x="16062" y="19415"/>
                </a:lnTo>
                <a:lnTo>
                  <a:pt x="16073" y="19400"/>
                </a:lnTo>
                <a:lnTo>
                  <a:pt x="16082" y="19375"/>
                </a:lnTo>
                <a:lnTo>
                  <a:pt x="16085" y="19345"/>
                </a:lnTo>
                <a:lnTo>
                  <a:pt x="16082" y="19320"/>
                </a:lnTo>
                <a:lnTo>
                  <a:pt x="16588" y="18800"/>
                </a:lnTo>
                <a:lnTo>
                  <a:pt x="16597" y="18815"/>
                </a:lnTo>
                <a:lnTo>
                  <a:pt x="16605" y="18825"/>
                </a:lnTo>
                <a:lnTo>
                  <a:pt x="16616" y="18835"/>
                </a:lnTo>
                <a:lnTo>
                  <a:pt x="16639" y="18835"/>
                </a:lnTo>
                <a:lnTo>
                  <a:pt x="16650" y="18825"/>
                </a:lnTo>
                <a:lnTo>
                  <a:pt x="16658" y="18815"/>
                </a:lnTo>
                <a:lnTo>
                  <a:pt x="16667" y="18800"/>
                </a:lnTo>
                <a:close/>
                <a:moveTo>
                  <a:pt x="19013" y="18805"/>
                </a:moveTo>
                <a:lnTo>
                  <a:pt x="19502" y="19305"/>
                </a:lnTo>
                <a:lnTo>
                  <a:pt x="19496" y="19325"/>
                </a:lnTo>
                <a:lnTo>
                  <a:pt x="19496" y="19365"/>
                </a:lnTo>
                <a:lnTo>
                  <a:pt x="19499" y="19385"/>
                </a:lnTo>
                <a:lnTo>
                  <a:pt x="19505" y="19405"/>
                </a:lnTo>
                <a:lnTo>
                  <a:pt x="19513" y="19420"/>
                </a:lnTo>
                <a:lnTo>
                  <a:pt x="19522" y="19435"/>
                </a:lnTo>
                <a:lnTo>
                  <a:pt x="19530" y="19445"/>
                </a:lnTo>
                <a:lnTo>
                  <a:pt x="19541" y="19450"/>
                </a:lnTo>
                <a:lnTo>
                  <a:pt x="19553" y="19455"/>
                </a:lnTo>
                <a:lnTo>
                  <a:pt x="19553" y="20445"/>
                </a:lnTo>
                <a:lnTo>
                  <a:pt x="19541" y="20445"/>
                </a:lnTo>
                <a:lnTo>
                  <a:pt x="19530" y="20455"/>
                </a:lnTo>
                <a:lnTo>
                  <a:pt x="19519" y="20465"/>
                </a:lnTo>
                <a:lnTo>
                  <a:pt x="19502" y="20495"/>
                </a:lnTo>
                <a:lnTo>
                  <a:pt x="19496" y="20515"/>
                </a:lnTo>
                <a:lnTo>
                  <a:pt x="19493" y="20535"/>
                </a:lnTo>
                <a:lnTo>
                  <a:pt x="19491" y="20560"/>
                </a:lnTo>
                <a:lnTo>
                  <a:pt x="19493" y="20580"/>
                </a:lnTo>
                <a:lnTo>
                  <a:pt x="19496" y="20605"/>
                </a:lnTo>
                <a:lnTo>
                  <a:pt x="19007" y="21110"/>
                </a:lnTo>
                <a:lnTo>
                  <a:pt x="18998" y="21095"/>
                </a:lnTo>
                <a:lnTo>
                  <a:pt x="18990" y="21085"/>
                </a:lnTo>
                <a:lnTo>
                  <a:pt x="18982" y="21080"/>
                </a:lnTo>
                <a:lnTo>
                  <a:pt x="18970" y="21075"/>
                </a:lnTo>
                <a:lnTo>
                  <a:pt x="18962" y="21080"/>
                </a:lnTo>
                <a:lnTo>
                  <a:pt x="18951" y="21085"/>
                </a:lnTo>
                <a:lnTo>
                  <a:pt x="18942" y="21095"/>
                </a:lnTo>
                <a:lnTo>
                  <a:pt x="18937" y="21110"/>
                </a:lnTo>
                <a:lnTo>
                  <a:pt x="18428" y="20585"/>
                </a:lnTo>
                <a:lnTo>
                  <a:pt x="18428" y="20560"/>
                </a:lnTo>
                <a:lnTo>
                  <a:pt x="18425" y="20530"/>
                </a:lnTo>
                <a:lnTo>
                  <a:pt x="18419" y="20505"/>
                </a:lnTo>
                <a:lnTo>
                  <a:pt x="18405" y="20490"/>
                </a:lnTo>
                <a:lnTo>
                  <a:pt x="18391" y="20480"/>
                </a:lnTo>
                <a:lnTo>
                  <a:pt x="18391" y="19440"/>
                </a:lnTo>
                <a:lnTo>
                  <a:pt x="18402" y="19440"/>
                </a:lnTo>
                <a:lnTo>
                  <a:pt x="18419" y="19420"/>
                </a:lnTo>
                <a:lnTo>
                  <a:pt x="18425" y="19410"/>
                </a:lnTo>
                <a:lnTo>
                  <a:pt x="18430" y="19395"/>
                </a:lnTo>
                <a:lnTo>
                  <a:pt x="18436" y="19380"/>
                </a:lnTo>
                <a:lnTo>
                  <a:pt x="18439" y="19365"/>
                </a:lnTo>
                <a:lnTo>
                  <a:pt x="18439" y="19330"/>
                </a:lnTo>
                <a:lnTo>
                  <a:pt x="18436" y="19310"/>
                </a:lnTo>
                <a:lnTo>
                  <a:pt x="18928" y="18805"/>
                </a:lnTo>
                <a:lnTo>
                  <a:pt x="18937" y="18820"/>
                </a:lnTo>
                <a:lnTo>
                  <a:pt x="18948" y="18835"/>
                </a:lnTo>
                <a:lnTo>
                  <a:pt x="18959" y="18840"/>
                </a:lnTo>
                <a:lnTo>
                  <a:pt x="18970" y="18845"/>
                </a:lnTo>
                <a:lnTo>
                  <a:pt x="18984" y="18840"/>
                </a:lnTo>
                <a:lnTo>
                  <a:pt x="18996" y="18830"/>
                </a:lnTo>
                <a:lnTo>
                  <a:pt x="19004" y="18820"/>
                </a:lnTo>
                <a:lnTo>
                  <a:pt x="19013" y="18805"/>
                </a:lnTo>
                <a:close/>
                <a:moveTo>
                  <a:pt x="211" y="0"/>
                </a:moveTo>
                <a:lnTo>
                  <a:pt x="211" y="630"/>
                </a:lnTo>
                <a:lnTo>
                  <a:pt x="197" y="640"/>
                </a:lnTo>
                <a:lnTo>
                  <a:pt x="183" y="655"/>
                </a:lnTo>
                <a:lnTo>
                  <a:pt x="174" y="680"/>
                </a:lnTo>
                <a:lnTo>
                  <a:pt x="172" y="710"/>
                </a:lnTo>
                <a:lnTo>
                  <a:pt x="174" y="735"/>
                </a:lnTo>
                <a:lnTo>
                  <a:pt x="0" y="910"/>
                </a:lnTo>
                <a:lnTo>
                  <a:pt x="0" y="935"/>
                </a:lnTo>
                <a:lnTo>
                  <a:pt x="180" y="750"/>
                </a:lnTo>
                <a:lnTo>
                  <a:pt x="186" y="765"/>
                </a:lnTo>
                <a:lnTo>
                  <a:pt x="194" y="780"/>
                </a:lnTo>
                <a:lnTo>
                  <a:pt x="205" y="785"/>
                </a:lnTo>
                <a:lnTo>
                  <a:pt x="217" y="790"/>
                </a:lnTo>
                <a:lnTo>
                  <a:pt x="228" y="785"/>
                </a:lnTo>
                <a:lnTo>
                  <a:pt x="239" y="780"/>
                </a:lnTo>
                <a:lnTo>
                  <a:pt x="256" y="750"/>
                </a:lnTo>
                <a:lnTo>
                  <a:pt x="757" y="1265"/>
                </a:lnTo>
                <a:lnTo>
                  <a:pt x="754" y="1285"/>
                </a:lnTo>
                <a:lnTo>
                  <a:pt x="751" y="1300"/>
                </a:lnTo>
                <a:lnTo>
                  <a:pt x="754" y="1320"/>
                </a:lnTo>
                <a:lnTo>
                  <a:pt x="757" y="1335"/>
                </a:lnTo>
                <a:lnTo>
                  <a:pt x="765" y="1365"/>
                </a:lnTo>
                <a:lnTo>
                  <a:pt x="779" y="1385"/>
                </a:lnTo>
                <a:lnTo>
                  <a:pt x="787" y="1390"/>
                </a:lnTo>
                <a:lnTo>
                  <a:pt x="799" y="1390"/>
                </a:lnTo>
                <a:lnTo>
                  <a:pt x="799" y="2420"/>
                </a:lnTo>
                <a:lnTo>
                  <a:pt x="787" y="2420"/>
                </a:lnTo>
                <a:lnTo>
                  <a:pt x="779" y="2430"/>
                </a:lnTo>
                <a:lnTo>
                  <a:pt x="771" y="2435"/>
                </a:lnTo>
                <a:lnTo>
                  <a:pt x="762" y="2450"/>
                </a:lnTo>
                <a:lnTo>
                  <a:pt x="757" y="2465"/>
                </a:lnTo>
                <a:lnTo>
                  <a:pt x="751" y="2480"/>
                </a:lnTo>
                <a:lnTo>
                  <a:pt x="748" y="2495"/>
                </a:lnTo>
                <a:lnTo>
                  <a:pt x="748" y="2530"/>
                </a:lnTo>
                <a:lnTo>
                  <a:pt x="751" y="2545"/>
                </a:lnTo>
                <a:lnTo>
                  <a:pt x="267" y="3045"/>
                </a:lnTo>
                <a:lnTo>
                  <a:pt x="256" y="3025"/>
                </a:lnTo>
                <a:lnTo>
                  <a:pt x="245" y="3015"/>
                </a:lnTo>
                <a:lnTo>
                  <a:pt x="231" y="3005"/>
                </a:lnTo>
                <a:lnTo>
                  <a:pt x="217" y="3000"/>
                </a:lnTo>
                <a:lnTo>
                  <a:pt x="202" y="3005"/>
                </a:lnTo>
                <a:lnTo>
                  <a:pt x="188" y="3015"/>
                </a:lnTo>
                <a:lnTo>
                  <a:pt x="177" y="3025"/>
                </a:lnTo>
                <a:lnTo>
                  <a:pt x="169" y="3045"/>
                </a:lnTo>
                <a:lnTo>
                  <a:pt x="0" y="2875"/>
                </a:lnTo>
                <a:lnTo>
                  <a:pt x="0" y="2895"/>
                </a:lnTo>
                <a:lnTo>
                  <a:pt x="163" y="3065"/>
                </a:lnTo>
                <a:lnTo>
                  <a:pt x="160" y="3085"/>
                </a:lnTo>
                <a:lnTo>
                  <a:pt x="157" y="3105"/>
                </a:lnTo>
                <a:lnTo>
                  <a:pt x="157" y="3125"/>
                </a:lnTo>
                <a:lnTo>
                  <a:pt x="163" y="3145"/>
                </a:lnTo>
                <a:lnTo>
                  <a:pt x="166" y="3165"/>
                </a:lnTo>
                <a:lnTo>
                  <a:pt x="180" y="3190"/>
                </a:lnTo>
                <a:lnTo>
                  <a:pt x="191" y="3200"/>
                </a:lnTo>
                <a:lnTo>
                  <a:pt x="200" y="3210"/>
                </a:lnTo>
                <a:lnTo>
                  <a:pt x="211" y="3210"/>
                </a:lnTo>
                <a:lnTo>
                  <a:pt x="211" y="4220"/>
                </a:lnTo>
                <a:lnTo>
                  <a:pt x="202" y="4225"/>
                </a:lnTo>
                <a:lnTo>
                  <a:pt x="191" y="4230"/>
                </a:lnTo>
                <a:lnTo>
                  <a:pt x="183" y="4240"/>
                </a:lnTo>
                <a:lnTo>
                  <a:pt x="169" y="4265"/>
                </a:lnTo>
                <a:lnTo>
                  <a:pt x="166" y="4280"/>
                </a:lnTo>
                <a:lnTo>
                  <a:pt x="163" y="4300"/>
                </a:lnTo>
                <a:lnTo>
                  <a:pt x="160" y="4320"/>
                </a:lnTo>
                <a:lnTo>
                  <a:pt x="163" y="4335"/>
                </a:lnTo>
                <a:lnTo>
                  <a:pt x="166" y="4350"/>
                </a:lnTo>
                <a:lnTo>
                  <a:pt x="0" y="4520"/>
                </a:lnTo>
                <a:lnTo>
                  <a:pt x="0" y="4545"/>
                </a:lnTo>
                <a:lnTo>
                  <a:pt x="169" y="4370"/>
                </a:lnTo>
                <a:lnTo>
                  <a:pt x="188" y="4405"/>
                </a:lnTo>
                <a:lnTo>
                  <a:pt x="202" y="4415"/>
                </a:lnTo>
                <a:lnTo>
                  <a:pt x="231" y="4415"/>
                </a:lnTo>
                <a:lnTo>
                  <a:pt x="245" y="4405"/>
                </a:lnTo>
                <a:lnTo>
                  <a:pt x="256" y="4390"/>
                </a:lnTo>
                <a:lnTo>
                  <a:pt x="264" y="4370"/>
                </a:lnTo>
                <a:lnTo>
                  <a:pt x="742" y="4860"/>
                </a:lnTo>
                <a:lnTo>
                  <a:pt x="740" y="4885"/>
                </a:lnTo>
                <a:lnTo>
                  <a:pt x="737" y="4910"/>
                </a:lnTo>
                <a:lnTo>
                  <a:pt x="737" y="4935"/>
                </a:lnTo>
                <a:lnTo>
                  <a:pt x="742" y="4955"/>
                </a:lnTo>
                <a:lnTo>
                  <a:pt x="748" y="4975"/>
                </a:lnTo>
                <a:lnTo>
                  <a:pt x="754" y="4990"/>
                </a:lnTo>
                <a:lnTo>
                  <a:pt x="762" y="5005"/>
                </a:lnTo>
                <a:lnTo>
                  <a:pt x="773" y="5015"/>
                </a:lnTo>
                <a:lnTo>
                  <a:pt x="785" y="5025"/>
                </a:lnTo>
                <a:lnTo>
                  <a:pt x="799" y="5030"/>
                </a:lnTo>
                <a:lnTo>
                  <a:pt x="799" y="6050"/>
                </a:lnTo>
                <a:lnTo>
                  <a:pt x="782" y="6055"/>
                </a:lnTo>
                <a:lnTo>
                  <a:pt x="771" y="6075"/>
                </a:lnTo>
                <a:lnTo>
                  <a:pt x="765" y="6095"/>
                </a:lnTo>
                <a:lnTo>
                  <a:pt x="762" y="6125"/>
                </a:lnTo>
                <a:lnTo>
                  <a:pt x="762" y="6145"/>
                </a:lnTo>
                <a:lnTo>
                  <a:pt x="264" y="6660"/>
                </a:lnTo>
                <a:lnTo>
                  <a:pt x="256" y="6640"/>
                </a:lnTo>
                <a:lnTo>
                  <a:pt x="245" y="6625"/>
                </a:lnTo>
                <a:lnTo>
                  <a:pt x="231" y="6615"/>
                </a:lnTo>
                <a:lnTo>
                  <a:pt x="202" y="6615"/>
                </a:lnTo>
                <a:lnTo>
                  <a:pt x="191" y="6625"/>
                </a:lnTo>
                <a:lnTo>
                  <a:pt x="180" y="6640"/>
                </a:lnTo>
                <a:lnTo>
                  <a:pt x="172" y="6655"/>
                </a:lnTo>
                <a:lnTo>
                  <a:pt x="0" y="6480"/>
                </a:lnTo>
                <a:lnTo>
                  <a:pt x="0" y="6505"/>
                </a:lnTo>
                <a:lnTo>
                  <a:pt x="166" y="6675"/>
                </a:lnTo>
                <a:lnTo>
                  <a:pt x="160" y="6695"/>
                </a:lnTo>
                <a:lnTo>
                  <a:pt x="160" y="6735"/>
                </a:lnTo>
                <a:lnTo>
                  <a:pt x="163" y="6750"/>
                </a:lnTo>
                <a:lnTo>
                  <a:pt x="169" y="6770"/>
                </a:lnTo>
                <a:lnTo>
                  <a:pt x="174" y="6785"/>
                </a:lnTo>
                <a:lnTo>
                  <a:pt x="183" y="6795"/>
                </a:lnTo>
                <a:lnTo>
                  <a:pt x="191" y="6805"/>
                </a:lnTo>
                <a:lnTo>
                  <a:pt x="202" y="6810"/>
                </a:lnTo>
                <a:lnTo>
                  <a:pt x="211" y="6815"/>
                </a:lnTo>
                <a:lnTo>
                  <a:pt x="211" y="7820"/>
                </a:lnTo>
                <a:lnTo>
                  <a:pt x="200" y="7820"/>
                </a:lnTo>
                <a:lnTo>
                  <a:pt x="188" y="7830"/>
                </a:lnTo>
                <a:lnTo>
                  <a:pt x="180" y="7840"/>
                </a:lnTo>
                <a:lnTo>
                  <a:pt x="172" y="7855"/>
                </a:lnTo>
                <a:lnTo>
                  <a:pt x="160" y="7885"/>
                </a:lnTo>
                <a:lnTo>
                  <a:pt x="157" y="7905"/>
                </a:lnTo>
                <a:lnTo>
                  <a:pt x="155" y="7925"/>
                </a:lnTo>
                <a:lnTo>
                  <a:pt x="157" y="7950"/>
                </a:lnTo>
                <a:lnTo>
                  <a:pt x="160" y="7970"/>
                </a:lnTo>
                <a:lnTo>
                  <a:pt x="0" y="8130"/>
                </a:lnTo>
                <a:lnTo>
                  <a:pt x="0" y="8155"/>
                </a:lnTo>
                <a:lnTo>
                  <a:pt x="166" y="7985"/>
                </a:lnTo>
                <a:lnTo>
                  <a:pt x="174" y="8005"/>
                </a:lnTo>
                <a:lnTo>
                  <a:pt x="186" y="8025"/>
                </a:lnTo>
                <a:lnTo>
                  <a:pt x="202" y="8035"/>
                </a:lnTo>
                <a:lnTo>
                  <a:pt x="233" y="8035"/>
                </a:lnTo>
                <a:lnTo>
                  <a:pt x="247" y="8025"/>
                </a:lnTo>
                <a:lnTo>
                  <a:pt x="259" y="8005"/>
                </a:lnTo>
                <a:lnTo>
                  <a:pt x="270" y="7985"/>
                </a:lnTo>
                <a:lnTo>
                  <a:pt x="745" y="8475"/>
                </a:lnTo>
                <a:lnTo>
                  <a:pt x="742" y="8495"/>
                </a:lnTo>
                <a:lnTo>
                  <a:pt x="740" y="8520"/>
                </a:lnTo>
                <a:lnTo>
                  <a:pt x="742" y="8540"/>
                </a:lnTo>
                <a:lnTo>
                  <a:pt x="745" y="8560"/>
                </a:lnTo>
                <a:lnTo>
                  <a:pt x="751" y="8580"/>
                </a:lnTo>
                <a:lnTo>
                  <a:pt x="757" y="8595"/>
                </a:lnTo>
                <a:lnTo>
                  <a:pt x="765" y="8610"/>
                </a:lnTo>
                <a:lnTo>
                  <a:pt x="776" y="8620"/>
                </a:lnTo>
                <a:lnTo>
                  <a:pt x="785" y="8625"/>
                </a:lnTo>
                <a:lnTo>
                  <a:pt x="799" y="8630"/>
                </a:lnTo>
                <a:lnTo>
                  <a:pt x="799" y="9630"/>
                </a:lnTo>
                <a:lnTo>
                  <a:pt x="787" y="9635"/>
                </a:lnTo>
                <a:lnTo>
                  <a:pt x="776" y="9640"/>
                </a:lnTo>
                <a:lnTo>
                  <a:pt x="768" y="9650"/>
                </a:lnTo>
                <a:lnTo>
                  <a:pt x="759" y="9660"/>
                </a:lnTo>
                <a:lnTo>
                  <a:pt x="754" y="9675"/>
                </a:lnTo>
                <a:lnTo>
                  <a:pt x="748" y="9695"/>
                </a:lnTo>
                <a:lnTo>
                  <a:pt x="745" y="9710"/>
                </a:lnTo>
                <a:lnTo>
                  <a:pt x="745" y="9750"/>
                </a:lnTo>
                <a:lnTo>
                  <a:pt x="748" y="9770"/>
                </a:lnTo>
                <a:lnTo>
                  <a:pt x="267" y="10260"/>
                </a:lnTo>
                <a:lnTo>
                  <a:pt x="259" y="10240"/>
                </a:lnTo>
                <a:lnTo>
                  <a:pt x="247" y="10225"/>
                </a:lnTo>
                <a:lnTo>
                  <a:pt x="233" y="10215"/>
                </a:lnTo>
                <a:lnTo>
                  <a:pt x="202" y="10215"/>
                </a:lnTo>
                <a:lnTo>
                  <a:pt x="188" y="10225"/>
                </a:lnTo>
                <a:lnTo>
                  <a:pt x="174" y="10240"/>
                </a:lnTo>
                <a:lnTo>
                  <a:pt x="166" y="10260"/>
                </a:lnTo>
                <a:lnTo>
                  <a:pt x="0" y="10090"/>
                </a:lnTo>
                <a:lnTo>
                  <a:pt x="0" y="10115"/>
                </a:lnTo>
                <a:lnTo>
                  <a:pt x="160" y="10280"/>
                </a:lnTo>
                <a:lnTo>
                  <a:pt x="157" y="10300"/>
                </a:lnTo>
                <a:lnTo>
                  <a:pt x="155" y="10325"/>
                </a:lnTo>
                <a:lnTo>
                  <a:pt x="157" y="10345"/>
                </a:lnTo>
                <a:lnTo>
                  <a:pt x="160" y="10365"/>
                </a:lnTo>
                <a:lnTo>
                  <a:pt x="166" y="10385"/>
                </a:lnTo>
                <a:lnTo>
                  <a:pt x="172" y="10400"/>
                </a:lnTo>
                <a:lnTo>
                  <a:pt x="180" y="10410"/>
                </a:lnTo>
                <a:lnTo>
                  <a:pt x="188" y="10425"/>
                </a:lnTo>
                <a:lnTo>
                  <a:pt x="200" y="10430"/>
                </a:lnTo>
                <a:lnTo>
                  <a:pt x="211" y="10435"/>
                </a:lnTo>
                <a:lnTo>
                  <a:pt x="211" y="11450"/>
                </a:lnTo>
                <a:lnTo>
                  <a:pt x="194" y="11460"/>
                </a:lnTo>
                <a:lnTo>
                  <a:pt x="180" y="11480"/>
                </a:lnTo>
                <a:lnTo>
                  <a:pt x="172" y="11505"/>
                </a:lnTo>
                <a:lnTo>
                  <a:pt x="169" y="11520"/>
                </a:lnTo>
                <a:lnTo>
                  <a:pt x="169" y="11535"/>
                </a:lnTo>
                <a:lnTo>
                  <a:pt x="172" y="11565"/>
                </a:lnTo>
                <a:lnTo>
                  <a:pt x="0" y="11740"/>
                </a:lnTo>
                <a:lnTo>
                  <a:pt x="0" y="11765"/>
                </a:lnTo>
                <a:lnTo>
                  <a:pt x="177" y="11585"/>
                </a:lnTo>
                <a:lnTo>
                  <a:pt x="186" y="11600"/>
                </a:lnTo>
                <a:lnTo>
                  <a:pt x="194" y="11610"/>
                </a:lnTo>
                <a:lnTo>
                  <a:pt x="205" y="11620"/>
                </a:lnTo>
                <a:lnTo>
                  <a:pt x="231" y="11620"/>
                </a:lnTo>
                <a:lnTo>
                  <a:pt x="239" y="11610"/>
                </a:lnTo>
                <a:lnTo>
                  <a:pt x="250" y="11600"/>
                </a:lnTo>
                <a:lnTo>
                  <a:pt x="259" y="11580"/>
                </a:lnTo>
                <a:lnTo>
                  <a:pt x="754" y="12090"/>
                </a:lnTo>
                <a:lnTo>
                  <a:pt x="751" y="12110"/>
                </a:lnTo>
                <a:lnTo>
                  <a:pt x="748" y="12130"/>
                </a:lnTo>
                <a:lnTo>
                  <a:pt x="751" y="12145"/>
                </a:lnTo>
                <a:lnTo>
                  <a:pt x="754" y="12165"/>
                </a:lnTo>
                <a:lnTo>
                  <a:pt x="757" y="12180"/>
                </a:lnTo>
                <a:lnTo>
                  <a:pt x="762" y="12195"/>
                </a:lnTo>
                <a:lnTo>
                  <a:pt x="771" y="12205"/>
                </a:lnTo>
                <a:lnTo>
                  <a:pt x="779" y="12215"/>
                </a:lnTo>
                <a:lnTo>
                  <a:pt x="787" y="12220"/>
                </a:lnTo>
                <a:lnTo>
                  <a:pt x="799" y="12225"/>
                </a:lnTo>
                <a:lnTo>
                  <a:pt x="799" y="13250"/>
                </a:lnTo>
                <a:lnTo>
                  <a:pt x="787" y="13255"/>
                </a:lnTo>
                <a:lnTo>
                  <a:pt x="779" y="13260"/>
                </a:lnTo>
                <a:lnTo>
                  <a:pt x="765" y="13280"/>
                </a:lnTo>
                <a:lnTo>
                  <a:pt x="759" y="13290"/>
                </a:lnTo>
                <a:lnTo>
                  <a:pt x="754" y="13305"/>
                </a:lnTo>
                <a:lnTo>
                  <a:pt x="751" y="13325"/>
                </a:lnTo>
                <a:lnTo>
                  <a:pt x="751" y="13355"/>
                </a:lnTo>
                <a:lnTo>
                  <a:pt x="754" y="13375"/>
                </a:lnTo>
                <a:lnTo>
                  <a:pt x="259" y="13880"/>
                </a:lnTo>
                <a:lnTo>
                  <a:pt x="250" y="13865"/>
                </a:lnTo>
                <a:lnTo>
                  <a:pt x="242" y="13855"/>
                </a:lnTo>
                <a:lnTo>
                  <a:pt x="231" y="13845"/>
                </a:lnTo>
                <a:lnTo>
                  <a:pt x="205" y="13845"/>
                </a:lnTo>
                <a:lnTo>
                  <a:pt x="194" y="13855"/>
                </a:lnTo>
                <a:lnTo>
                  <a:pt x="183" y="13865"/>
                </a:lnTo>
                <a:lnTo>
                  <a:pt x="177" y="13880"/>
                </a:lnTo>
                <a:lnTo>
                  <a:pt x="0" y="13700"/>
                </a:lnTo>
                <a:lnTo>
                  <a:pt x="0" y="13725"/>
                </a:lnTo>
                <a:lnTo>
                  <a:pt x="172" y="13900"/>
                </a:lnTo>
                <a:lnTo>
                  <a:pt x="169" y="13915"/>
                </a:lnTo>
                <a:lnTo>
                  <a:pt x="166" y="13935"/>
                </a:lnTo>
                <a:lnTo>
                  <a:pt x="169" y="13950"/>
                </a:lnTo>
                <a:lnTo>
                  <a:pt x="172" y="13965"/>
                </a:lnTo>
                <a:lnTo>
                  <a:pt x="180" y="13990"/>
                </a:lnTo>
                <a:lnTo>
                  <a:pt x="194" y="14010"/>
                </a:lnTo>
                <a:lnTo>
                  <a:pt x="202" y="14020"/>
                </a:lnTo>
                <a:lnTo>
                  <a:pt x="211" y="14020"/>
                </a:lnTo>
                <a:lnTo>
                  <a:pt x="211" y="15060"/>
                </a:lnTo>
                <a:lnTo>
                  <a:pt x="194" y="15070"/>
                </a:lnTo>
                <a:lnTo>
                  <a:pt x="183" y="15090"/>
                </a:lnTo>
                <a:lnTo>
                  <a:pt x="172" y="15115"/>
                </a:lnTo>
                <a:lnTo>
                  <a:pt x="169" y="15130"/>
                </a:lnTo>
                <a:lnTo>
                  <a:pt x="169" y="15145"/>
                </a:lnTo>
                <a:lnTo>
                  <a:pt x="172" y="15175"/>
                </a:lnTo>
                <a:lnTo>
                  <a:pt x="0" y="15350"/>
                </a:lnTo>
                <a:lnTo>
                  <a:pt x="0" y="15375"/>
                </a:lnTo>
                <a:lnTo>
                  <a:pt x="177" y="15190"/>
                </a:lnTo>
                <a:lnTo>
                  <a:pt x="186" y="15210"/>
                </a:lnTo>
                <a:lnTo>
                  <a:pt x="194" y="15220"/>
                </a:lnTo>
                <a:lnTo>
                  <a:pt x="205" y="15225"/>
                </a:lnTo>
                <a:lnTo>
                  <a:pt x="217" y="15230"/>
                </a:lnTo>
                <a:lnTo>
                  <a:pt x="231" y="15225"/>
                </a:lnTo>
                <a:lnTo>
                  <a:pt x="239" y="15220"/>
                </a:lnTo>
                <a:lnTo>
                  <a:pt x="250" y="15205"/>
                </a:lnTo>
                <a:lnTo>
                  <a:pt x="256" y="15190"/>
                </a:lnTo>
                <a:lnTo>
                  <a:pt x="748" y="15695"/>
                </a:lnTo>
                <a:lnTo>
                  <a:pt x="745" y="15715"/>
                </a:lnTo>
                <a:lnTo>
                  <a:pt x="745" y="15760"/>
                </a:lnTo>
                <a:lnTo>
                  <a:pt x="748" y="15775"/>
                </a:lnTo>
                <a:lnTo>
                  <a:pt x="754" y="15795"/>
                </a:lnTo>
                <a:lnTo>
                  <a:pt x="759" y="15810"/>
                </a:lnTo>
                <a:lnTo>
                  <a:pt x="768" y="15820"/>
                </a:lnTo>
                <a:lnTo>
                  <a:pt x="776" y="15830"/>
                </a:lnTo>
                <a:lnTo>
                  <a:pt x="787" y="15840"/>
                </a:lnTo>
                <a:lnTo>
                  <a:pt x="799" y="15840"/>
                </a:lnTo>
                <a:lnTo>
                  <a:pt x="799" y="16875"/>
                </a:lnTo>
                <a:lnTo>
                  <a:pt x="782" y="16880"/>
                </a:lnTo>
                <a:lnTo>
                  <a:pt x="771" y="16900"/>
                </a:lnTo>
                <a:lnTo>
                  <a:pt x="762" y="16920"/>
                </a:lnTo>
                <a:lnTo>
                  <a:pt x="759" y="16950"/>
                </a:lnTo>
                <a:lnTo>
                  <a:pt x="762" y="16975"/>
                </a:lnTo>
                <a:lnTo>
                  <a:pt x="273" y="17475"/>
                </a:lnTo>
                <a:lnTo>
                  <a:pt x="262" y="17455"/>
                </a:lnTo>
                <a:lnTo>
                  <a:pt x="250" y="17440"/>
                </a:lnTo>
                <a:lnTo>
                  <a:pt x="233" y="17430"/>
                </a:lnTo>
                <a:lnTo>
                  <a:pt x="217" y="17425"/>
                </a:lnTo>
                <a:lnTo>
                  <a:pt x="200" y="17430"/>
                </a:lnTo>
                <a:lnTo>
                  <a:pt x="186" y="17440"/>
                </a:lnTo>
                <a:lnTo>
                  <a:pt x="172" y="17455"/>
                </a:lnTo>
                <a:lnTo>
                  <a:pt x="163" y="17475"/>
                </a:lnTo>
                <a:lnTo>
                  <a:pt x="0" y="17310"/>
                </a:lnTo>
                <a:lnTo>
                  <a:pt x="0" y="17335"/>
                </a:lnTo>
                <a:lnTo>
                  <a:pt x="157" y="17495"/>
                </a:lnTo>
                <a:lnTo>
                  <a:pt x="152" y="17515"/>
                </a:lnTo>
                <a:lnTo>
                  <a:pt x="152" y="17565"/>
                </a:lnTo>
                <a:lnTo>
                  <a:pt x="155" y="17585"/>
                </a:lnTo>
                <a:lnTo>
                  <a:pt x="160" y="17605"/>
                </a:lnTo>
                <a:lnTo>
                  <a:pt x="169" y="17620"/>
                </a:lnTo>
                <a:lnTo>
                  <a:pt x="177" y="17635"/>
                </a:lnTo>
                <a:lnTo>
                  <a:pt x="188" y="17645"/>
                </a:lnTo>
                <a:lnTo>
                  <a:pt x="200" y="17655"/>
                </a:lnTo>
                <a:lnTo>
                  <a:pt x="211" y="17660"/>
                </a:lnTo>
                <a:lnTo>
                  <a:pt x="211" y="18680"/>
                </a:lnTo>
                <a:lnTo>
                  <a:pt x="197" y="18690"/>
                </a:lnTo>
                <a:lnTo>
                  <a:pt x="186" y="18705"/>
                </a:lnTo>
                <a:lnTo>
                  <a:pt x="180" y="18730"/>
                </a:lnTo>
                <a:lnTo>
                  <a:pt x="177" y="18755"/>
                </a:lnTo>
                <a:lnTo>
                  <a:pt x="180" y="18775"/>
                </a:lnTo>
                <a:lnTo>
                  <a:pt x="0" y="18960"/>
                </a:lnTo>
                <a:lnTo>
                  <a:pt x="0" y="18985"/>
                </a:lnTo>
                <a:lnTo>
                  <a:pt x="183" y="18795"/>
                </a:lnTo>
                <a:lnTo>
                  <a:pt x="191" y="18810"/>
                </a:lnTo>
                <a:lnTo>
                  <a:pt x="197" y="18820"/>
                </a:lnTo>
                <a:lnTo>
                  <a:pt x="208" y="18825"/>
                </a:lnTo>
                <a:lnTo>
                  <a:pt x="228" y="18825"/>
                </a:lnTo>
                <a:lnTo>
                  <a:pt x="236" y="18820"/>
                </a:lnTo>
                <a:lnTo>
                  <a:pt x="245" y="18810"/>
                </a:lnTo>
                <a:lnTo>
                  <a:pt x="250" y="18795"/>
                </a:lnTo>
                <a:lnTo>
                  <a:pt x="757" y="19315"/>
                </a:lnTo>
                <a:lnTo>
                  <a:pt x="754" y="19330"/>
                </a:lnTo>
                <a:lnTo>
                  <a:pt x="751" y="19345"/>
                </a:lnTo>
                <a:lnTo>
                  <a:pt x="754" y="19365"/>
                </a:lnTo>
                <a:lnTo>
                  <a:pt x="757" y="19380"/>
                </a:lnTo>
                <a:lnTo>
                  <a:pt x="765" y="19405"/>
                </a:lnTo>
                <a:lnTo>
                  <a:pt x="779" y="19425"/>
                </a:lnTo>
                <a:lnTo>
                  <a:pt x="787" y="19435"/>
                </a:lnTo>
                <a:lnTo>
                  <a:pt x="799" y="19435"/>
                </a:lnTo>
                <a:lnTo>
                  <a:pt x="799" y="20455"/>
                </a:lnTo>
                <a:lnTo>
                  <a:pt x="787" y="20455"/>
                </a:lnTo>
                <a:lnTo>
                  <a:pt x="776" y="20465"/>
                </a:lnTo>
                <a:lnTo>
                  <a:pt x="768" y="20475"/>
                </a:lnTo>
                <a:lnTo>
                  <a:pt x="759" y="20485"/>
                </a:lnTo>
                <a:lnTo>
                  <a:pt x="754" y="20500"/>
                </a:lnTo>
                <a:lnTo>
                  <a:pt x="748" y="20520"/>
                </a:lnTo>
                <a:lnTo>
                  <a:pt x="745" y="20540"/>
                </a:lnTo>
                <a:lnTo>
                  <a:pt x="742" y="20560"/>
                </a:lnTo>
                <a:lnTo>
                  <a:pt x="745" y="20580"/>
                </a:lnTo>
                <a:lnTo>
                  <a:pt x="748" y="20600"/>
                </a:lnTo>
                <a:lnTo>
                  <a:pt x="267" y="21090"/>
                </a:lnTo>
                <a:lnTo>
                  <a:pt x="259" y="21070"/>
                </a:lnTo>
                <a:lnTo>
                  <a:pt x="247" y="21055"/>
                </a:lnTo>
                <a:lnTo>
                  <a:pt x="233" y="21045"/>
                </a:lnTo>
                <a:lnTo>
                  <a:pt x="202" y="21045"/>
                </a:lnTo>
                <a:lnTo>
                  <a:pt x="188" y="21055"/>
                </a:lnTo>
                <a:lnTo>
                  <a:pt x="177" y="21070"/>
                </a:lnTo>
                <a:lnTo>
                  <a:pt x="166" y="21090"/>
                </a:lnTo>
                <a:lnTo>
                  <a:pt x="0" y="20920"/>
                </a:lnTo>
                <a:lnTo>
                  <a:pt x="0" y="20945"/>
                </a:lnTo>
                <a:lnTo>
                  <a:pt x="160" y="21110"/>
                </a:lnTo>
                <a:lnTo>
                  <a:pt x="157" y="21130"/>
                </a:lnTo>
                <a:lnTo>
                  <a:pt x="157" y="21170"/>
                </a:lnTo>
                <a:lnTo>
                  <a:pt x="160" y="21190"/>
                </a:lnTo>
                <a:lnTo>
                  <a:pt x="166" y="21205"/>
                </a:lnTo>
                <a:lnTo>
                  <a:pt x="172" y="21225"/>
                </a:lnTo>
                <a:lnTo>
                  <a:pt x="180" y="21235"/>
                </a:lnTo>
                <a:lnTo>
                  <a:pt x="191" y="21245"/>
                </a:lnTo>
                <a:lnTo>
                  <a:pt x="200" y="21255"/>
                </a:lnTo>
                <a:lnTo>
                  <a:pt x="211" y="21255"/>
                </a:lnTo>
                <a:lnTo>
                  <a:pt x="211" y="21600"/>
                </a:lnTo>
                <a:lnTo>
                  <a:pt x="222" y="21600"/>
                </a:lnTo>
                <a:lnTo>
                  <a:pt x="222" y="21255"/>
                </a:lnTo>
                <a:lnTo>
                  <a:pt x="233" y="21255"/>
                </a:lnTo>
                <a:lnTo>
                  <a:pt x="245" y="21245"/>
                </a:lnTo>
                <a:lnTo>
                  <a:pt x="253" y="21235"/>
                </a:lnTo>
                <a:lnTo>
                  <a:pt x="262" y="21220"/>
                </a:lnTo>
                <a:lnTo>
                  <a:pt x="267" y="21205"/>
                </a:lnTo>
                <a:lnTo>
                  <a:pt x="273" y="21190"/>
                </a:lnTo>
                <a:lnTo>
                  <a:pt x="276" y="21170"/>
                </a:lnTo>
                <a:lnTo>
                  <a:pt x="278" y="21150"/>
                </a:lnTo>
                <a:lnTo>
                  <a:pt x="276" y="21130"/>
                </a:lnTo>
                <a:lnTo>
                  <a:pt x="273" y="21110"/>
                </a:lnTo>
                <a:lnTo>
                  <a:pt x="754" y="20615"/>
                </a:lnTo>
                <a:lnTo>
                  <a:pt x="762" y="20635"/>
                </a:lnTo>
                <a:lnTo>
                  <a:pt x="773" y="20650"/>
                </a:lnTo>
                <a:lnTo>
                  <a:pt x="787" y="20660"/>
                </a:lnTo>
                <a:lnTo>
                  <a:pt x="804" y="20665"/>
                </a:lnTo>
                <a:lnTo>
                  <a:pt x="818" y="20660"/>
                </a:lnTo>
                <a:lnTo>
                  <a:pt x="832" y="20650"/>
                </a:lnTo>
                <a:lnTo>
                  <a:pt x="844" y="20635"/>
                </a:lnTo>
                <a:lnTo>
                  <a:pt x="852" y="20615"/>
                </a:lnTo>
                <a:lnTo>
                  <a:pt x="1339" y="21115"/>
                </a:lnTo>
                <a:lnTo>
                  <a:pt x="1336" y="21130"/>
                </a:lnTo>
                <a:lnTo>
                  <a:pt x="1336" y="21170"/>
                </a:lnTo>
                <a:lnTo>
                  <a:pt x="1339" y="21185"/>
                </a:lnTo>
                <a:lnTo>
                  <a:pt x="1342" y="21200"/>
                </a:lnTo>
                <a:lnTo>
                  <a:pt x="1356" y="21225"/>
                </a:lnTo>
                <a:lnTo>
                  <a:pt x="1364" y="21235"/>
                </a:lnTo>
                <a:lnTo>
                  <a:pt x="1372" y="21245"/>
                </a:lnTo>
                <a:lnTo>
                  <a:pt x="1384" y="21245"/>
                </a:lnTo>
                <a:lnTo>
                  <a:pt x="1384" y="21600"/>
                </a:lnTo>
                <a:lnTo>
                  <a:pt x="1395" y="21600"/>
                </a:lnTo>
                <a:lnTo>
                  <a:pt x="1395" y="21245"/>
                </a:lnTo>
                <a:lnTo>
                  <a:pt x="1406" y="21240"/>
                </a:lnTo>
                <a:lnTo>
                  <a:pt x="1415" y="21235"/>
                </a:lnTo>
                <a:lnTo>
                  <a:pt x="1423" y="21225"/>
                </a:lnTo>
                <a:lnTo>
                  <a:pt x="1429" y="21215"/>
                </a:lnTo>
                <a:lnTo>
                  <a:pt x="1434" y="21200"/>
                </a:lnTo>
                <a:lnTo>
                  <a:pt x="1440" y="21185"/>
                </a:lnTo>
                <a:lnTo>
                  <a:pt x="1443" y="21170"/>
                </a:lnTo>
                <a:lnTo>
                  <a:pt x="1443" y="21130"/>
                </a:lnTo>
                <a:lnTo>
                  <a:pt x="1440" y="21115"/>
                </a:lnTo>
                <a:lnTo>
                  <a:pt x="1924" y="20620"/>
                </a:lnTo>
                <a:lnTo>
                  <a:pt x="1932" y="20640"/>
                </a:lnTo>
                <a:lnTo>
                  <a:pt x="1946" y="20655"/>
                </a:lnTo>
                <a:lnTo>
                  <a:pt x="1960" y="20665"/>
                </a:lnTo>
                <a:lnTo>
                  <a:pt x="1974" y="20670"/>
                </a:lnTo>
                <a:lnTo>
                  <a:pt x="1991" y="20665"/>
                </a:lnTo>
                <a:lnTo>
                  <a:pt x="2005" y="20655"/>
                </a:lnTo>
                <a:lnTo>
                  <a:pt x="2017" y="20640"/>
                </a:lnTo>
                <a:lnTo>
                  <a:pt x="2028" y="20620"/>
                </a:lnTo>
                <a:lnTo>
                  <a:pt x="2523" y="21125"/>
                </a:lnTo>
                <a:lnTo>
                  <a:pt x="2520" y="21150"/>
                </a:lnTo>
                <a:lnTo>
                  <a:pt x="2523" y="21175"/>
                </a:lnTo>
                <a:lnTo>
                  <a:pt x="2531" y="21200"/>
                </a:lnTo>
                <a:lnTo>
                  <a:pt x="2542" y="21215"/>
                </a:lnTo>
                <a:lnTo>
                  <a:pt x="2557" y="21225"/>
                </a:lnTo>
                <a:lnTo>
                  <a:pt x="2557" y="21600"/>
                </a:lnTo>
                <a:lnTo>
                  <a:pt x="2568" y="21600"/>
                </a:lnTo>
                <a:lnTo>
                  <a:pt x="2568" y="21225"/>
                </a:lnTo>
                <a:lnTo>
                  <a:pt x="2582" y="21215"/>
                </a:lnTo>
                <a:lnTo>
                  <a:pt x="2593" y="21200"/>
                </a:lnTo>
                <a:lnTo>
                  <a:pt x="2599" y="21175"/>
                </a:lnTo>
                <a:lnTo>
                  <a:pt x="2602" y="21150"/>
                </a:lnTo>
                <a:lnTo>
                  <a:pt x="2602" y="21125"/>
                </a:lnTo>
                <a:lnTo>
                  <a:pt x="3102" y="20610"/>
                </a:lnTo>
                <a:lnTo>
                  <a:pt x="3111" y="20630"/>
                </a:lnTo>
                <a:lnTo>
                  <a:pt x="3122" y="20645"/>
                </a:lnTo>
                <a:lnTo>
                  <a:pt x="3133" y="20650"/>
                </a:lnTo>
                <a:lnTo>
                  <a:pt x="3147" y="20655"/>
                </a:lnTo>
                <a:lnTo>
                  <a:pt x="3161" y="20650"/>
                </a:lnTo>
                <a:lnTo>
                  <a:pt x="3172" y="20640"/>
                </a:lnTo>
                <a:lnTo>
                  <a:pt x="3184" y="20630"/>
                </a:lnTo>
                <a:lnTo>
                  <a:pt x="3192" y="20610"/>
                </a:lnTo>
                <a:lnTo>
                  <a:pt x="3681" y="21115"/>
                </a:lnTo>
                <a:lnTo>
                  <a:pt x="3679" y="21130"/>
                </a:lnTo>
                <a:lnTo>
                  <a:pt x="3676" y="21150"/>
                </a:lnTo>
                <a:lnTo>
                  <a:pt x="3679" y="21170"/>
                </a:lnTo>
                <a:lnTo>
                  <a:pt x="3681" y="21185"/>
                </a:lnTo>
                <a:lnTo>
                  <a:pt x="3684" y="21205"/>
                </a:lnTo>
                <a:lnTo>
                  <a:pt x="3693" y="21215"/>
                </a:lnTo>
                <a:lnTo>
                  <a:pt x="3699" y="21230"/>
                </a:lnTo>
                <a:lnTo>
                  <a:pt x="3707" y="21240"/>
                </a:lnTo>
                <a:lnTo>
                  <a:pt x="3718" y="21245"/>
                </a:lnTo>
                <a:lnTo>
                  <a:pt x="3729" y="21250"/>
                </a:lnTo>
                <a:lnTo>
                  <a:pt x="3729" y="21600"/>
                </a:lnTo>
                <a:lnTo>
                  <a:pt x="3741" y="21600"/>
                </a:lnTo>
                <a:lnTo>
                  <a:pt x="3741" y="21250"/>
                </a:lnTo>
                <a:lnTo>
                  <a:pt x="3749" y="21245"/>
                </a:lnTo>
                <a:lnTo>
                  <a:pt x="3757" y="21240"/>
                </a:lnTo>
                <a:lnTo>
                  <a:pt x="3766" y="21230"/>
                </a:lnTo>
                <a:lnTo>
                  <a:pt x="3774" y="21215"/>
                </a:lnTo>
                <a:lnTo>
                  <a:pt x="3780" y="21200"/>
                </a:lnTo>
                <a:lnTo>
                  <a:pt x="3786" y="21185"/>
                </a:lnTo>
                <a:lnTo>
                  <a:pt x="3789" y="21170"/>
                </a:lnTo>
                <a:lnTo>
                  <a:pt x="3789" y="21130"/>
                </a:lnTo>
                <a:lnTo>
                  <a:pt x="3786" y="21115"/>
                </a:lnTo>
                <a:lnTo>
                  <a:pt x="4284" y="20605"/>
                </a:lnTo>
                <a:lnTo>
                  <a:pt x="4289" y="20615"/>
                </a:lnTo>
                <a:lnTo>
                  <a:pt x="4298" y="20625"/>
                </a:lnTo>
                <a:lnTo>
                  <a:pt x="4309" y="20635"/>
                </a:lnTo>
                <a:lnTo>
                  <a:pt x="4331" y="20635"/>
                </a:lnTo>
                <a:lnTo>
                  <a:pt x="4348" y="20615"/>
                </a:lnTo>
                <a:lnTo>
                  <a:pt x="4356" y="20600"/>
                </a:lnTo>
                <a:lnTo>
                  <a:pt x="4866" y="21125"/>
                </a:lnTo>
                <a:lnTo>
                  <a:pt x="4863" y="21150"/>
                </a:lnTo>
                <a:lnTo>
                  <a:pt x="4866" y="21175"/>
                </a:lnTo>
                <a:lnTo>
                  <a:pt x="4874" y="21200"/>
                </a:lnTo>
                <a:lnTo>
                  <a:pt x="4885" y="21215"/>
                </a:lnTo>
                <a:lnTo>
                  <a:pt x="4899" y="21225"/>
                </a:lnTo>
                <a:lnTo>
                  <a:pt x="4899" y="21600"/>
                </a:lnTo>
                <a:lnTo>
                  <a:pt x="4911" y="21600"/>
                </a:lnTo>
                <a:lnTo>
                  <a:pt x="4911" y="21225"/>
                </a:lnTo>
                <a:lnTo>
                  <a:pt x="4925" y="21215"/>
                </a:lnTo>
                <a:lnTo>
                  <a:pt x="4936" y="21200"/>
                </a:lnTo>
                <a:lnTo>
                  <a:pt x="4944" y="21175"/>
                </a:lnTo>
                <a:lnTo>
                  <a:pt x="4947" y="21150"/>
                </a:lnTo>
                <a:lnTo>
                  <a:pt x="4944" y="21125"/>
                </a:lnTo>
                <a:lnTo>
                  <a:pt x="5437" y="20620"/>
                </a:lnTo>
                <a:lnTo>
                  <a:pt x="5448" y="20645"/>
                </a:lnTo>
                <a:lnTo>
                  <a:pt x="5459" y="20660"/>
                </a:lnTo>
                <a:lnTo>
                  <a:pt x="5473" y="20670"/>
                </a:lnTo>
                <a:lnTo>
                  <a:pt x="5490" y="20675"/>
                </a:lnTo>
                <a:lnTo>
                  <a:pt x="5507" y="20670"/>
                </a:lnTo>
                <a:lnTo>
                  <a:pt x="5524" y="20660"/>
                </a:lnTo>
                <a:lnTo>
                  <a:pt x="5535" y="20645"/>
                </a:lnTo>
                <a:lnTo>
                  <a:pt x="5546" y="20620"/>
                </a:lnTo>
                <a:lnTo>
                  <a:pt x="6019" y="21105"/>
                </a:lnTo>
                <a:lnTo>
                  <a:pt x="6016" y="21130"/>
                </a:lnTo>
                <a:lnTo>
                  <a:pt x="6013" y="21150"/>
                </a:lnTo>
                <a:lnTo>
                  <a:pt x="6016" y="21170"/>
                </a:lnTo>
                <a:lnTo>
                  <a:pt x="6019" y="21190"/>
                </a:lnTo>
                <a:lnTo>
                  <a:pt x="6024" y="21210"/>
                </a:lnTo>
                <a:lnTo>
                  <a:pt x="6030" y="21225"/>
                </a:lnTo>
                <a:lnTo>
                  <a:pt x="6038" y="21240"/>
                </a:lnTo>
                <a:lnTo>
                  <a:pt x="6050" y="21250"/>
                </a:lnTo>
                <a:lnTo>
                  <a:pt x="6061" y="21260"/>
                </a:lnTo>
                <a:lnTo>
                  <a:pt x="6072" y="21260"/>
                </a:lnTo>
                <a:lnTo>
                  <a:pt x="6072" y="21600"/>
                </a:lnTo>
                <a:lnTo>
                  <a:pt x="6083" y="21600"/>
                </a:lnTo>
                <a:lnTo>
                  <a:pt x="6083" y="21260"/>
                </a:lnTo>
                <a:lnTo>
                  <a:pt x="6095" y="21255"/>
                </a:lnTo>
                <a:lnTo>
                  <a:pt x="6106" y="21250"/>
                </a:lnTo>
                <a:lnTo>
                  <a:pt x="6114" y="21240"/>
                </a:lnTo>
                <a:lnTo>
                  <a:pt x="6131" y="21210"/>
                </a:lnTo>
                <a:lnTo>
                  <a:pt x="6134" y="21190"/>
                </a:lnTo>
                <a:lnTo>
                  <a:pt x="6140" y="21170"/>
                </a:lnTo>
                <a:lnTo>
                  <a:pt x="6140" y="21150"/>
                </a:lnTo>
                <a:lnTo>
                  <a:pt x="6137" y="21130"/>
                </a:lnTo>
                <a:lnTo>
                  <a:pt x="6134" y="21110"/>
                </a:lnTo>
                <a:lnTo>
                  <a:pt x="6615" y="20615"/>
                </a:lnTo>
                <a:lnTo>
                  <a:pt x="6623" y="20635"/>
                </a:lnTo>
                <a:lnTo>
                  <a:pt x="6635" y="20650"/>
                </a:lnTo>
                <a:lnTo>
                  <a:pt x="6649" y="20660"/>
                </a:lnTo>
                <a:lnTo>
                  <a:pt x="6663" y="20665"/>
                </a:lnTo>
                <a:lnTo>
                  <a:pt x="6677" y="20660"/>
                </a:lnTo>
                <a:lnTo>
                  <a:pt x="6691" y="20650"/>
                </a:lnTo>
                <a:lnTo>
                  <a:pt x="6702" y="20635"/>
                </a:lnTo>
                <a:lnTo>
                  <a:pt x="6713" y="20615"/>
                </a:lnTo>
                <a:lnTo>
                  <a:pt x="7189" y="21105"/>
                </a:lnTo>
                <a:lnTo>
                  <a:pt x="7186" y="21125"/>
                </a:lnTo>
                <a:lnTo>
                  <a:pt x="7183" y="21150"/>
                </a:lnTo>
                <a:lnTo>
                  <a:pt x="7186" y="21175"/>
                </a:lnTo>
                <a:lnTo>
                  <a:pt x="7189" y="21195"/>
                </a:lnTo>
                <a:lnTo>
                  <a:pt x="7194" y="21215"/>
                </a:lnTo>
                <a:lnTo>
                  <a:pt x="7200" y="21230"/>
                </a:lnTo>
                <a:lnTo>
                  <a:pt x="7211" y="21245"/>
                </a:lnTo>
                <a:lnTo>
                  <a:pt x="7220" y="21255"/>
                </a:lnTo>
                <a:lnTo>
                  <a:pt x="7231" y="21260"/>
                </a:lnTo>
                <a:lnTo>
                  <a:pt x="7245" y="21265"/>
                </a:lnTo>
                <a:lnTo>
                  <a:pt x="7245" y="21600"/>
                </a:lnTo>
                <a:lnTo>
                  <a:pt x="7256" y="21600"/>
                </a:lnTo>
                <a:lnTo>
                  <a:pt x="7256" y="21265"/>
                </a:lnTo>
                <a:lnTo>
                  <a:pt x="7267" y="21260"/>
                </a:lnTo>
                <a:lnTo>
                  <a:pt x="7279" y="21255"/>
                </a:lnTo>
                <a:lnTo>
                  <a:pt x="7290" y="21240"/>
                </a:lnTo>
                <a:lnTo>
                  <a:pt x="7298" y="21230"/>
                </a:lnTo>
                <a:lnTo>
                  <a:pt x="7304" y="21210"/>
                </a:lnTo>
                <a:lnTo>
                  <a:pt x="7310" y="21195"/>
                </a:lnTo>
                <a:lnTo>
                  <a:pt x="7312" y="21170"/>
                </a:lnTo>
                <a:lnTo>
                  <a:pt x="7315" y="21150"/>
                </a:lnTo>
                <a:lnTo>
                  <a:pt x="7312" y="21130"/>
                </a:lnTo>
                <a:lnTo>
                  <a:pt x="7310" y="21105"/>
                </a:lnTo>
                <a:lnTo>
                  <a:pt x="7793" y="20610"/>
                </a:lnTo>
                <a:lnTo>
                  <a:pt x="7802" y="20625"/>
                </a:lnTo>
                <a:lnTo>
                  <a:pt x="7810" y="20635"/>
                </a:lnTo>
                <a:lnTo>
                  <a:pt x="7822" y="20645"/>
                </a:lnTo>
                <a:lnTo>
                  <a:pt x="7847" y="20645"/>
                </a:lnTo>
                <a:lnTo>
                  <a:pt x="7858" y="20635"/>
                </a:lnTo>
                <a:lnTo>
                  <a:pt x="7869" y="20620"/>
                </a:lnTo>
                <a:lnTo>
                  <a:pt x="7875" y="20605"/>
                </a:lnTo>
                <a:lnTo>
                  <a:pt x="8376" y="21120"/>
                </a:lnTo>
                <a:lnTo>
                  <a:pt x="8376" y="21135"/>
                </a:lnTo>
                <a:lnTo>
                  <a:pt x="8373" y="21150"/>
                </a:lnTo>
                <a:lnTo>
                  <a:pt x="8378" y="21180"/>
                </a:lnTo>
                <a:lnTo>
                  <a:pt x="8387" y="21205"/>
                </a:lnTo>
                <a:lnTo>
                  <a:pt x="8401" y="21225"/>
                </a:lnTo>
                <a:lnTo>
                  <a:pt x="8418" y="21235"/>
                </a:lnTo>
                <a:lnTo>
                  <a:pt x="8418" y="21600"/>
                </a:lnTo>
                <a:lnTo>
                  <a:pt x="8429" y="21600"/>
                </a:lnTo>
                <a:lnTo>
                  <a:pt x="8429" y="21235"/>
                </a:lnTo>
                <a:lnTo>
                  <a:pt x="8443" y="21225"/>
                </a:lnTo>
                <a:lnTo>
                  <a:pt x="8457" y="21205"/>
                </a:lnTo>
                <a:lnTo>
                  <a:pt x="8466" y="21180"/>
                </a:lnTo>
                <a:lnTo>
                  <a:pt x="8468" y="21150"/>
                </a:lnTo>
                <a:lnTo>
                  <a:pt x="8466" y="21125"/>
                </a:lnTo>
                <a:lnTo>
                  <a:pt x="8958" y="20620"/>
                </a:lnTo>
                <a:lnTo>
                  <a:pt x="8966" y="20640"/>
                </a:lnTo>
                <a:lnTo>
                  <a:pt x="8977" y="20655"/>
                </a:lnTo>
                <a:lnTo>
                  <a:pt x="8992" y="20665"/>
                </a:lnTo>
                <a:lnTo>
                  <a:pt x="9006" y="20665"/>
                </a:lnTo>
                <a:lnTo>
                  <a:pt x="9022" y="20660"/>
                </a:lnTo>
                <a:lnTo>
                  <a:pt x="9037" y="20650"/>
                </a:lnTo>
                <a:lnTo>
                  <a:pt x="9048" y="20635"/>
                </a:lnTo>
                <a:lnTo>
                  <a:pt x="9059" y="20615"/>
                </a:lnTo>
                <a:lnTo>
                  <a:pt x="9537" y="21105"/>
                </a:lnTo>
                <a:lnTo>
                  <a:pt x="9532" y="21130"/>
                </a:lnTo>
                <a:lnTo>
                  <a:pt x="9532" y="21170"/>
                </a:lnTo>
                <a:lnTo>
                  <a:pt x="9534" y="21190"/>
                </a:lnTo>
                <a:lnTo>
                  <a:pt x="9540" y="21210"/>
                </a:lnTo>
                <a:lnTo>
                  <a:pt x="9548" y="21225"/>
                </a:lnTo>
                <a:lnTo>
                  <a:pt x="9557" y="21240"/>
                </a:lnTo>
                <a:lnTo>
                  <a:pt x="9565" y="21250"/>
                </a:lnTo>
                <a:lnTo>
                  <a:pt x="9577" y="21255"/>
                </a:lnTo>
                <a:lnTo>
                  <a:pt x="9588" y="21260"/>
                </a:lnTo>
                <a:lnTo>
                  <a:pt x="9588" y="21600"/>
                </a:lnTo>
                <a:lnTo>
                  <a:pt x="9599" y="21600"/>
                </a:lnTo>
                <a:lnTo>
                  <a:pt x="9599" y="21260"/>
                </a:lnTo>
                <a:lnTo>
                  <a:pt x="9610" y="21255"/>
                </a:lnTo>
                <a:lnTo>
                  <a:pt x="9622" y="21245"/>
                </a:lnTo>
                <a:lnTo>
                  <a:pt x="9630" y="21235"/>
                </a:lnTo>
                <a:lnTo>
                  <a:pt x="9638" y="21225"/>
                </a:lnTo>
                <a:lnTo>
                  <a:pt x="9644" y="21205"/>
                </a:lnTo>
                <a:lnTo>
                  <a:pt x="9650" y="21190"/>
                </a:lnTo>
                <a:lnTo>
                  <a:pt x="9652" y="21170"/>
                </a:lnTo>
                <a:lnTo>
                  <a:pt x="9655" y="21150"/>
                </a:lnTo>
                <a:lnTo>
                  <a:pt x="9652" y="21130"/>
                </a:lnTo>
                <a:lnTo>
                  <a:pt x="9650" y="21110"/>
                </a:lnTo>
                <a:lnTo>
                  <a:pt x="10128" y="20620"/>
                </a:lnTo>
                <a:lnTo>
                  <a:pt x="10139" y="20640"/>
                </a:lnTo>
                <a:lnTo>
                  <a:pt x="10150" y="20655"/>
                </a:lnTo>
                <a:lnTo>
                  <a:pt x="10164" y="20665"/>
                </a:lnTo>
                <a:lnTo>
                  <a:pt x="10195" y="20665"/>
                </a:lnTo>
                <a:lnTo>
                  <a:pt x="10209" y="20650"/>
                </a:lnTo>
                <a:lnTo>
                  <a:pt x="10221" y="20635"/>
                </a:lnTo>
                <a:lnTo>
                  <a:pt x="10229" y="20615"/>
                </a:lnTo>
                <a:lnTo>
                  <a:pt x="10716" y="21115"/>
                </a:lnTo>
                <a:lnTo>
                  <a:pt x="10710" y="21130"/>
                </a:lnTo>
                <a:lnTo>
                  <a:pt x="10710" y="21170"/>
                </a:lnTo>
                <a:lnTo>
                  <a:pt x="10713" y="21185"/>
                </a:lnTo>
                <a:lnTo>
                  <a:pt x="10719" y="21200"/>
                </a:lnTo>
                <a:lnTo>
                  <a:pt x="10724" y="21215"/>
                </a:lnTo>
                <a:lnTo>
                  <a:pt x="10732" y="21230"/>
                </a:lnTo>
                <a:lnTo>
                  <a:pt x="10741" y="21235"/>
                </a:lnTo>
                <a:lnTo>
                  <a:pt x="10752" y="21245"/>
                </a:lnTo>
                <a:lnTo>
                  <a:pt x="10761" y="21245"/>
                </a:lnTo>
                <a:lnTo>
                  <a:pt x="10761" y="21600"/>
                </a:lnTo>
                <a:lnTo>
                  <a:pt x="10772" y="21600"/>
                </a:lnTo>
                <a:lnTo>
                  <a:pt x="10772" y="21245"/>
                </a:lnTo>
                <a:lnTo>
                  <a:pt x="10783" y="21240"/>
                </a:lnTo>
                <a:lnTo>
                  <a:pt x="10791" y="21235"/>
                </a:lnTo>
                <a:lnTo>
                  <a:pt x="10806" y="21215"/>
                </a:lnTo>
                <a:lnTo>
                  <a:pt x="10817" y="21185"/>
                </a:lnTo>
                <a:lnTo>
                  <a:pt x="10817" y="21170"/>
                </a:lnTo>
                <a:lnTo>
                  <a:pt x="10820" y="21150"/>
                </a:lnTo>
                <a:lnTo>
                  <a:pt x="10817" y="21135"/>
                </a:lnTo>
                <a:lnTo>
                  <a:pt x="10817" y="21115"/>
                </a:lnTo>
                <a:lnTo>
                  <a:pt x="11301" y="20620"/>
                </a:lnTo>
                <a:lnTo>
                  <a:pt x="11309" y="20640"/>
                </a:lnTo>
                <a:lnTo>
                  <a:pt x="11320" y="20655"/>
                </a:lnTo>
                <a:lnTo>
                  <a:pt x="11334" y="20665"/>
                </a:lnTo>
                <a:lnTo>
                  <a:pt x="11365" y="20665"/>
                </a:lnTo>
                <a:lnTo>
                  <a:pt x="11379" y="20655"/>
                </a:lnTo>
                <a:lnTo>
                  <a:pt x="11394" y="20635"/>
                </a:lnTo>
                <a:lnTo>
                  <a:pt x="11402" y="20615"/>
                </a:lnTo>
                <a:lnTo>
                  <a:pt x="11877" y="21105"/>
                </a:lnTo>
                <a:lnTo>
                  <a:pt x="11872" y="21125"/>
                </a:lnTo>
                <a:lnTo>
                  <a:pt x="11872" y="21175"/>
                </a:lnTo>
                <a:lnTo>
                  <a:pt x="11877" y="21195"/>
                </a:lnTo>
                <a:lnTo>
                  <a:pt x="11883" y="21215"/>
                </a:lnTo>
                <a:lnTo>
                  <a:pt x="11888" y="21230"/>
                </a:lnTo>
                <a:lnTo>
                  <a:pt x="11900" y="21245"/>
                </a:lnTo>
                <a:lnTo>
                  <a:pt x="11908" y="21255"/>
                </a:lnTo>
                <a:lnTo>
                  <a:pt x="11919" y="21265"/>
                </a:lnTo>
                <a:lnTo>
                  <a:pt x="11933" y="21265"/>
                </a:lnTo>
                <a:lnTo>
                  <a:pt x="11933" y="21600"/>
                </a:lnTo>
                <a:lnTo>
                  <a:pt x="11945" y="21600"/>
                </a:lnTo>
                <a:lnTo>
                  <a:pt x="11945" y="21265"/>
                </a:lnTo>
                <a:lnTo>
                  <a:pt x="11956" y="21260"/>
                </a:lnTo>
                <a:lnTo>
                  <a:pt x="11967" y="21255"/>
                </a:lnTo>
                <a:lnTo>
                  <a:pt x="11976" y="21240"/>
                </a:lnTo>
                <a:lnTo>
                  <a:pt x="11984" y="21230"/>
                </a:lnTo>
                <a:lnTo>
                  <a:pt x="11993" y="21210"/>
                </a:lnTo>
                <a:lnTo>
                  <a:pt x="11998" y="21190"/>
                </a:lnTo>
                <a:lnTo>
                  <a:pt x="12001" y="21170"/>
                </a:lnTo>
                <a:lnTo>
                  <a:pt x="12001" y="21130"/>
                </a:lnTo>
                <a:lnTo>
                  <a:pt x="11998" y="21105"/>
                </a:lnTo>
                <a:lnTo>
                  <a:pt x="12482" y="20610"/>
                </a:lnTo>
                <a:lnTo>
                  <a:pt x="12490" y="20625"/>
                </a:lnTo>
                <a:lnTo>
                  <a:pt x="12499" y="20635"/>
                </a:lnTo>
                <a:lnTo>
                  <a:pt x="12510" y="20645"/>
                </a:lnTo>
                <a:lnTo>
                  <a:pt x="12521" y="20650"/>
                </a:lnTo>
                <a:lnTo>
                  <a:pt x="12535" y="20645"/>
                </a:lnTo>
                <a:lnTo>
                  <a:pt x="12547" y="20635"/>
                </a:lnTo>
                <a:lnTo>
                  <a:pt x="12558" y="20625"/>
                </a:lnTo>
                <a:lnTo>
                  <a:pt x="12566" y="20605"/>
                </a:lnTo>
                <a:lnTo>
                  <a:pt x="13061" y="21115"/>
                </a:lnTo>
                <a:lnTo>
                  <a:pt x="13058" y="21135"/>
                </a:lnTo>
                <a:lnTo>
                  <a:pt x="13058" y="21170"/>
                </a:lnTo>
                <a:lnTo>
                  <a:pt x="13061" y="21185"/>
                </a:lnTo>
                <a:lnTo>
                  <a:pt x="13067" y="21200"/>
                </a:lnTo>
                <a:lnTo>
                  <a:pt x="13073" y="21210"/>
                </a:lnTo>
                <a:lnTo>
                  <a:pt x="13078" y="21220"/>
                </a:lnTo>
                <a:lnTo>
                  <a:pt x="13087" y="21230"/>
                </a:lnTo>
                <a:lnTo>
                  <a:pt x="13095" y="21235"/>
                </a:lnTo>
                <a:lnTo>
                  <a:pt x="13106" y="21240"/>
                </a:lnTo>
                <a:lnTo>
                  <a:pt x="13106" y="21600"/>
                </a:lnTo>
                <a:lnTo>
                  <a:pt x="13118" y="21600"/>
                </a:lnTo>
                <a:lnTo>
                  <a:pt x="13118" y="21235"/>
                </a:lnTo>
                <a:lnTo>
                  <a:pt x="13134" y="21225"/>
                </a:lnTo>
                <a:lnTo>
                  <a:pt x="13146" y="21210"/>
                </a:lnTo>
                <a:lnTo>
                  <a:pt x="13154" y="21180"/>
                </a:lnTo>
                <a:lnTo>
                  <a:pt x="13160" y="21150"/>
                </a:lnTo>
                <a:lnTo>
                  <a:pt x="13154" y="21120"/>
                </a:lnTo>
                <a:lnTo>
                  <a:pt x="13643" y="20620"/>
                </a:lnTo>
                <a:lnTo>
                  <a:pt x="13652" y="20640"/>
                </a:lnTo>
                <a:lnTo>
                  <a:pt x="13666" y="20655"/>
                </a:lnTo>
                <a:lnTo>
                  <a:pt x="13680" y="20665"/>
                </a:lnTo>
                <a:lnTo>
                  <a:pt x="13694" y="20670"/>
                </a:lnTo>
                <a:lnTo>
                  <a:pt x="13711" y="20665"/>
                </a:lnTo>
                <a:lnTo>
                  <a:pt x="13725" y="20655"/>
                </a:lnTo>
                <a:lnTo>
                  <a:pt x="13739" y="20640"/>
                </a:lnTo>
                <a:lnTo>
                  <a:pt x="13748" y="20620"/>
                </a:lnTo>
                <a:lnTo>
                  <a:pt x="14228" y="21110"/>
                </a:lnTo>
                <a:lnTo>
                  <a:pt x="14223" y="21130"/>
                </a:lnTo>
                <a:lnTo>
                  <a:pt x="14223" y="21170"/>
                </a:lnTo>
                <a:lnTo>
                  <a:pt x="14228" y="21190"/>
                </a:lnTo>
                <a:lnTo>
                  <a:pt x="14231" y="21205"/>
                </a:lnTo>
                <a:lnTo>
                  <a:pt x="14240" y="21225"/>
                </a:lnTo>
                <a:lnTo>
                  <a:pt x="14248" y="21235"/>
                </a:lnTo>
                <a:lnTo>
                  <a:pt x="14257" y="21245"/>
                </a:lnTo>
                <a:lnTo>
                  <a:pt x="14268" y="21255"/>
                </a:lnTo>
                <a:lnTo>
                  <a:pt x="14279" y="21255"/>
                </a:lnTo>
                <a:lnTo>
                  <a:pt x="14279" y="21600"/>
                </a:lnTo>
                <a:lnTo>
                  <a:pt x="14290" y="21600"/>
                </a:lnTo>
                <a:lnTo>
                  <a:pt x="14290" y="21255"/>
                </a:lnTo>
                <a:lnTo>
                  <a:pt x="14299" y="21255"/>
                </a:lnTo>
                <a:lnTo>
                  <a:pt x="14310" y="21245"/>
                </a:lnTo>
                <a:lnTo>
                  <a:pt x="14318" y="21235"/>
                </a:lnTo>
                <a:lnTo>
                  <a:pt x="14327" y="21220"/>
                </a:lnTo>
                <a:lnTo>
                  <a:pt x="14335" y="21205"/>
                </a:lnTo>
                <a:lnTo>
                  <a:pt x="14338" y="21190"/>
                </a:lnTo>
                <a:lnTo>
                  <a:pt x="14344" y="21170"/>
                </a:lnTo>
                <a:lnTo>
                  <a:pt x="14344" y="21130"/>
                </a:lnTo>
                <a:lnTo>
                  <a:pt x="14338" y="21110"/>
                </a:lnTo>
                <a:lnTo>
                  <a:pt x="14819" y="20615"/>
                </a:lnTo>
                <a:lnTo>
                  <a:pt x="14827" y="20635"/>
                </a:lnTo>
                <a:lnTo>
                  <a:pt x="14842" y="20650"/>
                </a:lnTo>
                <a:lnTo>
                  <a:pt x="14853" y="20660"/>
                </a:lnTo>
                <a:lnTo>
                  <a:pt x="14870" y="20665"/>
                </a:lnTo>
                <a:lnTo>
                  <a:pt x="14884" y="20660"/>
                </a:lnTo>
                <a:lnTo>
                  <a:pt x="14898" y="20650"/>
                </a:lnTo>
                <a:lnTo>
                  <a:pt x="14909" y="20635"/>
                </a:lnTo>
                <a:lnTo>
                  <a:pt x="14920" y="20615"/>
                </a:lnTo>
                <a:lnTo>
                  <a:pt x="15404" y="21115"/>
                </a:lnTo>
                <a:lnTo>
                  <a:pt x="15401" y="21130"/>
                </a:lnTo>
                <a:lnTo>
                  <a:pt x="15401" y="21170"/>
                </a:lnTo>
                <a:lnTo>
                  <a:pt x="15404" y="21185"/>
                </a:lnTo>
                <a:lnTo>
                  <a:pt x="15415" y="21215"/>
                </a:lnTo>
                <a:lnTo>
                  <a:pt x="15421" y="21225"/>
                </a:lnTo>
                <a:lnTo>
                  <a:pt x="15429" y="21235"/>
                </a:lnTo>
                <a:lnTo>
                  <a:pt x="15441" y="21245"/>
                </a:lnTo>
                <a:lnTo>
                  <a:pt x="15449" y="21245"/>
                </a:lnTo>
                <a:lnTo>
                  <a:pt x="15449" y="21600"/>
                </a:lnTo>
                <a:lnTo>
                  <a:pt x="15460" y="21600"/>
                </a:lnTo>
                <a:lnTo>
                  <a:pt x="15460" y="21245"/>
                </a:lnTo>
                <a:lnTo>
                  <a:pt x="15472" y="21240"/>
                </a:lnTo>
                <a:lnTo>
                  <a:pt x="15480" y="21235"/>
                </a:lnTo>
                <a:lnTo>
                  <a:pt x="15497" y="21215"/>
                </a:lnTo>
                <a:lnTo>
                  <a:pt x="15502" y="21200"/>
                </a:lnTo>
                <a:lnTo>
                  <a:pt x="15505" y="21185"/>
                </a:lnTo>
                <a:lnTo>
                  <a:pt x="15508" y="21170"/>
                </a:lnTo>
                <a:lnTo>
                  <a:pt x="15511" y="21150"/>
                </a:lnTo>
                <a:lnTo>
                  <a:pt x="15508" y="21130"/>
                </a:lnTo>
                <a:lnTo>
                  <a:pt x="15505" y="21115"/>
                </a:lnTo>
                <a:lnTo>
                  <a:pt x="15989" y="20620"/>
                </a:lnTo>
                <a:lnTo>
                  <a:pt x="16000" y="20640"/>
                </a:lnTo>
                <a:lnTo>
                  <a:pt x="16012" y="20655"/>
                </a:lnTo>
                <a:lnTo>
                  <a:pt x="16026" y="20665"/>
                </a:lnTo>
                <a:lnTo>
                  <a:pt x="16042" y="20670"/>
                </a:lnTo>
                <a:lnTo>
                  <a:pt x="16057" y="20665"/>
                </a:lnTo>
                <a:lnTo>
                  <a:pt x="16071" y="20655"/>
                </a:lnTo>
                <a:lnTo>
                  <a:pt x="16085" y="20640"/>
                </a:lnTo>
                <a:lnTo>
                  <a:pt x="16093" y="20620"/>
                </a:lnTo>
                <a:lnTo>
                  <a:pt x="16588" y="21125"/>
                </a:lnTo>
                <a:lnTo>
                  <a:pt x="16585" y="21150"/>
                </a:lnTo>
                <a:lnTo>
                  <a:pt x="16588" y="21175"/>
                </a:lnTo>
                <a:lnTo>
                  <a:pt x="16597" y="21200"/>
                </a:lnTo>
                <a:lnTo>
                  <a:pt x="16608" y="21215"/>
                </a:lnTo>
                <a:lnTo>
                  <a:pt x="16622" y="21225"/>
                </a:lnTo>
                <a:lnTo>
                  <a:pt x="16622" y="21600"/>
                </a:lnTo>
                <a:lnTo>
                  <a:pt x="16633" y="21600"/>
                </a:lnTo>
                <a:lnTo>
                  <a:pt x="16633" y="21225"/>
                </a:lnTo>
                <a:lnTo>
                  <a:pt x="16647" y="21215"/>
                </a:lnTo>
                <a:lnTo>
                  <a:pt x="16658" y="21200"/>
                </a:lnTo>
                <a:lnTo>
                  <a:pt x="16667" y="21175"/>
                </a:lnTo>
                <a:lnTo>
                  <a:pt x="16670" y="21150"/>
                </a:lnTo>
                <a:lnTo>
                  <a:pt x="16667" y="21125"/>
                </a:lnTo>
                <a:lnTo>
                  <a:pt x="17167" y="20610"/>
                </a:lnTo>
                <a:lnTo>
                  <a:pt x="17176" y="20630"/>
                </a:lnTo>
                <a:lnTo>
                  <a:pt x="17187" y="20645"/>
                </a:lnTo>
                <a:lnTo>
                  <a:pt x="17199" y="20650"/>
                </a:lnTo>
                <a:lnTo>
                  <a:pt x="17212" y="20655"/>
                </a:lnTo>
                <a:lnTo>
                  <a:pt x="17226" y="20650"/>
                </a:lnTo>
                <a:lnTo>
                  <a:pt x="17238" y="20640"/>
                </a:lnTo>
                <a:lnTo>
                  <a:pt x="17249" y="20630"/>
                </a:lnTo>
                <a:lnTo>
                  <a:pt x="17257" y="20610"/>
                </a:lnTo>
                <a:lnTo>
                  <a:pt x="17747" y="21115"/>
                </a:lnTo>
                <a:lnTo>
                  <a:pt x="17744" y="21130"/>
                </a:lnTo>
                <a:lnTo>
                  <a:pt x="17744" y="21170"/>
                </a:lnTo>
                <a:lnTo>
                  <a:pt x="17747" y="21185"/>
                </a:lnTo>
                <a:lnTo>
                  <a:pt x="17752" y="21205"/>
                </a:lnTo>
                <a:lnTo>
                  <a:pt x="17766" y="21230"/>
                </a:lnTo>
                <a:lnTo>
                  <a:pt x="17775" y="21240"/>
                </a:lnTo>
                <a:lnTo>
                  <a:pt x="17784" y="21245"/>
                </a:lnTo>
                <a:lnTo>
                  <a:pt x="17795" y="21250"/>
                </a:lnTo>
                <a:lnTo>
                  <a:pt x="17795" y="21600"/>
                </a:lnTo>
                <a:lnTo>
                  <a:pt x="17806" y="21600"/>
                </a:lnTo>
                <a:lnTo>
                  <a:pt x="17806" y="21250"/>
                </a:lnTo>
                <a:lnTo>
                  <a:pt x="17814" y="21245"/>
                </a:lnTo>
                <a:lnTo>
                  <a:pt x="17826" y="21240"/>
                </a:lnTo>
                <a:lnTo>
                  <a:pt x="17834" y="21230"/>
                </a:lnTo>
                <a:lnTo>
                  <a:pt x="17851" y="21185"/>
                </a:lnTo>
                <a:lnTo>
                  <a:pt x="17854" y="21170"/>
                </a:lnTo>
                <a:lnTo>
                  <a:pt x="17854" y="21130"/>
                </a:lnTo>
                <a:lnTo>
                  <a:pt x="17851" y="21115"/>
                </a:lnTo>
                <a:lnTo>
                  <a:pt x="18349" y="20605"/>
                </a:lnTo>
                <a:lnTo>
                  <a:pt x="18374" y="20635"/>
                </a:lnTo>
                <a:lnTo>
                  <a:pt x="18396" y="20635"/>
                </a:lnTo>
                <a:lnTo>
                  <a:pt x="18405" y="20625"/>
                </a:lnTo>
                <a:lnTo>
                  <a:pt x="18414" y="20615"/>
                </a:lnTo>
                <a:lnTo>
                  <a:pt x="18422" y="20600"/>
                </a:lnTo>
                <a:lnTo>
                  <a:pt x="18931" y="21125"/>
                </a:lnTo>
                <a:lnTo>
                  <a:pt x="18928" y="21150"/>
                </a:lnTo>
                <a:lnTo>
                  <a:pt x="18931" y="21175"/>
                </a:lnTo>
                <a:lnTo>
                  <a:pt x="18939" y="21200"/>
                </a:lnTo>
                <a:lnTo>
                  <a:pt x="18951" y="21215"/>
                </a:lnTo>
                <a:lnTo>
                  <a:pt x="18968" y="21225"/>
                </a:lnTo>
                <a:lnTo>
                  <a:pt x="18968" y="21600"/>
                </a:lnTo>
                <a:lnTo>
                  <a:pt x="18979" y="21600"/>
                </a:lnTo>
                <a:lnTo>
                  <a:pt x="18979" y="21225"/>
                </a:lnTo>
                <a:lnTo>
                  <a:pt x="18993" y="21215"/>
                </a:lnTo>
                <a:lnTo>
                  <a:pt x="19004" y="21200"/>
                </a:lnTo>
                <a:lnTo>
                  <a:pt x="19010" y="21175"/>
                </a:lnTo>
                <a:lnTo>
                  <a:pt x="19013" y="21150"/>
                </a:lnTo>
                <a:lnTo>
                  <a:pt x="19010" y="21125"/>
                </a:lnTo>
                <a:lnTo>
                  <a:pt x="19502" y="20620"/>
                </a:lnTo>
                <a:lnTo>
                  <a:pt x="19513" y="20645"/>
                </a:lnTo>
                <a:lnTo>
                  <a:pt x="19524" y="20660"/>
                </a:lnTo>
                <a:lnTo>
                  <a:pt x="19541" y="20670"/>
                </a:lnTo>
                <a:lnTo>
                  <a:pt x="19558" y="20675"/>
                </a:lnTo>
                <a:lnTo>
                  <a:pt x="19575" y="20670"/>
                </a:lnTo>
                <a:lnTo>
                  <a:pt x="19589" y="20660"/>
                </a:lnTo>
                <a:lnTo>
                  <a:pt x="19603" y="20645"/>
                </a:lnTo>
                <a:lnTo>
                  <a:pt x="19612" y="20620"/>
                </a:lnTo>
                <a:lnTo>
                  <a:pt x="20084" y="21105"/>
                </a:lnTo>
                <a:lnTo>
                  <a:pt x="20081" y="21130"/>
                </a:lnTo>
                <a:lnTo>
                  <a:pt x="20081" y="21170"/>
                </a:lnTo>
                <a:lnTo>
                  <a:pt x="20084" y="21190"/>
                </a:lnTo>
                <a:lnTo>
                  <a:pt x="20090" y="21210"/>
                </a:lnTo>
                <a:lnTo>
                  <a:pt x="20098" y="21225"/>
                </a:lnTo>
                <a:lnTo>
                  <a:pt x="20107" y="21240"/>
                </a:lnTo>
                <a:lnTo>
                  <a:pt x="20115" y="21250"/>
                </a:lnTo>
                <a:lnTo>
                  <a:pt x="20126" y="21260"/>
                </a:lnTo>
                <a:lnTo>
                  <a:pt x="20138" y="21260"/>
                </a:lnTo>
                <a:lnTo>
                  <a:pt x="20138" y="21600"/>
                </a:lnTo>
                <a:lnTo>
                  <a:pt x="20149" y="21600"/>
                </a:lnTo>
                <a:lnTo>
                  <a:pt x="20149" y="21260"/>
                </a:lnTo>
                <a:lnTo>
                  <a:pt x="20160" y="21255"/>
                </a:lnTo>
                <a:lnTo>
                  <a:pt x="20171" y="21250"/>
                </a:lnTo>
                <a:lnTo>
                  <a:pt x="20183" y="21240"/>
                </a:lnTo>
                <a:lnTo>
                  <a:pt x="20188" y="21225"/>
                </a:lnTo>
                <a:lnTo>
                  <a:pt x="20197" y="21210"/>
                </a:lnTo>
                <a:lnTo>
                  <a:pt x="20202" y="21190"/>
                </a:lnTo>
                <a:lnTo>
                  <a:pt x="20205" y="21170"/>
                </a:lnTo>
                <a:lnTo>
                  <a:pt x="20205" y="21130"/>
                </a:lnTo>
                <a:lnTo>
                  <a:pt x="20202" y="21110"/>
                </a:lnTo>
                <a:lnTo>
                  <a:pt x="20680" y="20615"/>
                </a:lnTo>
                <a:lnTo>
                  <a:pt x="20689" y="20635"/>
                </a:lnTo>
                <a:lnTo>
                  <a:pt x="20700" y="20650"/>
                </a:lnTo>
                <a:lnTo>
                  <a:pt x="20714" y="20660"/>
                </a:lnTo>
                <a:lnTo>
                  <a:pt x="20728" y="20665"/>
                </a:lnTo>
                <a:lnTo>
                  <a:pt x="20745" y="20660"/>
                </a:lnTo>
                <a:lnTo>
                  <a:pt x="20756" y="20650"/>
                </a:lnTo>
                <a:lnTo>
                  <a:pt x="20770" y="20635"/>
                </a:lnTo>
                <a:lnTo>
                  <a:pt x="20779" y="20615"/>
                </a:lnTo>
                <a:lnTo>
                  <a:pt x="21254" y="21105"/>
                </a:lnTo>
                <a:lnTo>
                  <a:pt x="21251" y="21125"/>
                </a:lnTo>
                <a:lnTo>
                  <a:pt x="21248" y="21150"/>
                </a:lnTo>
                <a:lnTo>
                  <a:pt x="21251" y="21175"/>
                </a:lnTo>
                <a:lnTo>
                  <a:pt x="21254" y="21195"/>
                </a:lnTo>
                <a:lnTo>
                  <a:pt x="21260" y="21215"/>
                </a:lnTo>
                <a:lnTo>
                  <a:pt x="21277" y="21245"/>
                </a:lnTo>
                <a:lnTo>
                  <a:pt x="21288" y="21255"/>
                </a:lnTo>
                <a:lnTo>
                  <a:pt x="21299" y="21260"/>
                </a:lnTo>
                <a:lnTo>
                  <a:pt x="21310" y="21265"/>
                </a:lnTo>
                <a:lnTo>
                  <a:pt x="21310" y="21600"/>
                </a:lnTo>
                <a:lnTo>
                  <a:pt x="21322" y="21600"/>
                </a:lnTo>
                <a:lnTo>
                  <a:pt x="21322" y="21265"/>
                </a:lnTo>
                <a:lnTo>
                  <a:pt x="21333" y="21260"/>
                </a:lnTo>
                <a:lnTo>
                  <a:pt x="21344" y="21255"/>
                </a:lnTo>
                <a:lnTo>
                  <a:pt x="21355" y="21240"/>
                </a:lnTo>
                <a:lnTo>
                  <a:pt x="21364" y="21230"/>
                </a:lnTo>
                <a:lnTo>
                  <a:pt x="21369" y="21210"/>
                </a:lnTo>
                <a:lnTo>
                  <a:pt x="21375" y="21195"/>
                </a:lnTo>
                <a:lnTo>
                  <a:pt x="21378" y="21170"/>
                </a:lnTo>
                <a:lnTo>
                  <a:pt x="21381" y="21150"/>
                </a:lnTo>
                <a:lnTo>
                  <a:pt x="21378" y="21130"/>
                </a:lnTo>
                <a:lnTo>
                  <a:pt x="21375" y="21105"/>
                </a:lnTo>
                <a:lnTo>
                  <a:pt x="21600" y="20875"/>
                </a:lnTo>
                <a:lnTo>
                  <a:pt x="21600" y="20850"/>
                </a:lnTo>
                <a:lnTo>
                  <a:pt x="21369" y="21090"/>
                </a:lnTo>
                <a:lnTo>
                  <a:pt x="21361" y="21065"/>
                </a:lnTo>
                <a:lnTo>
                  <a:pt x="21347" y="21050"/>
                </a:lnTo>
                <a:lnTo>
                  <a:pt x="21333" y="21040"/>
                </a:lnTo>
                <a:lnTo>
                  <a:pt x="21316" y="21035"/>
                </a:lnTo>
                <a:lnTo>
                  <a:pt x="21299" y="21040"/>
                </a:lnTo>
                <a:lnTo>
                  <a:pt x="21282" y="21050"/>
                </a:lnTo>
                <a:lnTo>
                  <a:pt x="21271" y="21065"/>
                </a:lnTo>
                <a:lnTo>
                  <a:pt x="21260" y="21085"/>
                </a:lnTo>
                <a:lnTo>
                  <a:pt x="20784" y="20595"/>
                </a:lnTo>
                <a:lnTo>
                  <a:pt x="20787" y="20580"/>
                </a:lnTo>
                <a:lnTo>
                  <a:pt x="20787" y="20540"/>
                </a:lnTo>
                <a:lnTo>
                  <a:pt x="20784" y="20520"/>
                </a:lnTo>
                <a:lnTo>
                  <a:pt x="20779" y="20505"/>
                </a:lnTo>
                <a:lnTo>
                  <a:pt x="20773" y="20490"/>
                </a:lnTo>
                <a:lnTo>
                  <a:pt x="20765" y="20475"/>
                </a:lnTo>
                <a:lnTo>
                  <a:pt x="20756" y="20465"/>
                </a:lnTo>
                <a:lnTo>
                  <a:pt x="20748" y="20460"/>
                </a:lnTo>
                <a:lnTo>
                  <a:pt x="20737" y="20455"/>
                </a:lnTo>
                <a:lnTo>
                  <a:pt x="20737" y="19420"/>
                </a:lnTo>
                <a:lnTo>
                  <a:pt x="20751" y="19410"/>
                </a:lnTo>
                <a:lnTo>
                  <a:pt x="20762" y="19395"/>
                </a:lnTo>
                <a:lnTo>
                  <a:pt x="20768" y="19375"/>
                </a:lnTo>
                <a:lnTo>
                  <a:pt x="20770" y="19345"/>
                </a:lnTo>
                <a:lnTo>
                  <a:pt x="20768" y="19325"/>
                </a:lnTo>
                <a:lnTo>
                  <a:pt x="21274" y="18805"/>
                </a:lnTo>
                <a:lnTo>
                  <a:pt x="21282" y="18820"/>
                </a:lnTo>
                <a:lnTo>
                  <a:pt x="21291" y="18835"/>
                </a:lnTo>
                <a:lnTo>
                  <a:pt x="21302" y="18840"/>
                </a:lnTo>
                <a:lnTo>
                  <a:pt x="21316" y="18845"/>
                </a:lnTo>
                <a:lnTo>
                  <a:pt x="21327" y="18840"/>
                </a:lnTo>
                <a:lnTo>
                  <a:pt x="21338" y="18835"/>
                </a:lnTo>
                <a:lnTo>
                  <a:pt x="21350" y="18820"/>
                </a:lnTo>
                <a:lnTo>
                  <a:pt x="21358" y="18805"/>
                </a:lnTo>
                <a:lnTo>
                  <a:pt x="21600" y="19050"/>
                </a:lnTo>
                <a:lnTo>
                  <a:pt x="21600" y="19030"/>
                </a:lnTo>
                <a:lnTo>
                  <a:pt x="21364" y="18785"/>
                </a:lnTo>
                <a:lnTo>
                  <a:pt x="21364" y="18770"/>
                </a:lnTo>
                <a:lnTo>
                  <a:pt x="21367" y="18755"/>
                </a:lnTo>
                <a:lnTo>
                  <a:pt x="21364" y="18735"/>
                </a:lnTo>
                <a:lnTo>
                  <a:pt x="21364" y="18720"/>
                </a:lnTo>
                <a:lnTo>
                  <a:pt x="21353" y="18695"/>
                </a:lnTo>
                <a:lnTo>
                  <a:pt x="21338" y="18675"/>
                </a:lnTo>
                <a:lnTo>
                  <a:pt x="21322" y="18665"/>
                </a:lnTo>
                <a:lnTo>
                  <a:pt x="21322" y="17645"/>
                </a:lnTo>
                <a:lnTo>
                  <a:pt x="21333" y="17645"/>
                </a:lnTo>
                <a:lnTo>
                  <a:pt x="21344" y="17635"/>
                </a:lnTo>
                <a:lnTo>
                  <a:pt x="21353" y="17625"/>
                </a:lnTo>
                <a:lnTo>
                  <a:pt x="21361" y="17615"/>
                </a:lnTo>
                <a:lnTo>
                  <a:pt x="21367" y="17595"/>
                </a:lnTo>
                <a:lnTo>
                  <a:pt x="21372" y="17580"/>
                </a:lnTo>
                <a:lnTo>
                  <a:pt x="21375" y="17560"/>
                </a:lnTo>
                <a:lnTo>
                  <a:pt x="21375" y="17520"/>
                </a:lnTo>
                <a:lnTo>
                  <a:pt x="21369" y="17500"/>
                </a:lnTo>
                <a:lnTo>
                  <a:pt x="21600" y="17265"/>
                </a:lnTo>
                <a:lnTo>
                  <a:pt x="21600" y="17245"/>
                </a:lnTo>
                <a:lnTo>
                  <a:pt x="21367" y="17485"/>
                </a:lnTo>
                <a:lnTo>
                  <a:pt x="21355" y="17465"/>
                </a:lnTo>
                <a:lnTo>
                  <a:pt x="21344" y="17450"/>
                </a:lnTo>
                <a:lnTo>
                  <a:pt x="21330" y="17440"/>
                </a:lnTo>
                <a:lnTo>
                  <a:pt x="21316" y="17435"/>
                </a:lnTo>
                <a:lnTo>
                  <a:pt x="21299" y="17440"/>
                </a:lnTo>
                <a:lnTo>
                  <a:pt x="21285" y="17445"/>
                </a:lnTo>
                <a:lnTo>
                  <a:pt x="21274" y="17460"/>
                </a:lnTo>
                <a:lnTo>
                  <a:pt x="21265" y="17480"/>
                </a:lnTo>
                <a:lnTo>
                  <a:pt x="20779" y="16985"/>
                </a:lnTo>
                <a:lnTo>
                  <a:pt x="20782" y="16965"/>
                </a:lnTo>
                <a:lnTo>
                  <a:pt x="20782" y="16930"/>
                </a:lnTo>
                <a:lnTo>
                  <a:pt x="20779" y="16915"/>
                </a:lnTo>
                <a:lnTo>
                  <a:pt x="20776" y="16900"/>
                </a:lnTo>
                <a:lnTo>
                  <a:pt x="20770" y="16885"/>
                </a:lnTo>
                <a:lnTo>
                  <a:pt x="20753" y="16865"/>
                </a:lnTo>
                <a:lnTo>
                  <a:pt x="20745" y="16860"/>
                </a:lnTo>
                <a:lnTo>
                  <a:pt x="20737" y="16855"/>
                </a:lnTo>
                <a:lnTo>
                  <a:pt x="20737" y="15825"/>
                </a:lnTo>
                <a:lnTo>
                  <a:pt x="20753" y="15815"/>
                </a:lnTo>
                <a:lnTo>
                  <a:pt x="20765" y="15795"/>
                </a:lnTo>
                <a:lnTo>
                  <a:pt x="20776" y="15770"/>
                </a:lnTo>
                <a:lnTo>
                  <a:pt x="20779" y="15740"/>
                </a:lnTo>
                <a:lnTo>
                  <a:pt x="20776" y="15720"/>
                </a:lnTo>
                <a:lnTo>
                  <a:pt x="20773" y="15705"/>
                </a:lnTo>
                <a:lnTo>
                  <a:pt x="21265" y="15205"/>
                </a:lnTo>
                <a:lnTo>
                  <a:pt x="21274" y="15220"/>
                </a:lnTo>
                <a:lnTo>
                  <a:pt x="21288" y="15235"/>
                </a:lnTo>
                <a:lnTo>
                  <a:pt x="21299" y="15245"/>
                </a:lnTo>
                <a:lnTo>
                  <a:pt x="21316" y="15250"/>
                </a:lnTo>
                <a:lnTo>
                  <a:pt x="21330" y="15245"/>
                </a:lnTo>
                <a:lnTo>
                  <a:pt x="21344" y="15235"/>
                </a:lnTo>
                <a:lnTo>
                  <a:pt x="21355" y="15220"/>
                </a:lnTo>
                <a:lnTo>
                  <a:pt x="21364" y="15200"/>
                </a:lnTo>
                <a:lnTo>
                  <a:pt x="21600" y="15440"/>
                </a:lnTo>
                <a:lnTo>
                  <a:pt x="21600" y="15420"/>
                </a:lnTo>
                <a:lnTo>
                  <a:pt x="21369" y="15185"/>
                </a:lnTo>
                <a:lnTo>
                  <a:pt x="21372" y="15165"/>
                </a:lnTo>
                <a:lnTo>
                  <a:pt x="21375" y="15145"/>
                </a:lnTo>
                <a:lnTo>
                  <a:pt x="21372" y="15125"/>
                </a:lnTo>
                <a:lnTo>
                  <a:pt x="21369" y="15105"/>
                </a:lnTo>
                <a:lnTo>
                  <a:pt x="21367" y="15090"/>
                </a:lnTo>
                <a:lnTo>
                  <a:pt x="21358" y="15075"/>
                </a:lnTo>
                <a:lnTo>
                  <a:pt x="21353" y="15060"/>
                </a:lnTo>
                <a:lnTo>
                  <a:pt x="21341" y="15050"/>
                </a:lnTo>
                <a:lnTo>
                  <a:pt x="21333" y="15045"/>
                </a:lnTo>
                <a:lnTo>
                  <a:pt x="21322" y="15040"/>
                </a:lnTo>
                <a:lnTo>
                  <a:pt x="21322" y="14005"/>
                </a:lnTo>
                <a:lnTo>
                  <a:pt x="21336" y="14000"/>
                </a:lnTo>
                <a:lnTo>
                  <a:pt x="21347" y="13980"/>
                </a:lnTo>
                <a:lnTo>
                  <a:pt x="21355" y="13960"/>
                </a:lnTo>
                <a:lnTo>
                  <a:pt x="21358" y="13935"/>
                </a:lnTo>
                <a:lnTo>
                  <a:pt x="21355" y="13910"/>
                </a:lnTo>
                <a:lnTo>
                  <a:pt x="21600" y="13655"/>
                </a:lnTo>
                <a:lnTo>
                  <a:pt x="21600" y="13635"/>
                </a:lnTo>
                <a:lnTo>
                  <a:pt x="21350" y="13890"/>
                </a:lnTo>
                <a:lnTo>
                  <a:pt x="21344" y="13875"/>
                </a:lnTo>
                <a:lnTo>
                  <a:pt x="21336" y="13865"/>
                </a:lnTo>
                <a:lnTo>
                  <a:pt x="21324" y="13860"/>
                </a:lnTo>
                <a:lnTo>
                  <a:pt x="21316" y="13855"/>
                </a:lnTo>
                <a:lnTo>
                  <a:pt x="21305" y="13860"/>
                </a:lnTo>
                <a:lnTo>
                  <a:pt x="21296" y="13865"/>
                </a:lnTo>
                <a:lnTo>
                  <a:pt x="21288" y="13875"/>
                </a:lnTo>
                <a:lnTo>
                  <a:pt x="21282" y="13890"/>
                </a:lnTo>
                <a:lnTo>
                  <a:pt x="20773" y="13365"/>
                </a:lnTo>
                <a:lnTo>
                  <a:pt x="20773" y="13340"/>
                </a:lnTo>
                <a:lnTo>
                  <a:pt x="20770" y="13310"/>
                </a:lnTo>
                <a:lnTo>
                  <a:pt x="20762" y="13290"/>
                </a:lnTo>
                <a:lnTo>
                  <a:pt x="20751" y="13270"/>
                </a:lnTo>
                <a:lnTo>
                  <a:pt x="20737" y="13260"/>
                </a:lnTo>
                <a:lnTo>
                  <a:pt x="20737" y="12200"/>
                </a:lnTo>
                <a:lnTo>
                  <a:pt x="20751" y="12190"/>
                </a:lnTo>
                <a:lnTo>
                  <a:pt x="20759" y="12175"/>
                </a:lnTo>
                <a:lnTo>
                  <a:pt x="20768" y="12155"/>
                </a:lnTo>
                <a:lnTo>
                  <a:pt x="20770" y="12130"/>
                </a:lnTo>
                <a:lnTo>
                  <a:pt x="20768" y="12105"/>
                </a:lnTo>
                <a:lnTo>
                  <a:pt x="21268" y="11590"/>
                </a:lnTo>
                <a:lnTo>
                  <a:pt x="21277" y="11610"/>
                </a:lnTo>
                <a:lnTo>
                  <a:pt x="21288" y="11625"/>
                </a:lnTo>
                <a:lnTo>
                  <a:pt x="21302" y="11635"/>
                </a:lnTo>
                <a:lnTo>
                  <a:pt x="21330" y="11635"/>
                </a:lnTo>
                <a:lnTo>
                  <a:pt x="21341" y="11625"/>
                </a:lnTo>
                <a:lnTo>
                  <a:pt x="21353" y="11610"/>
                </a:lnTo>
                <a:lnTo>
                  <a:pt x="21364" y="11590"/>
                </a:lnTo>
                <a:lnTo>
                  <a:pt x="21600" y="11830"/>
                </a:lnTo>
                <a:lnTo>
                  <a:pt x="21600" y="11810"/>
                </a:lnTo>
                <a:lnTo>
                  <a:pt x="21367" y="11570"/>
                </a:lnTo>
                <a:lnTo>
                  <a:pt x="21369" y="11555"/>
                </a:lnTo>
                <a:lnTo>
                  <a:pt x="21372" y="11535"/>
                </a:lnTo>
                <a:lnTo>
                  <a:pt x="21369" y="11515"/>
                </a:lnTo>
                <a:lnTo>
                  <a:pt x="21367" y="11500"/>
                </a:lnTo>
                <a:lnTo>
                  <a:pt x="21364" y="11485"/>
                </a:lnTo>
                <a:lnTo>
                  <a:pt x="21358" y="11470"/>
                </a:lnTo>
                <a:lnTo>
                  <a:pt x="21350" y="11460"/>
                </a:lnTo>
                <a:lnTo>
                  <a:pt x="21341" y="11450"/>
                </a:lnTo>
                <a:lnTo>
                  <a:pt x="21333" y="11440"/>
                </a:lnTo>
                <a:lnTo>
                  <a:pt x="21322" y="11435"/>
                </a:lnTo>
                <a:lnTo>
                  <a:pt x="21322" y="10405"/>
                </a:lnTo>
                <a:lnTo>
                  <a:pt x="21338" y="10395"/>
                </a:lnTo>
                <a:lnTo>
                  <a:pt x="21350" y="10375"/>
                </a:lnTo>
                <a:lnTo>
                  <a:pt x="21358" y="10350"/>
                </a:lnTo>
                <a:lnTo>
                  <a:pt x="21361" y="10325"/>
                </a:lnTo>
                <a:lnTo>
                  <a:pt x="21358" y="10295"/>
                </a:lnTo>
                <a:lnTo>
                  <a:pt x="21600" y="10045"/>
                </a:lnTo>
                <a:lnTo>
                  <a:pt x="21600" y="10025"/>
                </a:lnTo>
                <a:lnTo>
                  <a:pt x="21353" y="10280"/>
                </a:lnTo>
                <a:lnTo>
                  <a:pt x="21344" y="10265"/>
                </a:lnTo>
                <a:lnTo>
                  <a:pt x="21336" y="10255"/>
                </a:lnTo>
                <a:lnTo>
                  <a:pt x="21327" y="10245"/>
                </a:lnTo>
                <a:lnTo>
                  <a:pt x="21305" y="10245"/>
                </a:lnTo>
                <a:lnTo>
                  <a:pt x="21293" y="10250"/>
                </a:lnTo>
                <a:lnTo>
                  <a:pt x="21279" y="10275"/>
                </a:lnTo>
                <a:lnTo>
                  <a:pt x="20773" y="9760"/>
                </a:lnTo>
                <a:lnTo>
                  <a:pt x="20776" y="9730"/>
                </a:lnTo>
                <a:lnTo>
                  <a:pt x="20773" y="9700"/>
                </a:lnTo>
                <a:lnTo>
                  <a:pt x="20765" y="9675"/>
                </a:lnTo>
                <a:lnTo>
                  <a:pt x="20751" y="9660"/>
                </a:lnTo>
                <a:lnTo>
                  <a:pt x="20737" y="9650"/>
                </a:lnTo>
                <a:lnTo>
                  <a:pt x="20737" y="8595"/>
                </a:lnTo>
                <a:lnTo>
                  <a:pt x="20751" y="8590"/>
                </a:lnTo>
                <a:lnTo>
                  <a:pt x="20762" y="8570"/>
                </a:lnTo>
                <a:lnTo>
                  <a:pt x="20770" y="8550"/>
                </a:lnTo>
                <a:lnTo>
                  <a:pt x="20773" y="8520"/>
                </a:lnTo>
                <a:lnTo>
                  <a:pt x="20770" y="8495"/>
                </a:lnTo>
                <a:lnTo>
                  <a:pt x="21271" y="7975"/>
                </a:lnTo>
                <a:lnTo>
                  <a:pt x="21279" y="7995"/>
                </a:lnTo>
                <a:lnTo>
                  <a:pt x="21291" y="8005"/>
                </a:lnTo>
                <a:lnTo>
                  <a:pt x="21302" y="8015"/>
                </a:lnTo>
                <a:lnTo>
                  <a:pt x="21316" y="8020"/>
                </a:lnTo>
                <a:lnTo>
                  <a:pt x="21327" y="8015"/>
                </a:lnTo>
                <a:lnTo>
                  <a:pt x="21341" y="8005"/>
                </a:lnTo>
                <a:lnTo>
                  <a:pt x="21350" y="7990"/>
                </a:lnTo>
                <a:lnTo>
                  <a:pt x="21358" y="7975"/>
                </a:lnTo>
                <a:lnTo>
                  <a:pt x="21600" y="8225"/>
                </a:lnTo>
                <a:lnTo>
                  <a:pt x="21600" y="8200"/>
                </a:lnTo>
                <a:lnTo>
                  <a:pt x="21364" y="7955"/>
                </a:lnTo>
                <a:lnTo>
                  <a:pt x="21367" y="7925"/>
                </a:lnTo>
                <a:lnTo>
                  <a:pt x="21364" y="7910"/>
                </a:lnTo>
                <a:lnTo>
                  <a:pt x="21364" y="7895"/>
                </a:lnTo>
                <a:lnTo>
                  <a:pt x="21353" y="7870"/>
                </a:lnTo>
                <a:lnTo>
                  <a:pt x="21338" y="7850"/>
                </a:lnTo>
                <a:lnTo>
                  <a:pt x="21322" y="7840"/>
                </a:lnTo>
                <a:lnTo>
                  <a:pt x="21322" y="6790"/>
                </a:lnTo>
                <a:lnTo>
                  <a:pt x="21336" y="6785"/>
                </a:lnTo>
                <a:lnTo>
                  <a:pt x="21347" y="6765"/>
                </a:lnTo>
                <a:lnTo>
                  <a:pt x="21355" y="6745"/>
                </a:lnTo>
                <a:lnTo>
                  <a:pt x="21358" y="6715"/>
                </a:lnTo>
                <a:lnTo>
                  <a:pt x="21355" y="6690"/>
                </a:lnTo>
                <a:lnTo>
                  <a:pt x="21600" y="6435"/>
                </a:lnTo>
                <a:lnTo>
                  <a:pt x="21600" y="6415"/>
                </a:lnTo>
                <a:lnTo>
                  <a:pt x="21350" y="6670"/>
                </a:lnTo>
                <a:lnTo>
                  <a:pt x="21344" y="6655"/>
                </a:lnTo>
                <a:lnTo>
                  <a:pt x="21336" y="6645"/>
                </a:lnTo>
                <a:lnTo>
                  <a:pt x="21324" y="6640"/>
                </a:lnTo>
                <a:lnTo>
                  <a:pt x="21316" y="6635"/>
                </a:lnTo>
                <a:lnTo>
                  <a:pt x="21305" y="6640"/>
                </a:lnTo>
                <a:lnTo>
                  <a:pt x="21296" y="6645"/>
                </a:lnTo>
                <a:lnTo>
                  <a:pt x="21288" y="6655"/>
                </a:lnTo>
                <a:lnTo>
                  <a:pt x="21279" y="6670"/>
                </a:lnTo>
                <a:lnTo>
                  <a:pt x="20787" y="6160"/>
                </a:lnTo>
                <a:lnTo>
                  <a:pt x="20790" y="6145"/>
                </a:lnTo>
                <a:lnTo>
                  <a:pt x="20790" y="6105"/>
                </a:lnTo>
                <a:lnTo>
                  <a:pt x="20787" y="6085"/>
                </a:lnTo>
                <a:lnTo>
                  <a:pt x="20782" y="6065"/>
                </a:lnTo>
                <a:lnTo>
                  <a:pt x="20773" y="6050"/>
                </a:lnTo>
                <a:lnTo>
                  <a:pt x="20768" y="6035"/>
                </a:lnTo>
                <a:lnTo>
                  <a:pt x="20756" y="6025"/>
                </a:lnTo>
                <a:lnTo>
                  <a:pt x="20748" y="6020"/>
                </a:lnTo>
                <a:lnTo>
                  <a:pt x="20737" y="6015"/>
                </a:lnTo>
                <a:lnTo>
                  <a:pt x="20737" y="4995"/>
                </a:lnTo>
                <a:lnTo>
                  <a:pt x="20751" y="4985"/>
                </a:lnTo>
                <a:lnTo>
                  <a:pt x="20765" y="4965"/>
                </a:lnTo>
                <a:lnTo>
                  <a:pt x="20773" y="4940"/>
                </a:lnTo>
                <a:lnTo>
                  <a:pt x="20776" y="4910"/>
                </a:lnTo>
                <a:lnTo>
                  <a:pt x="20776" y="4895"/>
                </a:lnTo>
                <a:lnTo>
                  <a:pt x="20773" y="4880"/>
                </a:lnTo>
                <a:lnTo>
                  <a:pt x="21265" y="4375"/>
                </a:lnTo>
                <a:lnTo>
                  <a:pt x="21274" y="4395"/>
                </a:lnTo>
                <a:lnTo>
                  <a:pt x="21285" y="4410"/>
                </a:lnTo>
                <a:lnTo>
                  <a:pt x="21299" y="4420"/>
                </a:lnTo>
                <a:lnTo>
                  <a:pt x="21316" y="4425"/>
                </a:lnTo>
                <a:lnTo>
                  <a:pt x="21330" y="4420"/>
                </a:lnTo>
                <a:lnTo>
                  <a:pt x="21344" y="4410"/>
                </a:lnTo>
                <a:lnTo>
                  <a:pt x="21355" y="4395"/>
                </a:lnTo>
                <a:lnTo>
                  <a:pt x="21367" y="4375"/>
                </a:lnTo>
                <a:lnTo>
                  <a:pt x="21600" y="4615"/>
                </a:lnTo>
                <a:lnTo>
                  <a:pt x="21600" y="4590"/>
                </a:lnTo>
                <a:lnTo>
                  <a:pt x="21369" y="4355"/>
                </a:lnTo>
                <a:lnTo>
                  <a:pt x="21372" y="4335"/>
                </a:lnTo>
                <a:lnTo>
                  <a:pt x="21375" y="4320"/>
                </a:lnTo>
                <a:lnTo>
                  <a:pt x="21372" y="4300"/>
                </a:lnTo>
                <a:lnTo>
                  <a:pt x="21369" y="4280"/>
                </a:lnTo>
                <a:lnTo>
                  <a:pt x="21367" y="4265"/>
                </a:lnTo>
                <a:lnTo>
                  <a:pt x="21358" y="4250"/>
                </a:lnTo>
                <a:lnTo>
                  <a:pt x="21353" y="4235"/>
                </a:lnTo>
                <a:lnTo>
                  <a:pt x="21341" y="4225"/>
                </a:lnTo>
                <a:lnTo>
                  <a:pt x="21333" y="4220"/>
                </a:lnTo>
                <a:lnTo>
                  <a:pt x="21322" y="4215"/>
                </a:lnTo>
                <a:lnTo>
                  <a:pt x="21322" y="3180"/>
                </a:lnTo>
                <a:lnTo>
                  <a:pt x="21336" y="3170"/>
                </a:lnTo>
                <a:lnTo>
                  <a:pt x="21347" y="3155"/>
                </a:lnTo>
                <a:lnTo>
                  <a:pt x="21355" y="3135"/>
                </a:lnTo>
                <a:lnTo>
                  <a:pt x="21358" y="3105"/>
                </a:lnTo>
                <a:lnTo>
                  <a:pt x="21355" y="3080"/>
                </a:lnTo>
                <a:lnTo>
                  <a:pt x="21600" y="2830"/>
                </a:lnTo>
                <a:lnTo>
                  <a:pt x="21600" y="2805"/>
                </a:lnTo>
                <a:lnTo>
                  <a:pt x="21350" y="3060"/>
                </a:lnTo>
                <a:lnTo>
                  <a:pt x="21341" y="3050"/>
                </a:lnTo>
                <a:lnTo>
                  <a:pt x="21336" y="3040"/>
                </a:lnTo>
                <a:lnTo>
                  <a:pt x="21324" y="3035"/>
                </a:lnTo>
                <a:lnTo>
                  <a:pt x="21316" y="3030"/>
                </a:lnTo>
                <a:lnTo>
                  <a:pt x="21305" y="3035"/>
                </a:lnTo>
                <a:lnTo>
                  <a:pt x="21296" y="3040"/>
                </a:lnTo>
                <a:lnTo>
                  <a:pt x="21288" y="3050"/>
                </a:lnTo>
                <a:lnTo>
                  <a:pt x="21282" y="3060"/>
                </a:lnTo>
                <a:lnTo>
                  <a:pt x="20784" y="2550"/>
                </a:lnTo>
                <a:lnTo>
                  <a:pt x="20787" y="2530"/>
                </a:lnTo>
                <a:lnTo>
                  <a:pt x="20787" y="2495"/>
                </a:lnTo>
                <a:lnTo>
                  <a:pt x="20784" y="2475"/>
                </a:lnTo>
                <a:lnTo>
                  <a:pt x="20779" y="2460"/>
                </a:lnTo>
                <a:lnTo>
                  <a:pt x="20773" y="2445"/>
                </a:lnTo>
                <a:lnTo>
                  <a:pt x="20765" y="2435"/>
                </a:lnTo>
                <a:lnTo>
                  <a:pt x="20756" y="2425"/>
                </a:lnTo>
                <a:lnTo>
                  <a:pt x="20748" y="2415"/>
                </a:lnTo>
                <a:lnTo>
                  <a:pt x="20737" y="2410"/>
                </a:lnTo>
                <a:lnTo>
                  <a:pt x="20737" y="1405"/>
                </a:lnTo>
                <a:lnTo>
                  <a:pt x="20748" y="1400"/>
                </a:lnTo>
                <a:lnTo>
                  <a:pt x="20756" y="1395"/>
                </a:lnTo>
                <a:lnTo>
                  <a:pt x="20765" y="1385"/>
                </a:lnTo>
                <a:lnTo>
                  <a:pt x="20773" y="1370"/>
                </a:lnTo>
                <a:lnTo>
                  <a:pt x="20779" y="1355"/>
                </a:lnTo>
                <a:lnTo>
                  <a:pt x="20784" y="1340"/>
                </a:lnTo>
                <a:lnTo>
                  <a:pt x="20787" y="1320"/>
                </a:lnTo>
                <a:lnTo>
                  <a:pt x="20787" y="1280"/>
                </a:lnTo>
                <a:lnTo>
                  <a:pt x="20782" y="1260"/>
                </a:lnTo>
                <a:lnTo>
                  <a:pt x="21274" y="755"/>
                </a:lnTo>
                <a:lnTo>
                  <a:pt x="21282" y="770"/>
                </a:lnTo>
                <a:lnTo>
                  <a:pt x="21291" y="785"/>
                </a:lnTo>
                <a:lnTo>
                  <a:pt x="21302" y="790"/>
                </a:lnTo>
                <a:lnTo>
                  <a:pt x="21316" y="795"/>
                </a:lnTo>
                <a:lnTo>
                  <a:pt x="21327" y="790"/>
                </a:lnTo>
                <a:lnTo>
                  <a:pt x="21338" y="780"/>
                </a:lnTo>
                <a:lnTo>
                  <a:pt x="21347" y="770"/>
                </a:lnTo>
                <a:lnTo>
                  <a:pt x="21355" y="755"/>
                </a:lnTo>
                <a:lnTo>
                  <a:pt x="21600" y="1005"/>
                </a:lnTo>
                <a:lnTo>
                  <a:pt x="21600" y="980"/>
                </a:lnTo>
                <a:lnTo>
                  <a:pt x="21361" y="735"/>
                </a:lnTo>
                <a:lnTo>
                  <a:pt x="21361" y="710"/>
                </a:lnTo>
                <a:lnTo>
                  <a:pt x="21358" y="680"/>
                </a:lnTo>
                <a:lnTo>
                  <a:pt x="21350" y="655"/>
                </a:lnTo>
                <a:lnTo>
                  <a:pt x="21338" y="635"/>
                </a:lnTo>
                <a:lnTo>
                  <a:pt x="21322" y="625"/>
                </a:lnTo>
                <a:lnTo>
                  <a:pt x="21322" y="0"/>
                </a:lnTo>
                <a:lnTo>
                  <a:pt x="21310" y="0"/>
                </a:lnTo>
                <a:lnTo>
                  <a:pt x="21310" y="625"/>
                </a:lnTo>
                <a:lnTo>
                  <a:pt x="21293" y="635"/>
                </a:lnTo>
                <a:lnTo>
                  <a:pt x="21279" y="655"/>
                </a:lnTo>
                <a:lnTo>
                  <a:pt x="21271" y="680"/>
                </a:lnTo>
                <a:lnTo>
                  <a:pt x="21268" y="695"/>
                </a:lnTo>
                <a:lnTo>
                  <a:pt x="21268" y="710"/>
                </a:lnTo>
                <a:lnTo>
                  <a:pt x="21271" y="735"/>
                </a:lnTo>
                <a:lnTo>
                  <a:pt x="20776" y="1245"/>
                </a:lnTo>
                <a:lnTo>
                  <a:pt x="20768" y="1225"/>
                </a:lnTo>
                <a:lnTo>
                  <a:pt x="20756" y="1210"/>
                </a:lnTo>
                <a:lnTo>
                  <a:pt x="20742" y="1200"/>
                </a:lnTo>
                <a:lnTo>
                  <a:pt x="20714" y="1200"/>
                </a:lnTo>
                <a:lnTo>
                  <a:pt x="20703" y="1210"/>
                </a:lnTo>
                <a:lnTo>
                  <a:pt x="20692" y="1225"/>
                </a:lnTo>
                <a:lnTo>
                  <a:pt x="20683" y="1240"/>
                </a:lnTo>
                <a:lnTo>
                  <a:pt x="20191" y="735"/>
                </a:lnTo>
                <a:lnTo>
                  <a:pt x="20194" y="710"/>
                </a:lnTo>
                <a:lnTo>
                  <a:pt x="20191" y="695"/>
                </a:lnTo>
                <a:lnTo>
                  <a:pt x="20188" y="680"/>
                </a:lnTo>
                <a:lnTo>
                  <a:pt x="20180" y="650"/>
                </a:lnTo>
                <a:lnTo>
                  <a:pt x="20166" y="635"/>
                </a:lnTo>
                <a:lnTo>
                  <a:pt x="20149" y="625"/>
                </a:lnTo>
                <a:lnTo>
                  <a:pt x="20149" y="0"/>
                </a:lnTo>
                <a:lnTo>
                  <a:pt x="20138" y="0"/>
                </a:lnTo>
                <a:lnTo>
                  <a:pt x="20138" y="620"/>
                </a:lnTo>
                <a:lnTo>
                  <a:pt x="20129" y="625"/>
                </a:lnTo>
                <a:lnTo>
                  <a:pt x="20121" y="630"/>
                </a:lnTo>
                <a:lnTo>
                  <a:pt x="20107" y="650"/>
                </a:lnTo>
                <a:lnTo>
                  <a:pt x="20098" y="675"/>
                </a:lnTo>
                <a:lnTo>
                  <a:pt x="20095" y="695"/>
                </a:lnTo>
                <a:lnTo>
                  <a:pt x="20093" y="710"/>
                </a:lnTo>
                <a:lnTo>
                  <a:pt x="20095" y="740"/>
                </a:lnTo>
                <a:lnTo>
                  <a:pt x="19603" y="1245"/>
                </a:lnTo>
                <a:lnTo>
                  <a:pt x="19595" y="1230"/>
                </a:lnTo>
                <a:lnTo>
                  <a:pt x="19583" y="1215"/>
                </a:lnTo>
                <a:lnTo>
                  <a:pt x="19569" y="1205"/>
                </a:lnTo>
                <a:lnTo>
                  <a:pt x="19544" y="1205"/>
                </a:lnTo>
                <a:lnTo>
                  <a:pt x="19533" y="1215"/>
                </a:lnTo>
                <a:lnTo>
                  <a:pt x="19522" y="1225"/>
                </a:lnTo>
                <a:lnTo>
                  <a:pt x="19513" y="1245"/>
                </a:lnTo>
                <a:lnTo>
                  <a:pt x="19029" y="750"/>
                </a:lnTo>
                <a:lnTo>
                  <a:pt x="19032" y="730"/>
                </a:lnTo>
                <a:lnTo>
                  <a:pt x="19035" y="710"/>
                </a:lnTo>
                <a:lnTo>
                  <a:pt x="19032" y="690"/>
                </a:lnTo>
                <a:lnTo>
                  <a:pt x="19029" y="670"/>
                </a:lnTo>
                <a:lnTo>
                  <a:pt x="19024" y="650"/>
                </a:lnTo>
                <a:lnTo>
                  <a:pt x="19018" y="635"/>
                </a:lnTo>
                <a:lnTo>
                  <a:pt x="19010" y="620"/>
                </a:lnTo>
                <a:lnTo>
                  <a:pt x="18998" y="610"/>
                </a:lnTo>
                <a:lnTo>
                  <a:pt x="18990" y="605"/>
                </a:lnTo>
                <a:lnTo>
                  <a:pt x="18979" y="600"/>
                </a:lnTo>
                <a:lnTo>
                  <a:pt x="18979" y="0"/>
                </a:lnTo>
                <a:lnTo>
                  <a:pt x="18968" y="0"/>
                </a:lnTo>
                <a:lnTo>
                  <a:pt x="18968" y="600"/>
                </a:lnTo>
                <a:lnTo>
                  <a:pt x="18953" y="600"/>
                </a:lnTo>
                <a:lnTo>
                  <a:pt x="18942" y="610"/>
                </a:lnTo>
                <a:lnTo>
                  <a:pt x="18934" y="620"/>
                </a:lnTo>
                <a:lnTo>
                  <a:pt x="18917" y="650"/>
                </a:lnTo>
                <a:lnTo>
                  <a:pt x="18911" y="670"/>
                </a:lnTo>
                <a:lnTo>
                  <a:pt x="18908" y="690"/>
                </a:lnTo>
                <a:lnTo>
                  <a:pt x="18908" y="730"/>
                </a:lnTo>
                <a:lnTo>
                  <a:pt x="18911" y="750"/>
                </a:lnTo>
                <a:lnTo>
                  <a:pt x="18430" y="1245"/>
                </a:lnTo>
                <a:lnTo>
                  <a:pt x="18422" y="1230"/>
                </a:lnTo>
                <a:lnTo>
                  <a:pt x="18411" y="1215"/>
                </a:lnTo>
                <a:lnTo>
                  <a:pt x="18399" y="1205"/>
                </a:lnTo>
                <a:lnTo>
                  <a:pt x="18371" y="1205"/>
                </a:lnTo>
                <a:lnTo>
                  <a:pt x="18360" y="1215"/>
                </a:lnTo>
                <a:lnTo>
                  <a:pt x="18349" y="1225"/>
                </a:lnTo>
                <a:lnTo>
                  <a:pt x="18340" y="1245"/>
                </a:lnTo>
                <a:lnTo>
                  <a:pt x="17859" y="750"/>
                </a:lnTo>
                <a:lnTo>
                  <a:pt x="17865" y="730"/>
                </a:lnTo>
                <a:lnTo>
                  <a:pt x="17865" y="690"/>
                </a:lnTo>
                <a:lnTo>
                  <a:pt x="17859" y="665"/>
                </a:lnTo>
                <a:lnTo>
                  <a:pt x="17854" y="650"/>
                </a:lnTo>
                <a:lnTo>
                  <a:pt x="17848" y="630"/>
                </a:lnTo>
                <a:lnTo>
                  <a:pt x="17840" y="615"/>
                </a:lnTo>
                <a:lnTo>
                  <a:pt x="17829" y="605"/>
                </a:lnTo>
                <a:lnTo>
                  <a:pt x="17817" y="595"/>
                </a:lnTo>
                <a:lnTo>
                  <a:pt x="17806" y="595"/>
                </a:lnTo>
                <a:lnTo>
                  <a:pt x="17806" y="0"/>
                </a:lnTo>
                <a:lnTo>
                  <a:pt x="17795" y="0"/>
                </a:lnTo>
                <a:lnTo>
                  <a:pt x="17795" y="595"/>
                </a:lnTo>
                <a:lnTo>
                  <a:pt x="17781" y="595"/>
                </a:lnTo>
                <a:lnTo>
                  <a:pt x="17769" y="605"/>
                </a:lnTo>
                <a:lnTo>
                  <a:pt x="17761" y="615"/>
                </a:lnTo>
                <a:lnTo>
                  <a:pt x="17750" y="630"/>
                </a:lnTo>
                <a:lnTo>
                  <a:pt x="17744" y="645"/>
                </a:lnTo>
                <a:lnTo>
                  <a:pt x="17739" y="665"/>
                </a:lnTo>
                <a:lnTo>
                  <a:pt x="17736" y="685"/>
                </a:lnTo>
                <a:lnTo>
                  <a:pt x="17733" y="710"/>
                </a:lnTo>
                <a:lnTo>
                  <a:pt x="17736" y="730"/>
                </a:lnTo>
                <a:lnTo>
                  <a:pt x="17739" y="755"/>
                </a:lnTo>
                <a:lnTo>
                  <a:pt x="17263" y="1240"/>
                </a:lnTo>
                <a:lnTo>
                  <a:pt x="17252" y="1220"/>
                </a:lnTo>
                <a:lnTo>
                  <a:pt x="17241" y="1210"/>
                </a:lnTo>
                <a:lnTo>
                  <a:pt x="17226" y="1200"/>
                </a:lnTo>
                <a:lnTo>
                  <a:pt x="17212" y="1195"/>
                </a:lnTo>
                <a:lnTo>
                  <a:pt x="17199" y="1200"/>
                </a:lnTo>
                <a:lnTo>
                  <a:pt x="17184" y="1210"/>
                </a:lnTo>
                <a:lnTo>
                  <a:pt x="17173" y="1220"/>
                </a:lnTo>
                <a:lnTo>
                  <a:pt x="17165" y="1240"/>
                </a:lnTo>
                <a:lnTo>
                  <a:pt x="16670" y="730"/>
                </a:lnTo>
                <a:lnTo>
                  <a:pt x="16670" y="710"/>
                </a:lnTo>
                <a:lnTo>
                  <a:pt x="16667" y="680"/>
                </a:lnTo>
                <a:lnTo>
                  <a:pt x="16661" y="660"/>
                </a:lnTo>
                <a:lnTo>
                  <a:pt x="16647" y="640"/>
                </a:lnTo>
                <a:lnTo>
                  <a:pt x="16633" y="635"/>
                </a:lnTo>
                <a:lnTo>
                  <a:pt x="16633" y="0"/>
                </a:lnTo>
                <a:lnTo>
                  <a:pt x="16622" y="0"/>
                </a:lnTo>
                <a:lnTo>
                  <a:pt x="16622" y="635"/>
                </a:lnTo>
                <a:lnTo>
                  <a:pt x="16608" y="640"/>
                </a:lnTo>
                <a:lnTo>
                  <a:pt x="16594" y="660"/>
                </a:lnTo>
                <a:lnTo>
                  <a:pt x="16585" y="680"/>
                </a:lnTo>
                <a:lnTo>
                  <a:pt x="16582" y="710"/>
                </a:lnTo>
                <a:lnTo>
                  <a:pt x="16585" y="735"/>
                </a:lnTo>
                <a:lnTo>
                  <a:pt x="16090" y="1240"/>
                </a:lnTo>
                <a:lnTo>
                  <a:pt x="16082" y="1220"/>
                </a:lnTo>
                <a:lnTo>
                  <a:pt x="16071" y="1205"/>
                </a:lnTo>
                <a:lnTo>
                  <a:pt x="16057" y="1195"/>
                </a:lnTo>
                <a:lnTo>
                  <a:pt x="16026" y="1195"/>
                </a:lnTo>
                <a:lnTo>
                  <a:pt x="16012" y="1205"/>
                </a:lnTo>
                <a:lnTo>
                  <a:pt x="16000" y="1220"/>
                </a:lnTo>
                <a:lnTo>
                  <a:pt x="15992" y="1240"/>
                </a:lnTo>
                <a:lnTo>
                  <a:pt x="15511" y="745"/>
                </a:lnTo>
                <a:lnTo>
                  <a:pt x="15514" y="730"/>
                </a:lnTo>
                <a:lnTo>
                  <a:pt x="15514" y="690"/>
                </a:lnTo>
                <a:lnTo>
                  <a:pt x="15511" y="670"/>
                </a:lnTo>
                <a:lnTo>
                  <a:pt x="15505" y="655"/>
                </a:lnTo>
                <a:lnTo>
                  <a:pt x="15500" y="640"/>
                </a:lnTo>
                <a:lnTo>
                  <a:pt x="15491" y="625"/>
                </a:lnTo>
                <a:lnTo>
                  <a:pt x="15483" y="615"/>
                </a:lnTo>
                <a:lnTo>
                  <a:pt x="15472" y="610"/>
                </a:lnTo>
                <a:lnTo>
                  <a:pt x="15460" y="605"/>
                </a:lnTo>
                <a:lnTo>
                  <a:pt x="15460" y="0"/>
                </a:lnTo>
                <a:lnTo>
                  <a:pt x="15449" y="0"/>
                </a:lnTo>
                <a:lnTo>
                  <a:pt x="15449" y="605"/>
                </a:lnTo>
                <a:lnTo>
                  <a:pt x="15438" y="610"/>
                </a:lnTo>
                <a:lnTo>
                  <a:pt x="15429" y="615"/>
                </a:lnTo>
                <a:lnTo>
                  <a:pt x="15421" y="625"/>
                </a:lnTo>
                <a:lnTo>
                  <a:pt x="15412" y="640"/>
                </a:lnTo>
                <a:lnTo>
                  <a:pt x="15404" y="655"/>
                </a:lnTo>
                <a:lnTo>
                  <a:pt x="15401" y="670"/>
                </a:lnTo>
                <a:lnTo>
                  <a:pt x="15398" y="690"/>
                </a:lnTo>
                <a:lnTo>
                  <a:pt x="15396" y="710"/>
                </a:lnTo>
                <a:lnTo>
                  <a:pt x="15396" y="730"/>
                </a:lnTo>
                <a:lnTo>
                  <a:pt x="15401" y="745"/>
                </a:lnTo>
                <a:lnTo>
                  <a:pt x="14909" y="1250"/>
                </a:lnTo>
                <a:lnTo>
                  <a:pt x="14903" y="1235"/>
                </a:lnTo>
                <a:lnTo>
                  <a:pt x="14892" y="1220"/>
                </a:lnTo>
                <a:lnTo>
                  <a:pt x="14881" y="1215"/>
                </a:lnTo>
                <a:lnTo>
                  <a:pt x="14870" y="1210"/>
                </a:lnTo>
                <a:lnTo>
                  <a:pt x="14856" y="1215"/>
                </a:lnTo>
                <a:lnTo>
                  <a:pt x="14847" y="1220"/>
                </a:lnTo>
                <a:lnTo>
                  <a:pt x="14836" y="1235"/>
                </a:lnTo>
                <a:lnTo>
                  <a:pt x="14827" y="1250"/>
                </a:lnTo>
                <a:lnTo>
                  <a:pt x="14327" y="735"/>
                </a:lnTo>
                <a:lnTo>
                  <a:pt x="14327" y="710"/>
                </a:lnTo>
                <a:lnTo>
                  <a:pt x="14324" y="680"/>
                </a:lnTo>
                <a:lnTo>
                  <a:pt x="14316" y="655"/>
                </a:lnTo>
                <a:lnTo>
                  <a:pt x="14304" y="640"/>
                </a:lnTo>
                <a:lnTo>
                  <a:pt x="14290" y="630"/>
                </a:lnTo>
                <a:lnTo>
                  <a:pt x="14290" y="0"/>
                </a:lnTo>
                <a:lnTo>
                  <a:pt x="14279" y="0"/>
                </a:lnTo>
                <a:lnTo>
                  <a:pt x="14279" y="630"/>
                </a:lnTo>
                <a:lnTo>
                  <a:pt x="14262" y="640"/>
                </a:lnTo>
                <a:lnTo>
                  <a:pt x="14251" y="655"/>
                </a:lnTo>
                <a:lnTo>
                  <a:pt x="14243" y="680"/>
                </a:lnTo>
                <a:lnTo>
                  <a:pt x="14240" y="710"/>
                </a:lnTo>
                <a:lnTo>
                  <a:pt x="14240" y="735"/>
                </a:lnTo>
                <a:lnTo>
                  <a:pt x="13736" y="1250"/>
                </a:lnTo>
                <a:lnTo>
                  <a:pt x="13728" y="1235"/>
                </a:lnTo>
                <a:lnTo>
                  <a:pt x="13719" y="1225"/>
                </a:lnTo>
                <a:lnTo>
                  <a:pt x="13708" y="1215"/>
                </a:lnTo>
                <a:lnTo>
                  <a:pt x="13683" y="1215"/>
                </a:lnTo>
                <a:lnTo>
                  <a:pt x="13674" y="1225"/>
                </a:lnTo>
                <a:lnTo>
                  <a:pt x="13663" y="1235"/>
                </a:lnTo>
                <a:lnTo>
                  <a:pt x="13655" y="1250"/>
                </a:lnTo>
                <a:lnTo>
                  <a:pt x="13151" y="730"/>
                </a:lnTo>
                <a:lnTo>
                  <a:pt x="13154" y="710"/>
                </a:lnTo>
                <a:lnTo>
                  <a:pt x="13151" y="680"/>
                </a:lnTo>
                <a:lnTo>
                  <a:pt x="13143" y="660"/>
                </a:lnTo>
                <a:lnTo>
                  <a:pt x="13132" y="640"/>
                </a:lnTo>
                <a:lnTo>
                  <a:pt x="13118" y="635"/>
                </a:lnTo>
                <a:lnTo>
                  <a:pt x="13118" y="0"/>
                </a:lnTo>
                <a:lnTo>
                  <a:pt x="13106" y="0"/>
                </a:lnTo>
                <a:lnTo>
                  <a:pt x="13106" y="630"/>
                </a:lnTo>
                <a:lnTo>
                  <a:pt x="13089" y="640"/>
                </a:lnTo>
                <a:lnTo>
                  <a:pt x="13075" y="655"/>
                </a:lnTo>
                <a:lnTo>
                  <a:pt x="13067" y="680"/>
                </a:lnTo>
                <a:lnTo>
                  <a:pt x="13064" y="710"/>
                </a:lnTo>
                <a:lnTo>
                  <a:pt x="13067" y="735"/>
                </a:lnTo>
                <a:lnTo>
                  <a:pt x="12569" y="1245"/>
                </a:lnTo>
                <a:lnTo>
                  <a:pt x="12561" y="1230"/>
                </a:lnTo>
                <a:lnTo>
                  <a:pt x="12549" y="1215"/>
                </a:lnTo>
                <a:lnTo>
                  <a:pt x="12535" y="1205"/>
                </a:lnTo>
                <a:lnTo>
                  <a:pt x="12510" y="1205"/>
                </a:lnTo>
                <a:lnTo>
                  <a:pt x="12499" y="1215"/>
                </a:lnTo>
                <a:lnTo>
                  <a:pt x="12488" y="1225"/>
                </a:lnTo>
                <a:lnTo>
                  <a:pt x="12479" y="1245"/>
                </a:lnTo>
                <a:lnTo>
                  <a:pt x="11984" y="735"/>
                </a:lnTo>
                <a:lnTo>
                  <a:pt x="11987" y="710"/>
                </a:lnTo>
                <a:lnTo>
                  <a:pt x="11987" y="695"/>
                </a:lnTo>
                <a:lnTo>
                  <a:pt x="11984" y="680"/>
                </a:lnTo>
                <a:lnTo>
                  <a:pt x="11976" y="650"/>
                </a:lnTo>
                <a:lnTo>
                  <a:pt x="11962" y="630"/>
                </a:lnTo>
                <a:lnTo>
                  <a:pt x="11945" y="620"/>
                </a:lnTo>
                <a:lnTo>
                  <a:pt x="11945" y="0"/>
                </a:lnTo>
                <a:lnTo>
                  <a:pt x="11933" y="0"/>
                </a:lnTo>
                <a:lnTo>
                  <a:pt x="11933" y="620"/>
                </a:lnTo>
                <a:lnTo>
                  <a:pt x="11925" y="625"/>
                </a:lnTo>
                <a:lnTo>
                  <a:pt x="11914" y="630"/>
                </a:lnTo>
                <a:lnTo>
                  <a:pt x="11905" y="635"/>
                </a:lnTo>
                <a:lnTo>
                  <a:pt x="11900" y="650"/>
                </a:lnTo>
                <a:lnTo>
                  <a:pt x="11894" y="660"/>
                </a:lnTo>
                <a:lnTo>
                  <a:pt x="11888" y="675"/>
                </a:lnTo>
                <a:lnTo>
                  <a:pt x="11886" y="690"/>
                </a:lnTo>
                <a:lnTo>
                  <a:pt x="11886" y="725"/>
                </a:lnTo>
                <a:lnTo>
                  <a:pt x="11888" y="740"/>
                </a:lnTo>
                <a:lnTo>
                  <a:pt x="11385" y="1260"/>
                </a:lnTo>
                <a:lnTo>
                  <a:pt x="11379" y="1245"/>
                </a:lnTo>
                <a:lnTo>
                  <a:pt x="11371" y="1235"/>
                </a:lnTo>
                <a:lnTo>
                  <a:pt x="11360" y="1230"/>
                </a:lnTo>
                <a:lnTo>
                  <a:pt x="11351" y="1225"/>
                </a:lnTo>
                <a:lnTo>
                  <a:pt x="11340" y="1230"/>
                </a:lnTo>
                <a:lnTo>
                  <a:pt x="11331" y="1235"/>
                </a:lnTo>
                <a:lnTo>
                  <a:pt x="11323" y="1245"/>
                </a:lnTo>
                <a:lnTo>
                  <a:pt x="11318" y="1255"/>
                </a:lnTo>
                <a:lnTo>
                  <a:pt x="10806" y="730"/>
                </a:lnTo>
                <a:lnTo>
                  <a:pt x="10806" y="685"/>
                </a:lnTo>
                <a:lnTo>
                  <a:pt x="10797" y="660"/>
                </a:lnTo>
                <a:lnTo>
                  <a:pt x="10786" y="645"/>
                </a:lnTo>
                <a:lnTo>
                  <a:pt x="10772" y="635"/>
                </a:lnTo>
                <a:lnTo>
                  <a:pt x="10772" y="0"/>
                </a:lnTo>
                <a:lnTo>
                  <a:pt x="10761" y="0"/>
                </a:lnTo>
                <a:lnTo>
                  <a:pt x="10761" y="635"/>
                </a:lnTo>
                <a:lnTo>
                  <a:pt x="10746" y="645"/>
                </a:lnTo>
                <a:lnTo>
                  <a:pt x="10732" y="660"/>
                </a:lnTo>
                <a:lnTo>
                  <a:pt x="10724" y="680"/>
                </a:lnTo>
                <a:lnTo>
                  <a:pt x="10721" y="710"/>
                </a:lnTo>
                <a:lnTo>
                  <a:pt x="10724" y="735"/>
                </a:lnTo>
                <a:lnTo>
                  <a:pt x="10229" y="1245"/>
                </a:lnTo>
                <a:lnTo>
                  <a:pt x="10218" y="1225"/>
                </a:lnTo>
                <a:lnTo>
                  <a:pt x="10206" y="1210"/>
                </a:lnTo>
                <a:lnTo>
                  <a:pt x="10192" y="1200"/>
                </a:lnTo>
                <a:lnTo>
                  <a:pt x="10179" y="1195"/>
                </a:lnTo>
                <a:lnTo>
                  <a:pt x="10164" y="1200"/>
                </a:lnTo>
                <a:lnTo>
                  <a:pt x="10150" y="1210"/>
                </a:lnTo>
                <a:lnTo>
                  <a:pt x="10139" y="1220"/>
                </a:lnTo>
                <a:lnTo>
                  <a:pt x="10131" y="1240"/>
                </a:lnTo>
                <a:lnTo>
                  <a:pt x="9652" y="745"/>
                </a:lnTo>
                <a:lnTo>
                  <a:pt x="9655" y="730"/>
                </a:lnTo>
                <a:lnTo>
                  <a:pt x="9655" y="710"/>
                </a:lnTo>
                <a:lnTo>
                  <a:pt x="9652" y="690"/>
                </a:lnTo>
                <a:lnTo>
                  <a:pt x="9650" y="670"/>
                </a:lnTo>
                <a:lnTo>
                  <a:pt x="9647" y="650"/>
                </a:lnTo>
                <a:lnTo>
                  <a:pt x="9638" y="635"/>
                </a:lnTo>
                <a:lnTo>
                  <a:pt x="9630" y="625"/>
                </a:lnTo>
                <a:lnTo>
                  <a:pt x="9622" y="610"/>
                </a:lnTo>
                <a:lnTo>
                  <a:pt x="9610" y="605"/>
                </a:lnTo>
                <a:lnTo>
                  <a:pt x="9599" y="600"/>
                </a:lnTo>
                <a:lnTo>
                  <a:pt x="9599" y="0"/>
                </a:lnTo>
                <a:lnTo>
                  <a:pt x="9588" y="0"/>
                </a:lnTo>
                <a:lnTo>
                  <a:pt x="9588" y="600"/>
                </a:lnTo>
                <a:lnTo>
                  <a:pt x="9577" y="605"/>
                </a:lnTo>
                <a:lnTo>
                  <a:pt x="9565" y="610"/>
                </a:lnTo>
                <a:lnTo>
                  <a:pt x="9557" y="620"/>
                </a:lnTo>
                <a:lnTo>
                  <a:pt x="9548" y="635"/>
                </a:lnTo>
                <a:lnTo>
                  <a:pt x="9540" y="650"/>
                </a:lnTo>
                <a:lnTo>
                  <a:pt x="9534" y="670"/>
                </a:lnTo>
                <a:lnTo>
                  <a:pt x="9532" y="690"/>
                </a:lnTo>
                <a:lnTo>
                  <a:pt x="9532" y="730"/>
                </a:lnTo>
                <a:lnTo>
                  <a:pt x="9534" y="750"/>
                </a:lnTo>
                <a:lnTo>
                  <a:pt x="9053" y="1245"/>
                </a:lnTo>
                <a:lnTo>
                  <a:pt x="9045" y="1230"/>
                </a:lnTo>
                <a:lnTo>
                  <a:pt x="9034" y="1215"/>
                </a:lnTo>
                <a:lnTo>
                  <a:pt x="9020" y="1205"/>
                </a:lnTo>
                <a:lnTo>
                  <a:pt x="8994" y="1205"/>
                </a:lnTo>
                <a:lnTo>
                  <a:pt x="8980" y="1215"/>
                </a:lnTo>
                <a:lnTo>
                  <a:pt x="8972" y="1225"/>
                </a:lnTo>
                <a:lnTo>
                  <a:pt x="8963" y="1245"/>
                </a:lnTo>
                <a:lnTo>
                  <a:pt x="8474" y="745"/>
                </a:lnTo>
                <a:lnTo>
                  <a:pt x="8477" y="725"/>
                </a:lnTo>
                <a:lnTo>
                  <a:pt x="8480" y="710"/>
                </a:lnTo>
                <a:lnTo>
                  <a:pt x="8477" y="690"/>
                </a:lnTo>
                <a:lnTo>
                  <a:pt x="8474" y="675"/>
                </a:lnTo>
                <a:lnTo>
                  <a:pt x="8471" y="655"/>
                </a:lnTo>
                <a:lnTo>
                  <a:pt x="8463" y="640"/>
                </a:lnTo>
                <a:lnTo>
                  <a:pt x="8457" y="630"/>
                </a:lnTo>
                <a:lnTo>
                  <a:pt x="8449" y="620"/>
                </a:lnTo>
                <a:lnTo>
                  <a:pt x="8437" y="610"/>
                </a:lnTo>
                <a:lnTo>
                  <a:pt x="8429" y="610"/>
                </a:lnTo>
                <a:lnTo>
                  <a:pt x="8429" y="0"/>
                </a:lnTo>
                <a:lnTo>
                  <a:pt x="8418" y="0"/>
                </a:lnTo>
                <a:lnTo>
                  <a:pt x="8418" y="605"/>
                </a:lnTo>
                <a:lnTo>
                  <a:pt x="8407" y="610"/>
                </a:lnTo>
                <a:lnTo>
                  <a:pt x="8395" y="615"/>
                </a:lnTo>
                <a:lnTo>
                  <a:pt x="8387" y="625"/>
                </a:lnTo>
                <a:lnTo>
                  <a:pt x="8378" y="640"/>
                </a:lnTo>
                <a:lnTo>
                  <a:pt x="8373" y="655"/>
                </a:lnTo>
                <a:lnTo>
                  <a:pt x="8367" y="670"/>
                </a:lnTo>
                <a:lnTo>
                  <a:pt x="8364" y="690"/>
                </a:lnTo>
                <a:lnTo>
                  <a:pt x="8362" y="710"/>
                </a:lnTo>
                <a:lnTo>
                  <a:pt x="8364" y="730"/>
                </a:lnTo>
                <a:lnTo>
                  <a:pt x="8367" y="745"/>
                </a:lnTo>
                <a:lnTo>
                  <a:pt x="7869" y="1260"/>
                </a:lnTo>
                <a:lnTo>
                  <a:pt x="7855" y="1235"/>
                </a:lnTo>
                <a:lnTo>
                  <a:pt x="7844" y="1230"/>
                </a:lnTo>
                <a:lnTo>
                  <a:pt x="7836" y="1225"/>
                </a:lnTo>
                <a:lnTo>
                  <a:pt x="7824" y="1230"/>
                </a:lnTo>
                <a:lnTo>
                  <a:pt x="7816" y="1235"/>
                </a:lnTo>
                <a:lnTo>
                  <a:pt x="7807" y="1245"/>
                </a:lnTo>
                <a:lnTo>
                  <a:pt x="7802" y="1255"/>
                </a:lnTo>
                <a:lnTo>
                  <a:pt x="7293" y="735"/>
                </a:lnTo>
                <a:lnTo>
                  <a:pt x="7296" y="710"/>
                </a:lnTo>
                <a:lnTo>
                  <a:pt x="7293" y="680"/>
                </a:lnTo>
                <a:lnTo>
                  <a:pt x="7284" y="655"/>
                </a:lnTo>
                <a:lnTo>
                  <a:pt x="7273" y="635"/>
                </a:lnTo>
                <a:lnTo>
                  <a:pt x="7256" y="625"/>
                </a:lnTo>
                <a:lnTo>
                  <a:pt x="7256" y="0"/>
                </a:lnTo>
                <a:lnTo>
                  <a:pt x="7245" y="0"/>
                </a:lnTo>
                <a:lnTo>
                  <a:pt x="7245" y="625"/>
                </a:lnTo>
                <a:lnTo>
                  <a:pt x="7228" y="635"/>
                </a:lnTo>
                <a:lnTo>
                  <a:pt x="7214" y="655"/>
                </a:lnTo>
                <a:lnTo>
                  <a:pt x="7206" y="680"/>
                </a:lnTo>
                <a:lnTo>
                  <a:pt x="7203" y="695"/>
                </a:lnTo>
                <a:lnTo>
                  <a:pt x="7203" y="735"/>
                </a:lnTo>
                <a:lnTo>
                  <a:pt x="6711" y="1245"/>
                </a:lnTo>
                <a:lnTo>
                  <a:pt x="6702" y="1225"/>
                </a:lnTo>
                <a:lnTo>
                  <a:pt x="6691" y="1210"/>
                </a:lnTo>
                <a:lnTo>
                  <a:pt x="6677" y="1200"/>
                </a:lnTo>
                <a:lnTo>
                  <a:pt x="6649" y="1200"/>
                </a:lnTo>
                <a:lnTo>
                  <a:pt x="6635" y="1210"/>
                </a:lnTo>
                <a:lnTo>
                  <a:pt x="6623" y="1225"/>
                </a:lnTo>
                <a:lnTo>
                  <a:pt x="6615" y="1240"/>
                </a:lnTo>
                <a:lnTo>
                  <a:pt x="6123" y="735"/>
                </a:lnTo>
                <a:lnTo>
                  <a:pt x="6126" y="710"/>
                </a:lnTo>
                <a:lnTo>
                  <a:pt x="6126" y="695"/>
                </a:lnTo>
                <a:lnTo>
                  <a:pt x="6123" y="680"/>
                </a:lnTo>
                <a:lnTo>
                  <a:pt x="6114" y="650"/>
                </a:lnTo>
                <a:lnTo>
                  <a:pt x="6100" y="635"/>
                </a:lnTo>
                <a:lnTo>
                  <a:pt x="6083" y="625"/>
                </a:lnTo>
                <a:lnTo>
                  <a:pt x="6083" y="0"/>
                </a:lnTo>
                <a:lnTo>
                  <a:pt x="6072" y="0"/>
                </a:lnTo>
                <a:lnTo>
                  <a:pt x="6072" y="620"/>
                </a:lnTo>
                <a:lnTo>
                  <a:pt x="6064" y="625"/>
                </a:lnTo>
                <a:lnTo>
                  <a:pt x="6055" y="630"/>
                </a:lnTo>
                <a:lnTo>
                  <a:pt x="6041" y="650"/>
                </a:lnTo>
                <a:lnTo>
                  <a:pt x="6030" y="675"/>
                </a:lnTo>
                <a:lnTo>
                  <a:pt x="6027" y="695"/>
                </a:lnTo>
                <a:lnTo>
                  <a:pt x="6027" y="710"/>
                </a:lnTo>
                <a:lnTo>
                  <a:pt x="6030" y="740"/>
                </a:lnTo>
                <a:lnTo>
                  <a:pt x="5535" y="1245"/>
                </a:lnTo>
                <a:lnTo>
                  <a:pt x="5527" y="1230"/>
                </a:lnTo>
                <a:lnTo>
                  <a:pt x="5518" y="1215"/>
                </a:lnTo>
                <a:lnTo>
                  <a:pt x="5504" y="1205"/>
                </a:lnTo>
                <a:lnTo>
                  <a:pt x="5479" y="1205"/>
                </a:lnTo>
                <a:lnTo>
                  <a:pt x="5465" y="1215"/>
                </a:lnTo>
                <a:lnTo>
                  <a:pt x="5456" y="1225"/>
                </a:lnTo>
                <a:lnTo>
                  <a:pt x="5445" y="1245"/>
                </a:lnTo>
                <a:lnTo>
                  <a:pt x="4964" y="750"/>
                </a:lnTo>
                <a:lnTo>
                  <a:pt x="4967" y="730"/>
                </a:lnTo>
                <a:lnTo>
                  <a:pt x="4967" y="690"/>
                </a:lnTo>
                <a:lnTo>
                  <a:pt x="4964" y="670"/>
                </a:lnTo>
                <a:lnTo>
                  <a:pt x="4958" y="650"/>
                </a:lnTo>
                <a:lnTo>
                  <a:pt x="4953" y="635"/>
                </a:lnTo>
                <a:lnTo>
                  <a:pt x="4944" y="620"/>
                </a:lnTo>
                <a:lnTo>
                  <a:pt x="4933" y="610"/>
                </a:lnTo>
                <a:lnTo>
                  <a:pt x="4922" y="605"/>
                </a:lnTo>
                <a:lnTo>
                  <a:pt x="4911" y="600"/>
                </a:lnTo>
                <a:lnTo>
                  <a:pt x="4911" y="0"/>
                </a:lnTo>
                <a:lnTo>
                  <a:pt x="4899" y="0"/>
                </a:lnTo>
                <a:lnTo>
                  <a:pt x="4899" y="600"/>
                </a:lnTo>
                <a:lnTo>
                  <a:pt x="4888" y="600"/>
                </a:lnTo>
                <a:lnTo>
                  <a:pt x="4877" y="610"/>
                </a:lnTo>
                <a:lnTo>
                  <a:pt x="4868" y="620"/>
                </a:lnTo>
                <a:lnTo>
                  <a:pt x="4852" y="650"/>
                </a:lnTo>
                <a:lnTo>
                  <a:pt x="4846" y="670"/>
                </a:lnTo>
                <a:lnTo>
                  <a:pt x="4843" y="690"/>
                </a:lnTo>
                <a:lnTo>
                  <a:pt x="4843" y="730"/>
                </a:lnTo>
                <a:lnTo>
                  <a:pt x="4846" y="750"/>
                </a:lnTo>
                <a:lnTo>
                  <a:pt x="4365" y="1245"/>
                </a:lnTo>
                <a:lnTo>
                  <a:pt x="4356" y="1230"/>
                </a:lnTo>
                <a:lnTo>
                  <a:pt x="4345" y="1215"/>
                </a:lnTo>
                <a:lnTo>
                  <a:pt x="4331" y="1205"/>
                </a:lnTo>
                <a:lnTo>
                  <a:pt x="4306" y="1205"/>
                </a:lnTo>
                <a:lnTo>
                  <a:pt x="4295" y="1215"/>
                </a:lnTo>
                <a:lnTo>
                  <a:pt x="4284" y="1225"/>
                </a:lnTo>
                <a:lnTo>
                  <a:pt x="4275" y="1245"/>
                </a:lnTo>
                <a:lnTo>
                  <a:pt x="3794" y="750"/>
                </a:lnTo>
                <a:lnTo>
                  <a:pt x="3797" y="730"/>
                </a:lnTo>
                <a:lnTo>
                  <a:pt x="3800" y="710"/>
                </a:lnTo>
                <a:lnTo>
                  <a:pt x="3797" y="690"/>
                </a:lnTo>
                <a:lnTo>
                  <a:pt x="3794" y="665"/>
                </a:lnTo>
                <a:lnTo>
                  <a:pt x="3789" y="650"/>
                </a:lnTo>
                <a:lnTo>
                  <a:pt x="3783" y="630"/>
                </a:lnTo>
                <a:lnTo>
                  <a:pt x="3771" y="615"/>
                </a:lnTo>
                <a:lnTo>
                  <a:pt x="3763" y="605"/>
                </a:lnTo>
                <a:lnTo>
                  <a:pt x="3752" y="595"/>
                </a:lnTo>
                <a:lnTo>
                  <a:pt x="3741" y="595"/>
                </a:lnTo>
                <a:lnTo>
                  <a:pt x="3741" y="0"/>
                </a:lnTo>
                <a:lnTo>
                  <a:pt x="3729" y="0"/>
                </a:lnTo>
                <a:lnTo>
                  <a:pt x="3729" y="595"/>
                </a:lnTo>
                <a:lnTo>
                  <a:pt x="3715" y="595"/>
                </a:lnTo>
                <a:lnTo>
                  <a:pt x="3704" y="605"/>
                </a:lnTo>
                <a:lnTo>
                  <a:pt x="3693" y="615"/>
                </a:lnTo>
                <a:lnTo>
                  <a:pt x="3684" y="630"/>
                </a:lnTo>
                <a:lnTo>
                  <a:pt x="3679" y="645"/>
                </a:lnTo>
                <a:lnTo>
                  <a:pt x="3673" y="665"/>
                </a:lnTo>
                <a:lnTo>
                  <a:pt x="3667" y="685"/>
                </a:lnTo>
                <a:lnTo>
                  <a:pt x="3667" y="730"/>
                </a:lnTo>
                <a:lnTo>
                  <a:pt x="3673" y="755"/>
                </a:lnTo>
                <a:lnTo>
                  <a:pt x="3195" y="1240"/>
                </a:lnTo>
                <a:lnTo>
                  <a:pt x="3186" y="1220"/>
                </a:lnTo>
                <a:lnTo>
                  <a:pt x="3175" y="1210"/>
                </a:lnTo>
                <a:lnTo>
                  <a:pt x="3161" y="1200"/>
                </a:lnTo>
                <a:lnTo>
                  <a:pt x="3147" y="1195"/>
                </a:lnTo>
                <a:lnTo>
                  <a:pt x="3133" y="1200"/>
                </a:lnTo>
                <a:lnTo>
                  <a:pt x="3119" y="1210"/>
                </a:lnTo>
                <a:lnTo>
                  <a:pt x="3108" y="1220"/>
                </a:lnTo>
                <a:lnTo>
                  <a:pt x="3099" y="1240"/>
                </a:lnTo>
                <a:lnTo>
                  <a:pt x="2602" y="730"/>
                </a:lnTo>
                <a:lnTo>
                  <a:pt x="2604" y="710"/>
                </a:lnTo>
                <a:lnTo>
                  <a:pt x="2602" y="680"/>
                </a:lnTo>
                <a:lnTo>
                  <a:pt x="2593" y="660"/>
                </a:lnTo>
                <a:lnTo>
                  <a:pt x="2582" y="640"/>
                </a:lnTo>
                <a:lnTo>
                  <a:pt x="2568" y="635"/>
                </a:lnTo>
                <a:lnTo>
                  <a:pt x="2568" y="0"/>
                </a:lnTo>
                <a:lnTo>
                  <a:pt x="2557" y="0"/>
                </a:lnTo>
                <a:lnTo>
                  <a:pt x="2557" y="635"/>
                </a:lnTo>
                <a:lnTo>
                  <a:pt x="2540" y="640"/>
                </a:lnTo>
                <a:lnTo>
                  <a:pt x="2528" y="660"/>
                </a:lnTo>
                <a:lnTo>
                  <a:pt x="2520" y="680"/>
                </a:lnTo>
                <a:lnTo>
                  <a:pt x="2517" y="710"/>
                </a:lnTo>
                <a:lnTo>
                  <a:pt x="2520" y="735"/>
                </a:lnTo>
                <a:lnTo>
                  <a:pt x="2025" y="1240"/>
                </a:lnTo>
                <a:lnTo>
                  <a:pt x="2017" y="1220"/>
                </a:lnTo>
                <a:lnTo>
                  <a:pt x="2002" y="1205"/>
                </a:lnTo>
                <a:lnTo>
                  <a:pt x="1991" y="1195"/>
                </a:lnTo>
                <a:lnTo>
                  <a:pt x="1960" y="1195"/>
                </a:lnTo>
                <a:lnTo>
                  <a:pt x="1946" y="1205"/>
                </a:lnTo>
                <a:lnTo>
                  <a:pt x="1935" y="1220"/>
                </a:lnTo>
                <a:lnTo>
                  <a:pt x="1924" y="1240"/>
                </a:lnTo>
                <a:lnTo>
                  <a:pt x="1446" y="745"/>
                </a:lnTo>
                <a:lnTo>
                  <a:pt x="1448" y="730"/>
                </a:lnTo>
                <a:lnTo>
                  <a:pt x="1448" y="690"/>
                </a:lnTo>
                <a:lnTo>
                  <a:pt x="1443" y="670"/>
                </a:lnTo>
                <a:lnTo>
                  <a:pt x="1440" y="655"/>
                </a:lnTo>
                <a:lnTo>
                  <a:pt x="1432" y="640"/>
                </a:lnTo>
                <a:lnTo>
                  <a:pt x="1426" y="625"/>
                </a:lnTo>
                <a:lnTo>
                  <a:pt x="1415" y="615"/>
                </a:lnTo>
                <a:lnTo>
                  <a:pt x="1406" y="610"/>
                </a:lnTo>
                <a:lnTo>
                  <a:pt x="1395" y="605"/>
                </a:lnTo>
                <a:lnTo>
                  <a:pt x="1395" y="0"/>
                </a:lnTo>
                <a:lnTo>
                  <a:pt x="1384" y="0"/>
                </a:lnTo>
                <a:lnTo>
                  <a:pt x="1384" y="605"/>
                </a:lnTo>
                <a:lnTo>
                  <a:pt x="1372" y="610"/>
                </a:lnTo>
                <a:lnTo>
                  <a:pt x="1364" y="615"/>
                </a:lnTo>
                <a:lnTo>
                  <a:pt x="1353" y="625"/>
                </a:lnTo>
                <a:lnTo>
                  <a:pt x="1344" y="640"/>
                </a:lnTo>
                <a:lnTo>
                  <a:pt x="1339" y="655"/>
                </a:lnTo>
                <a:lnTo>
                  <a:pt x="1333" y="670"/>
                </a:lnTo>
                <a:lnTo>
                  <a:pt x="1330" y="690"/>
                </a:lnTo>
                <a:lnTo>
                  <a:pt x="1330" y="730"/>
                </a:lnTo>
                <a:lnTo>
                  <a:pt x="1333" y="745"/>
                </a:lnTo>
                <a:lnTo>
                  <a:pt x="844" y="1250"/>
                </a:lnTo>
                <a:lnTo>
                  <a:pt x="835" y="1235"/>
                </a:lnTo>
                <a:lnTo>
                  <a:pt x="827" y="1220"/>
                </a:lnTo>
                <a:lnTo>
                  <a:pt x="816" y="1215"/>
                </a:lnTo>
                <a:lnTo>
                  <a:pt x="804" y="1210"/>
                </a:lnTo>
                <a:lnTo>
                  <a:pt x="790" y="1215"/>
                </a:lnTo>
                <a:lnTo>
                  <a:pt x="779" y="1220"/>
                </a:lnTo>
                <a:lnTo>
                  <a:pt x="762" y="1250"/>
                </a:lnTo>
                <a:lnTo>
                  <a:pt x="259" y="735"/>
                </a:lnTo>
                <a:lnTo>
                  <a:pt x="262" y="710"/>
                </a:lnTo>
                <a:lnTo>
                  <a:pt x="259" y="680"/>
                </a:lnTo>
                <a:lnTo>
                  <a:pt x="250" y="655"/>
                </a:lnTo>
                <a:lnTo>
                  <a:pt x="239" y="640"/>
                </a:lnTo>
                <a:lnTo>
                  <a:pt x="222" y="630"/>
                </a:lnTo>
                <a:lnTo>
                  <a:pt x="222" y="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9000">
                <a:srgbClr val="FFFFFF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0"/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226" name="Google Shape;192;p11"/>
          <p:cNvSpPr/>
          <p:nvPr/>
        </p:nvSpPr>
        <p:spPr>
          <a:xfrm rot="16200000">
            <a:off x="8613299" y="4612799"/>
            <a:ext cx="405301" cy="35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681" y="0"/>
                </a:lnTo>
                <a:lnTo>
                  <a:pt x="16919" y="0"/>
                </a:lnTo>
                <a:lnTo>
                  <a:pt x="21600" y="10800"/>
                </a:lnTo>
                <a:lnTo>
                  <a:pt x="16919" y="21600"/>
                </a:lnTo>
                <a:lnTo>
                  <a:pt x="4681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77800" dist="19050" dir="5400000">
              <a:srgbClr val="082A44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2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1">
    <p:bg>
      <p:bgPr>
        <a:gradFill flip="none" rotWithShape="1"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rgbClr val="082A44"/>
            </a:gs>
          </a:gsLst>
          <a:lin ang="8100019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26;p3"/>
          <p:cNvGrpSpPr/>
          <p:nvPr/>
        </p:nvGrpSpPr>
        <p:grpSpPr>
          <a:xfrm>
            <a:off x="104" y="-1"/>
            <a:ext cx="9143910" cy="5143475"/>
            <a:chOff x="104" y="0"/>
            <a:chExt cx="9143908" cy="5143473"/>
          </a:xfrm>
        </p:grpSpPr>
        <p:sp>
          <p:nvSpPr>
            <p:cNvPr id="51" name="Google Shape;27;p3"/>
            <p:cNvSpPr/>
            <p:nvPr/>
          </p:nvSpPr>
          <p:spPr>
            <a:xfrm>
              <a:off x="104" y="-1"/>
              <a:ext cx="2245484" cy="95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172" y="8415"/>
                  </a:moveTo>
                  <a:lnTo>
                    <a:pt x="21119" y="11041"/>
                  </a:lnTo>
                  <a:lnTo>
                    <a:pt x="21096" y="11147"/>
                  </a:lnTo>
                  <a:lnTo>
                    <a:pt x="21096" y="11416"/>
                  </a:lnTo>
                  <a:lnTo>
                    <a:pt x="21108" y="11522"/>
                  </a:lnTo>
                  <a:lnTo>
                    <a:pt x="21130" y="11604"/>
                  </a:lnTo>
                  <a:lnTo>
                    <a:pt x="21165" y="11685"/>
                  </a:lnTo>
                  <a:lnTo>
                    <a:pt x="21199" y="11765"/>
                  </a:lnTo>
                  <a:lnTo>
                    <a:pt x="21234" y="11819"/>
                  </a:lnTo>
                  <a:lnTo>
                    <a:pt x="21279" y="11871"/>
                  </a:lnTo>
                  <a:lnTo>
                    <a:pt x="21325" y="11871"/>
                  </a:lnTo>
                  <a:lnTo>
                    <a:pt x="21325" y="17338"/>
                  </a:lnTo>
                  <a:lnTo>
                    <a:pt x="21257" y="17393"/>
                  </a:lnTo>
                  <a:lnTo>
                    <a:pt x="21199" y="17473"/>
                  </a:lnTo>
                  <a:lnTo>
                    <a:pt x="21165" y="17607"/>
                  </a:lnTo>
                  <a:lnTo>
                    <a:pt x="21153" y="17687"/>
                  </a:lnTo>
                  <a:lnTo>
                    <a:pt x="21153" y="17793"/>
                  </a:lnTo>
                  <a:lnTo>
                    <a:pt x="21165" y="17927"/>
                  </a:lnTo>
                  <a:lnTo>
                    <a:pt x="19184" y="20608"/>
                  </a:lnTo>
                  <a:lnTo>
                    <a:pt x="19137" y="20500"/>
                  </a:lnTo>
                  <a:lnTo>
                    <a:pt x="19092" y="20420"/>
                  </a:lnTo>
                  <a:lnTo>
                    <a:pt x="19023" y="20366"/>
                  </a:lnTo>
                  <a:lnTo>
                    <a:pt x="18966" y="20340"/>
                  </a:lnTo>
                  <a:lnTo>
                    <a:pt x="18897" y="20366"/>
                  </a:lnTo>
                  <a:lnTo>
                    <a:pt x="18839" y="20420"/>
                  </a:lnTo>
                  <a:lnTo>
                    <a:pt x="18783" y="20500"/>
                  </a:lnTo>
                  <a:lnTo>
                    <a:pt x="18748" y="20608"/>
                  </a:lnTo>
                  <a:lnTo>
                    <a:pt x="16813" y="17982"/>
                  </a:lnTo>
                  <a:lnTo>
                    <a:pt x="16824" y="17901"/>
                  </a:lnTo>
                  <a:lnTo>
                    <a:pt x="16824" y="17687"/>
                  </a:lnTo>
                  <a:lnTo>
                    <a:pt x="16802" y="17579"/>
                  </a:lnTo>
                  <a:lnTo>
                    <a:pt x="16789" y="17473"/>
                  </a:lnTo>
                  <a:lnTo>
                    <a:pt x="16755" y="17393"/>
                  </a:lnTo>
                  <a:lnTo>
                    <a:pt x="16721" y="17338"/>
                  </a:lnTo>
                  <a:lnTo>
                    <a:pt x="16687" y="17258"/>
                  </a:lnTo>
                  <a:lnTo>
                    <a:pt x="16653" y="17230"/>
                  </a:lnTo>
                  <a:lnTo>
                    <a:pt x="16606" y="17204"/>
                  </a:lnTo>
                  <a:lnTo>
                    <a:pt x="16606" y="11711"/>
                  </a:lnTo>
                  <a:lnTo>
                    <a:pt x="16664" y="11656"/>
                  </a:lnTo>
                  <a:lnTo>
                    <a:pt x="16710" y="11550"/>
                  </a:lnTo>
                  <a:lnTo>
                    <a:pt x="16744" y="11442"/>
                  </a:lnTo>
                  <a:lnTo>
                    <a:pt x="16755" y="11282"/>
                  </a:lnTo>
                  <a:lnTo>
                    <a:pt x="16744" y="11147"/>
                  </a:lnTo>
                  <a:lnTo>
                    <a:pt x="18748" y="8415"/>
                  </a:lnTo>
                  <a:lnTo>
                    <a:pt x="18794" y="8521"/>
                  </a:lnTo>
                  <a:lnTo>
                    <a:pt x="18839" y="8629"/>
                  </a:lnTo>
                  <a:lnTo>
                    <a:pt x="18897" y="8683"/>
                  </a:lnTo>
                  <a:lnTo>
                    <a:pt x="19023" y="8683"/>
                  </a:lnTo>
                  <a:lnTo>
                    <a:pt x="19080" y="8629"/>
                  </a:lnTo>
                  <a:lnTo>
                    <a:pt x="19137" y="8521"/>
                  </a:lnTo>
                  <a:lnTo>
                    <a:pt x="19172" y="8415"/>
                  </a:lnTo>
                  <a:close/>
                  <a:moveTo>
                    <a:pt x="14373" y="8387"/>
                  </a:moveTo>
                  <a:lnTo>
                    <a:pt x="16412" y="11122"/>
                  </a:lnTo>
                  <a:lnTo>
                    <a:pt x="16400" y="11202"/>
                  </a:lnTo>
                  <a:lnTo>
                    <a:pt x="16400" y="11282"/>
                  </a:lnTo>
                  <a:lnTo>
                    <a:pt x="16412" y="11442"/>
                  </a:lnTo>
                  <a:lnTo>
                    <a:pt x="16446" y="11576"/>
                  </a:lnTo>
                  <a:lnTo>
                    <a:pt x="16491" y="11656"/>
                  </a:lnTo>
                  <a:lnTo>
                    <a:pt x="16561" y="11711"/>
                  </a:lnTo>
                  <a:lnTo>
                    <a:pt x="16561" y="17204"/>
                  </a:lnTo>
                  <a:lnTo>
                    <a:pt x="16515" y="17230"/>
                  </a:lnTo>
                  <a:lnTo>
                    <a:pt x="16469" y="17258"/>
                  </a:lnTo>
                  <a:lnTo>
                    <a:pt x="16423" y="17310"/>
                  </a:lnTo>
                  <a:lnTo>
                    <a:pt x="16389" y="17393"/>
                  </a:lnTo>
                  <a:lnTo>
                    <a:pt x="16366" y="17473"/>
                  </a:lnTo>
                  <a:lnTo>
                    <a:pt x="16343" y="17579"/>
                  </a:lnTo>
                  <a:lnTo>
                    <a:pt x="16331" y="17687"/>
                  </a:lnTo>
                  <a:lnTo>
                    <a:pt x="16331" y="17901"/>
                  </a:lnTo>
                  <a:lnTo>
                    <a:pt x="16343" y="18007"/>
                  </a:lnTo>
                  <a:lnTo>
                    <a:pt x="14350" y="20688"/>
                  </a:lnTo>
                  <a:lnTo>
                    <a:pt x="14316" y="20608"/>
                  </a:lnTo>
                  <a:lnTo>
                    <a:pt x="14282" y="20554"/>
                  </a:lnTo>
                  <a:lnTo>
                    <a:pt x="14235" y="20528"/>
                  </a:lnTo>
                  <a:lnTo>
                    <a:pt x="14190" y="20500"/>
                  </a:lnTo>
                  <a:lnTo>
                    <a:pt x="14144" y="20528"/>
                  </a:lnTo>
                  <a:lnTo>
                    <a:pt x="14098" y="20554"/>
                  </a:lnTo>
                  <a:lnTo>
                    <a:pt x="14064" y="20608"/>
                  </a:lnTo>
                  <a:lnTo>
                    <a:pt x="14030" y="20688"/>
                  </a:lnTo>
                  <a:lnTo>
                    <a:pt x="12048" y="18007"/>
                  </a:lnTo>
                  <a:lnTo>
                    <a:pt x="12060" y="17901"/>
                  </a:lnTo>
                  <a:lnTo>
                    <a:pt x="12060" y="17659"/>
                  </a:lnTo>
                  <a:lnTo>
                    <a:pt x="12036" y="17553"/>
                  </a:lnTo>
                  <a:lnTo>
                    <a:pt x="12025" y="17473"/>
                  </a:lnTo>
                  <a:lnTo>
                    <a:pt x="11991" y="17393"/>
                  </a:lnTo>
                  <a:lnTo>
                    <a:pt x="11957" y="17310"/>
                  </a:lnTo>
                  <a:lnTo>
                    <a:pt x="11923" y="17258"/>
                  </a:lnTo>
                  <a:lnTo>
                    <a:pt x="11876" y="17204"/>
                  </a:lnTo>
                  <a:lnTo>
                    <a:pt x="11831" y="17178"/>
                  </a:lnTo>
                  <a:lnTo>
                    <a:pt x="11831" y="11871"/>
                  </a:lnTo>
                  <a:lnTo>
                    <a:pt x="11876" y="11845"/>
                  </a:lnTo>
                  <a:lnTo>
                    <a:pt x="11911" y="11791"/>
                  </a:lnTo>
                  <a:lnTo>
                    <a:pt x="11957" y="11736"/>
                  </a:lnTo>
                  <a:lnTo>
                    <a:pt x="11991" y="11685"/>
                  </a:lnTo>
                  <a:lnTo>
                    <a:pt x="12014" y="11604"/>
                  </a:lnTo>
                  <a:lnTo>
                    <a:pt x="12036" y="11496"/>
                  </a:lnTo>
                  <a:lnTo>
                    <a:pt x="12048" y="11390"/>
                  </a:lnTo>
                  <a:lnTo>
                    <a:pt x="12048" y="11176"/>
                  </a:lnTo>
                  <a:lnTo>
                    <a:pt x="12025" y="11067"/>
                  </a:lnTo>
                  <a:lnTo>
                    <a:pt x="14007" y="8387"/>
                  </a:lnTo>
                  <a:lnTo>
                    <a:pt x="14041" y="8495"/>
                  </a:lnTo>
                  <a:lnTo>
                    <a:pt x="14087" y="8549"/>
                  </a:lnTo>
                  <a:lnTo>
                    <a:pt x="14133" y="8601"/>
                  </a:lnTo>
                  <a:lnTo>
                    <a:pt x="14190" y="8629"/>
                  </a:lnTo>
                  <a:lnTo>
                    <a:pt x="14247" y="8601"/>
                  </a:lnTo>
                  <a:lnTo>
                    <a:pt x="14293" y="8549"/>
                  </a:lnTo>
                  <a:lnTo>
                    <a:pt x="14339" y="8469"/>
                  </a:lnTo>
                  <a:lnTo>
                    <a:pt x="14373" y="8387"/>
                  </a:lnTo>
                  <a:close/>
                  <a:moveTo>
                    <a:pt x="3401" y="0"/>
                  </a:moveTo>
                  <a:lnTo>
                    <a:pt x="4455" y="1421"/>
                  </a:lnTo>
                  <a:lnTo>
                    <a:pt x="4444" y="1527"/>
                  </a:lnTo>
                  <a:lnTo>
                    <a:pt x="4432" y="1609"/>
                  </a:lnTo>
                  <a:lnTo>
                    <a:pt x="4444" y="1715"/>
                  </a:lnTo>
                  <a:lnTo>
                    <a:pt x="4455" y="1795"/>
                  </a:lnTo>
                  <a:lnTo>
                    <a:pt x="4489" y="1955"/>
                  </a:lnTo>
                  <a:lnTo>
                    <a:pt x="4547" y="2064"/>
                  </a:lnTo>
                  <a:lnTo>
                    <a:pt x="4581" y="2090"/>
                  </a:lnTo>
                  <a:lnTo>
                    <a:pt x="4627" y="2090"/>
                  </a:lnTo>
                  <a:lnTo>
                    <a:pt x="4627" y="7611"/>
                  </a:lnTo>
                  <a:lnTo>
                    <a:pt x="4581" y="7611"/>
                  </a:lnTo>
                  <a:lnTo>
                    <a:pt x="4547" y="7663"/>
                  </a:lnTo>
                  <a:lnTo>
                    <a:pt x="4513" y="7692"/>
                  </a:lnTo>
                  <a:lnTo>
                    <a:pt x="4478" y="7772"/>
                  </a:lnTo>
                  <a:lnTo>
                    <a:pt x="4432" y="7932"/>
                  </a:lnTo>
                  <a:lnTo>
                    <a:pt x="4421" y="8012"/>
                  </a:lnTo>
                  <a:lnTo>
                    <a:pt x="4421" y="8200"/>
                  </a:lnTo>
                  <a:lnTo>
                    <a:pt x="4432" y="8281"/>
                  </a:lnTo>
                  <a:lnTo>
                    <a:pt x="2463" y="10961"/>
                  </a:lnTo>
                  <a:lnTo>
                    <a:pt x="2416" y="10853"/>
                  </a:lnTo>
                  <a:lnTo>
                    <a:pt x="2371" y="10799"/>
                  </a:lnTo>
                  <a:lnTo>
                    <a:pt x="2314" y="10747"/>
                  </a:lnTo>
                  <a:lnTo>
                    <a:pt x="2256" y="10719"/>
                  </a:lnTo>
                  <a:lnTo>
                    <a:pt x="2199" y="10747"/>
                  </a:lnTo>
                  <a:lnTo>
                    <a:pt x="2141" y="10799"/>
                  </a:lnTo>
                  <a:lnTo>
                    <a:pt x="2096" y="10853"/>
                  </a:lnTo>
                  <a:lnTo>
                    <a:pt x="2061" y="10961"/>
                  </a:lnTo>
                  <a:lnTo>
                    <a:pt x="34" y="8226"/>
                  </a:lnTo>
                  <a:lnTo>
                    <a:pt x="34" y="7986"/>
                  </a:lnTo>
                  <a:lnTo>
                    <a:pt x="0" y="7852"/>
                  </a:lnTo>
                  <a:lnTo>
                    <a:pt x="0" y="8361"/>
                  </a:lnTo>
                  <a:lnTo>
                    <a:pt x="11" y="8335"/>
                  </a:lnTo>
                  <a:lnTo>
                    <a:pt x="2039" y="11067"/>
                  </a:lnTo>
                  <a:lnTo>
                    <a:pt x="2027" y="11176"/>
                  </a:lnTo>
                  <a:lnTo>
                    <a:pt x="2016" y="11282"/>
                  </a:lnTo>
                  <a:lnTo>
                    <a:pt x="2016" y="11390"/>
                  </a:lnTo>
                  <a:lnTo>
                    <a:pt x="2039" y="11496"/>
                  </a:lnTo>
                  <a:lnTo>
                    <a:pt x="2050" y="11604"/>
                  </a:lnTo>
                  <a:lnTo>
                    <a:pt x="2084" y="11685"/>
                  </a:lnTo>
                  <a:lnTo>
                    <a:pt x="2107" y="11736"/>
                  </a:lnTo>
                  <a:lnTo>
                    <a:pt x="2153" y="11791"/>
                  </a:lnTo>
                  <a:lnTo>
                    <a:pt x="2188" y="11845"/>
                  </a:lnTo>
                  <a:lnTo>
                    <a:pt x="2233" y="11845"/>
                  </a:lnTo>
                  <a:lnTo>
                    <a:pt x="2233" y="17258"/>
                  </a:lnTo>
                  <a:lnTo>
                    <a:pt x="2199" y="17284"/>
                  </a:lnTo>
                  <a:lnTo>
                    <a:pt x="2153" y="17310"/>
                  </a:lnTo>
                  <a:lnTo>
                    <a:pt x="2118" y="17364"/>
                  </a:lnTo>
                  <a:lnTo>
                    <a:pt x="2096" y="17419"/>
                  </a:lnTo>
                  <a:lnTo>
                    <a:pt x="2061" y="17499"/>
                  </a:lnTo>
                  <a:lnTo>
                    <a:pt x="2050" y="17579"/>
                  </a:lnTo>
                  <a:lnTo>
                    <a:pt x="2039" y="17687"/>
                  </a:lnTo>
                  <a:lnTo>
                    <a:pt x="2027" y="17793"/>
                  </a:lnTo>
                  <a:lnTo>
                    <a:pt x="2039" y="17873"/>
                  </a:lnTo>
                  <a:lnTo>
                    <a:pt x="2050" y="17956"/>
                  </a:lnTo>
                  <a:lnTo>
                    <a:pt x="45" y="20688"/>
                  </a:lnTo>
                  <a:lnTo>
                    <a:pt x="0" y="20580"/>
                  </a:lnTo>
                  <a:lnTo>
                    <a:pt x="0" y="21357"/>
                  </a:lnTo>
                  <a:lnTo>
                    <a:pt x="34" y="21277"/>
                  </a:lnTo>
                  <a:lnTo>
                    <a:pt x="57" y="21171"/>
                  </a:lnTo>
                  <a:lnTo>
                    <a:pt x="80" y="21089"/>
                  </a:lnTo>
                  <a:lnTo>
                    <a:pt x="80" y="20849"/>
                  </a:lnTo>
                  <a:lnTo>
                    <a:pt x="68" y="20768"/>
                  </a:lnTo>
                  <a:lnTo>
                    <a:pt x="2061" y="18062"/>
                  </a:lnTo>
                  <a:lnTo>
                    <a:pt x="2141" y="18250"/>
                  </a:lnTo>
                  <a:lnTo>
                    <a:pt x="2199" y="18302"/>
                  </a:lnTo>
                  <a:lnTo>
                    <a:pt x="2302" y="18302"/>
                  </a:lnTo>
                  <a:lnTo>
                    <a:pt x="2348" y="18276"/>
                  </a:lnTo>
                  <a:lnTo>
                    <a:pt x="2382" y="18222"/>
                  </a:lnTo>
                  <a:lnTo>
                    <a:pt x="2416" y="18170"/>
                  </a:lnTo>
                  <a:lnTo>
                    <a:pt x="2451" y="18088"/>
                  </a:lnTo>
                  <a:lnTo>
                    <a:pt x="2463" y="17982"/>
                  </a:lnTo>
                  <a:lnTo>
                    <a:pt x="2485" y="17901"/>
                  </a:lnTo>
                  <a:lnTo>
                    <a:pt x="2485" y="17687"/>
                  </a:lnTo>
                  <a:lnTo>
                    <a:pt x="2474" y="17579"/>
                  </a:lnTo>
                  <a:lnTo>
                    <a:pt x="2427" y="17419"/>
                  </a:lnTo>
                  <a:lnTo>
                    <a:pt x="2359" y="17310"/>
                  </a:lnTo>
                  <a:lnTo>
                    <a:pt x="2325" y="17284"/>
                  </a:lnTo>
                  <a:lnTo>
                    <a:pt x="2279" y="17258"/>
                  </a:lnTo>
                  <a:lnTo>
                    <a:pt x="2279" y="11845"/>
                  </a:lnTo>
                  <a:lnTo>
                    <a:pt x="2325" y="11845"/>
                  </a:lnTo>
                  <a:lnTo>
                    <a:pt x="2371" y="11791"/>
                  </a:lnTo>
                  <a:lnTo>
                    <a:pt x="2405" y="11736"/>
                  </a:lnTo>
                  <a:lnTo>
                    <a:pt x="2439" y="11685"/>
                  </a:lnTo>
                  <a:lnTo>
                    <a:pt x="2463" y="11576"/>
                  </a:lnTo>
                  <a:lnTo>
                    <a:pt x="2485" y="11496"/>
                  </a:lnTo>
                  <a:lnTo>
                    <a:pt x="2497" y="11390"/>
                  </a:lnTo>
                  <a:lnTo>
                    <a:pt x="2497" y="11176"/>
                  </a:lnTo>
                  <a:lnTo>
                    <a:pt x="2485" y="11067"/>
                  </a:lnTo>
                  <a:lnTo>
                    <a:pt x="4455" y="8387"/>
                  </a:lnTo>
                  <a:lnTo>
                    <a:pt x="4489" y="8495"/>
                  </a:lnTo>
                  <a:lnTo>
                    <a:pt x="4536" y="8575"/>
                  </a:lnTo>
                  <a:lnTo>
                    <a:pt x="4581" y="8629"/>
                  </a:lnTo>
                  <a:lnTo>
                    <a:pt x="4707" y="8629"/>
                  </a:lnTo>
                  <a:lnTo>
                    <a:pt x="4753" y="8575"/>
                  </a:lnTo>
                  <a:lnTo>
                    <a:pt x="4798" y="8495"/>
                  </a:lnTo>
                  <a:lnTo>
                    <a:pt x="4833" y="8387"/>
                  </a:lnTo>
                  <a:lnTo>
                    <a:pt x="6837" y="11093"/>
                  </a:lnTo>
                  <a:lnTo>
                    <a:pt x="6826" y="11202"/>
                  </a:lnTo>
                  <a:lnTo>
                    <a:pt x="6826" y="11390"/>
                  </a:lnTo>
                  <a:lnTo>
                    <a:pt x="6837" y="11470"/>
                  </a:lnTo>
                  <a:lnTo>
                    <a:pt x="6860" y="11550"/>
                  </a:lnTo>
                  <a:lnTo>
                    <a:pt x="6883" y="11630"/>
                  </a:lnTo>
                  <a:lnTo>
                    <a:pt x="6918" y="11685"/>
                  </a:lnTo>
                  <a:lnTo>
                    <a:pt x="6952" y="11736"/>
                  </a:lnTo>
                  <a:lnTo>
                    <a:pt x="6986" y="11765"/>
                  </a:lnTo>
                  <a:lnTo>
                    <a:pt x="7078" y="11765"/>
                  </a:lnTo>
                  <a:lnTo>
                    <a:pt x="7112" y="11736"/>
                  </a:lnTo>
                  <a:lnTo>
                    <a:pt x="7146" y="11685"/>
                  </a:lnTo>
                  <a:lnTo>
                    <a:pt x="7181" y="11630"/>
                  </a:lnTo>
                  <a:lnTo>
                    <a:pt x="7204" y="11550"/>
                  </a:lnTo>
                  <a:lnTo>
                    <a:pt x="7215" y="11470"/>
                  </a:lnTo>
                  <a:lnTo>
                    <a:pt x="7238" y="11390"/>
                  </a:lnTo>
                  <a:lnTo>
                    <a:pt x="7238" y="11202"/>
                  </a:lnTo>
                  <a:lnTo>
                    <a:pt x="7215" y="11093"/>
                  </a:lnTo>
                  <a:lnTo>
                    <a:pt x="9219" y="8387"/>
                  </a:lnTo>
                  <a:lnTo>
                    <a:pt x="9254" y="8495"/>
                  </a:lnTo>
                  <a:lnTo>
                    <a:pt x="9300" y="8575"/>
                  </a:lnTo>
                  <a:lnTo>
                    <a:pt x="9357" y="8629"/>
                  </a:lnTo>
                  <a:lnTo>
                    <a:pt x="9414" y="8655"/>
                  </a:lnTo>
                  <a:lnTo>
                    <a:pt x="9471" y="8629"/>
                  </a:lnTo>
                  <a:lnTo>
                    <a:pt x="9528" y="8575"/>
                  </a:lnTo>
                  <a:lnTo>
                    <a:pt x="9575" y="8495"/>
                  </a:lnTo>
                  <a:lnTo>
                    <a:pt x="9609" y="8387"/>
                  </a:lnTo>
                  <a:lnTo>
                    <a:pt x="11578" y="11041"/>
                  </a:lnTo>
                  <a:lnTo>
                    <a:pt x="11567" y="11176"/>
                  </a:lnTo>
                  <a:lnTo>
                    <a:pt x="11556" y="11282"/>
                  </a:lnTo>
                  <a:lnTo>
                    <a:pt x="11556" y="11390"/>
                  </a:lnTo>
                  <a:lnTo>
                    <a:pt x="11578" y="11496"/>
                  </a:lnTo>
                  <a:lnTo>
                    <a:pt x="11590" y="11604"/>
                  </a:lnTo>
                  <a:lnTo>
                    <a:pt x="11625" y="11685"/>
                  </a:lnTo>
                  <a:lnTo>
                    <a:pt x="11659" y="11736"/>
                  </a:lnTo>
                  <a:lnTo>
                    <a:pt x="11693" y="11819"/>
                  </a:lnTo>
                  <a:lnTo>
                    <a:pt x="11739" y="11845"/>
                  </a:lnTo>
                  <a:lnTo>
                    <a:pt x="11785" y="11871"/>
                  </a:lnTo>
                  <a:lnTo>
                    <a:pt x="11785" y="17178"/>
                  </a:lnTo>
                  <a:lnTo>
                    <a:pt x="11739" y="17204"/>
                  </a:lnTo>
                  <a:lnTo>
                    <a:pt x="11693" y="17258"/>
                  </a:lnTo>
                  <a:lnTo>
                    <a:pt x="11648" y="17310"/>
                  </a:lnTo>
                  <a:lnTo>
                    <a:pt x="11613" y="17364"/>
                  </a:lnTo>
                  <a:lnTo>
                    <a:pt x="11590" y="17473"/>
                  </a:lnTo>
                  <a:lnTo>
                    <a:pt x="11567" y="17553"/>
                  </a:lnTo>
                  <a:lnTo>
                    <a:pt x="11556" y="17659"/>
                  </a:lnTo>
                  <a:lnTo>
                    <a:pt x="11544" y="17793"/>
                  </a:lnTo>
                  <a:lnTo>
                    <a:pt x="11556" y="17901"/>
                  </a:lnTo>
                  <a:lnTo>
                    <a:pt x="11567" y="18007"/>
                  </a:lnTo>
                  <a:lnTo>
                    <a:pt x="11590" y="18116"/>
                  </a:lnTo>
                  <a:lnTo>
                    <a:pt x="11625" y="18222"/>
                  </a:lnTo>
                  <a:lnTo>
                    <a:pt x="11659" y="18276"/>
                  </a:lnTo>
                  <a:lnTo>
                    <a:pt x="11705" y="18330"/>
                  </a:lnTo>
                  <a:lnTo>
                    <a:pt x="11750" y="18384"/>
                  </a:lnTo>
                  <a:lnTo>
                    <a:pt x="11808" y="18384"/>
                  </a:lnTo>
                  <a:lnTo>
                    <a:pt x="11865" y="18356"/>
                  </a:lnTo>
                  <a:lnTo>
                    <a:pt x="11934" y="18302"/>
                  </a:lnTo>
                  <a:lnTo>
                    <a:pt x="11980" y="18222"/>
                  </a:lnTo>
                  <a:lnTo>
                    <a:pt x="12025" y="18088"/>
                  </a:lnTo>
                  <a:lnTo>
                    <a:pt x="14007" y="20794"/>
                  </a:lnTo>
                  <a:lnTo>
                    <a:pt x="13996" y="20874"/>
                  </a:lnTo>
                  <a:lnTo>
                    <a:pt x="13996" y="21063"/>
                  </a:lnTo>
                  <a:lnTo>
                    <a:pt x="14007" y="21143"/>
                  </a:lnTo>
                  <a:lnTo>
                    <a:pt x="14030" y="21223"/>
                  </a:lnTo>
                  <a:lnTo>
                    <a:pt x="14052" y="21277"/>
                  </a:lnTo>
                  <a:lnTo>
                    <a:pt x="14075" y="21331"/>
                  </a:lnTo>
                  <a:lnTo>
                    <a:pt x="14109" y="21386"/>
                  </a:lnTo>
                  <a:lnTo>
                    <a:pt x="14156" y="21412"/>
                  </a:lnTo>
                  <a:lnTo>
                    <a:pt x="14224" y="21412"/>
                  </a:lnTo>
                  <a:lnTo>
                    <a:pt x="14270" y="21386"/>
                  </a:lnTo>
                  <a:lnTo>
                    <a:pt x="14293" y="21331"/>
                  </a:lnTo>
                  <a:lnTo>
                    <a:pt x="14327" y="21277"/>
                  </a:lnTo>
                  <a:lnTo>
                    <a:pt x="14350" y="21223"/>
                  </a:lnTo>
                  <a:lnTo>
                    <a:pt x="14373" y="21143"/>
                  </a:lnTo>
                  <a:lnTo>
                    <a:pt x="14384" y="21063"/>
                  </a:lnTo>
                  <a:lnTo>
                    <a:pt x="14384" y="20874"/>
                  </a:lnTo>
                  <a:lnTo>
                    <a:pt x="14373" y="20794"/>
                  </a:lnTo>
                  <a:lnTo>
                    <a:pt x="16366" y="18088"/>
                  </a:lnTo>
                  <a:lnTo>
                    <a:pt x="16400" y="18196"/>
                  </a:lnTo>
                  <a:lnTo>
                    <a:pt x="16457" y="18302"/>
                  </a:lnTo>
                  <a:lnTo>
                    <a:pt x="16515" y="18356"/>
                  </a:lnTo>
                  <a:lnTo>
                    <a:pt x="16640" y="18356"/>
                  </a:lnTo>
                  <a:lnTo>
                    <a:pt x="16698" y="18276"/>
                  </a:lnTo>
                  <a:lnTo>
                    <a:pt x="16744" y="18196"/>
                  </a:lnTo>
                  <a:lnTo>
                    <a:pt x="16789" y="18088"/>
                  </a:lnTo>
                  <a:lnTo>
                    <a:pt x="18726" y="20688"/>
                  </a:lnTo>
                  <a:lnTo>
                    <a:pt x="18702" y="20823"/>
                  </a:lnTo>
                  <a:lnTo>
                    <a:pt x="18691" y="20957"/>
                  </a:lnTo>
                  <a:lnTo>
                    <a:pt x="18702" y="21089"/>
                  </a:lnTo>
                  <a:lnTo>
                    <a:pt x="18713" y="21197"/>
                  </a:lnTo>
                  <a:lnTo>
                    <a:pt x="18737" y="21303"/>
                  </a:lnTo>
                  <a:lnTo>
                    <a:pt x="18771" y="21412"/>
                  </a:lnTo>
                  <a:lnTo>
                    <a:pt x="18817" y="21492"/>
                  </a:lnTo>
                  <a:lnTo>
                    <a:pt x="18862" y="21546"/>
                  </a:lnTo>
                  <a:lnTo>
                    <a:pt x="18909" y="21572"/>
                  </a:lnTo>
                  <a:lnTo>
                    <a:pt x="18966" y="21600"/>
                  </a:lnTo>
                  <a:lnTo>
                    <a:pt x="19012" y="21572"/>
                  </a:lnTo>
                  <a:lnTo>
                    <a:pt x="19069" y="21546"/>
                  </a:lnTo>
                  <a:lnTo>
                    <a:pt x="19114" y="21492"/>
                  </a:lnTo>
                  <a:lnTo>
                    <a:pt x="19149" y="21412"/>
                  </a:lnTo>
                  <a:lnTo>
                    <a:pt x="19184" y="21303"/>
                  </a:lnTo>
                  <a:lnTo>
                    <a:pt x="19206" y="21197"/>
                  </a:lnTo>
                  <a:lnTo>
                    <a:pt x="19218" y="21089"/>
                  </a:lnTo>
                  <a:lnTo>
                    <a:pt x="19229" y="20957"/>
                  </a:lnTo>
                  <a:lnTo>
                    <a:pt x="19218" y="20823"/>
                  </a:lnTo>
                  <a:lnTo>
                    <a:pt x="19206" y="20714"/>
                  </a:lnTo>
                  <a:lnTo>
                    <a:pt x="21187" y="18036"/>
                  </a:lnTo>
                  <a:lnTo>
                    <a:pt x="21210" y="18116"/>
                  </a:lnTo>
                  <a:lnTo>
                    <a:pt x="21257" y="18196"/>
                  </a:lnTo>
                  <a:lnTo>
                    <a:pt x="21302" y="18222"/>
                  </a:lnTo>
                  <a:lnTo>
                    <a:pt x="21348" y="18250"/>
                  </a:lnTo>
                  <a:lnTo>
                    <a:pt x="21383" y="18222"/>
                  </a:lnTo>
                  <a:lnTo>
                    <a:pt x="21428" y="18196"/>
                  </a:lnTo>
                  <a:lnTo>
                    <a:pt x="21451" y="18170"/>
                  </a:lnTo>
                  <a:lnTo>
                    <a:pt x="21485" y="18116"/>
                  </a:lnTo>
                  <a:lnTo>
                    <a:pt x="21532" y="17956"/>
                  </a:lnTo>
                  <a:lnTo>
                    <a:pt x="21543" y="17873"/>
                  </a:lnTo>
                  <a:lnTo>
                    <a:pt x="21543" y="17793"/>
                  </a:lnTo>
                  <a:lnTo>
                    <a:pt x="21532" y="17633"/>
                  </a:lnTo>
                  <a:lnTo>
                    <a:pt x="21496" y="17499"/>
                  </a:lnTo>
                  <a:lnTo>
                    <a:pt x="21440" y="17393"/>
                  </a:lnTo>
                  <a:lnTo>
                    <a:pt x="21370" y="17338"/>
                  </a:lnTo>
                  <a:lnTo>
                    <a:pt x="21370" y="11871"/>
                  </a:lnTo>
                  <a:lnTo>
                    <a:pt x="21417" y="11845"/>
                  </a:lnTo>
                  <a:lnTo>
                    <a:pt x="21462" y="11819"/>
                  </a:lnTo>
                  <a:lnTo>
                    <a:pt x="21496" y="11765"/>
                  </a:lnTo>
                  <a:lnTo>
                    <a:pt x="21532" y="11685"/>
                  </a:lnTo>
                  <a:lnTo>
                    <a:pt x="21566" y="11604"/>
                  </a:lnTo>
                  <a:lnTo>
                    <a:pt x="21588" y="11496"/>
                  </a:lnTo>
                  <a:lnTo>
                    <a:pt x="21600" y="11390"/>
                  </a:lnTo>
                  <a:lnTo>
                    <a:pt x="21600" y="11176"/>
                  </a:lnTo>
                  <a:lnTo>
                    <a:pt x="21577" y="11067"/>
                  </a:lnTo>
                  <a:lnTo>
                    <a:pt x="21554" y="10961"/>
                  </a:lnTo>
                  <a:lnTo>
                    <a:pt x="21532" y="10879"/>
                  </a:lnTo>
                  <a:lnTo>
                    <a:pt x="21485" y="10799"/>
                  </a:lnTo>
                  <a:lnTo>
                    <a:pt x="21451" y="10747"/>
                  </a:lnTo>
                  <a:lnTo>
                    <a:pt x="21394" y="10719"/>
                  </a:lnTo>
                  <a:lnTo>
                    <a:pt x="21348" y="10693"/>
                  </a:lnTo>
                  <a:lnTo>
                    <a:pt x="21291" y="10719"/>
                  </a:lnTo>
                  <a:lnTo>
                    <a:pt x="21234" y="10773"/>
                  </a:lnTo>
                  <a:lnTo>
                    <a:pt x="21176" y="10853"/>
                  </a:lnTo>
                  <a:lnTo>
                    <a:pt x="21142" y="10961"/>
                  </a:lnTo>
                  <a:lnTo>
                    <a:pt x="19195" y="8306"/>
                  </a:lnTo>
                  <a:lnTo>
                    <a:pt x="19206" y="8226"/>
                  </a:lnTo>
                  <a:lnTo>
                    <a:pt x="19206" y="8012"/>
                  </a:lnTo>
                  <a:lnTo>
                    <a:pt x="19184" y="7906"/>
                  </a:lnTo>
                  <a:lnTo>
                    <a:pt x="19161" y="7798"/>
                  </a:lnTo>
                  <a:lnTo>
                    <a:pt x="19137" y="7717"/>
                  </a:lnTo>
                  <a:lnTo>
                    <a:pt x="19103" y="7637"/>
                  </a:lnTo>
                  <a:lnTo>
                    <a:pt x="19058" y="7583"/>
                  </a:lnTo>
                  <a:lnTo>
                    <a:pt x="19012" y="7557"/>
                  </a:lnTo>
                  <a:lnTo>
                    <a:pt x="18966" y="7529"/>
                  </a:lnTo>
                  <a:lnTo>
                    <a:pt x="18909" y="7557"/>
                  </a:lnTo>
                  <a:lnTo>
                    <a:pt x="18862" y="7583"/>
                  </a:lnTo>
                  <a:lnTo>
                    <a:pt x="18828" y="7637"/>
                  </a:lnTo>
                  <a:lnTo>
                    <a:pt x="18783" y="7717"/>
                  </a:lnTo>
                  <a:lnTo>
                    <a:pt x="18760" y="7798"/>
                  </a:lnTo>
                  <a:lnTo>
                    <a:pt x="18737" y="7906"/>
                  </a:lnTo>
                  <a:lnTo>
                    <a:pt x="18726" y="8012"/>
                  </a:lnTo>
                  <a:lnTo>
                    <a:pt x="18713" y="8120"/>
                  </a:lnTo>
                  <a:lnTo>
                    <a:pt x="18726" y="8226"/>
                  </a:lnTo>
                  <a:lnTo>
                    <a:pt x="18737" y="8335"/>
                  </a:lnTo>
                  <a:lnTo>
                    <a:pt x="16721" y="11041"/>
                  </a:lnTo>
                  <a:lnTo>
                    <a:pt x="16687" y="10961"/>
                  </a:lnTo>
                  <a:lnTo>
                    <a:pt x="16653" y="10907"/>
                  </a:lnTo>
                  <a:lnTo>
                    <a:pt x="16618" y="10879"/>
                  </a:lnTo>
                  <a:lnTo>
                    <a:pt x="16538" y="10879"/>
                  </a:lnTo>
                  <a:lnTo>
                    <a:pt x="16491" y="10907"/>
                  </a:lnTo>
                  <a:lnTo>
                    <a:pt x="16457" y="10961"/>
                  </a:lnTo>
                  <a:lnTo>
                    <a:pt x="16435" y="11041"/>
                  </a:lnTo>
                  <a:lnTo>
                    <a:pt x="14396" y="8281"/>
                  </a:lnTo>
                  <a:lnTo>
                    <a:pt x="14407" y="8120"/>
                  </a:lnTo>
                  <a:lnTo>
                    <a:pt x="14407" y="8012"/>
                  </a:lnTo>
                  <a:lnTo>
                    <a:pt x="14384" y="7906"/>
                  </a:lnTo>
                  <a:lnTo>
                    <a:pt x="14373" y="7826"/>
                  </a:lnTo>
                  <a:lnTo>
                    <a:pt x="14339" y="7743"/>
                  </a:lnTo>
                  <a:lnTo>
                    <a:pt x="14316" y="7692"/>
                  </a:lnTo>
                  <a:lnTo>
                    <a:pt x="14270" y="7637"/>
                  </a:lnTo>
                  <a:lnTo>
                    <a:pt x="14235" y="7611"/>
                  </a:lnTo>
                  <a:lnTo>
                    <a:pt x="14144" y="7611"/>
                  </a:lnTo>
                  <a:lnTo>
                    <a:pt x="14109" y="7637"/>
                  </a:lnTo>
                  <a:lnTo>
                    <a:pt x="14064" y="7692"/>
                  </a:lnTo>
                  <a:lnTo>
                    <a:pt x="14030" y="7743"/>
                  </a:lnTo>
                  <a:lnTo>
                    <a:pt x="14007" y="7826"/>
                  </a:lnTo>
                  <a:lnTo>
                    <a:pt x="13984" y="7906"/>
                  </a:lnTo>
                  <a:lnTo>
                    <a:pt x="13972" y="8012"/>
                  </a:lnTo>
                  <a:lnTo>
                    <a:pt x="13972" y="8200"/>
                  </a:lnTo>
                  <a:lnTo>
                    <a:pt x="13984" y="8281"/>
                  </a:lnTo>
                  <a:lnTo>
                    <a:pt x="12002" y="10961"/>
                  </a:lnTo>
                  <a:lnTo>
                    <a:pt x="11968" y="10853"/>
                  </a:lnTo>
                  <a:lnTo>
                    <a:pt x="11923" y="10773"/>
                  </a:lnTo>
                  <a:lnTo>
                    <a:pt x="11865" y="10719"/>
                  </a:lnTo>
                  <a:lnTo>
                    <a:pt x="11739" y="10719"/>
                  </a:lnTo>
                  <a:lnTo>
                    <a:pt x="11693" y="10773"/>
                  </a:lnTo>
                  <a:lnTo>
                    <a:pt x="11636" y="10853"/>
                  </a:lnTo>
                  <a:lnTo>
                    <a:pt x="11601" y="10961"/>
                  </a:lnTo>
                  <a:lnTo>
                    <a:pt x="9632" y="8306"/>
                  </a:lnTo>
                  <a:lnTo>
                    <a:pt x="9643" y="8200"/>
                  </a:lnTo>
                  <a:lnTo>
                    <a:pt x="9643" y="8012"/>
                  </a:lnTo>
                  <a:lnTo>
                    <a:pt x="9632" y="7932"/>
                  </a:lnTo>
                  <a:lnTo>
                    <a:pt x="9609" y="7826"/>
                  </a:lnTo>
                  <a:lnTo>
                    <a:pt x="9552" y="7692"/>
                  </a:lnTo>
                  <a:lnTo>
                    <a:pt x="9517" y="7637"/>
                  </a:lnTo>
                  <a:lnTo>
                    <a:pt x="9483" y="7611"/>
                  </a:lnTo>
                  <a:lnTo>
                    <a:pt x="9437" y="7583"/>
                  </a:lnTo>
                  <a:lnTo>
                    <a:pt x="9437" y="2198"/>
                  </a:lnTo>
                  <a:lnTo>
                    <a:pt x="9483" y="2170"/>
                  </a:lnTo>
                  <a:lnTo>
                    <a:pt x="9528" y="2144"/>
                  </a:lnTo>
                  <a:lnTo>
                    <a:pt x="9563" y="2090"/>
                  </a:lnTo>
                  <a:lnTo>
                    <a:pt x="9597" y="2009"/>
                  </a:lnTo>
                  <a:lnTo>
                    <a:pt x="9632" y="1929"/>
                  </a:lnTo>
                  <a:lnTo>
                    <a:pt x="9654" y="1849"/>
                  </a:lnTo>
                  <a:lnTo>
                    <a:pt x="9666" y="1741"/>
                  </a:lnTo>
                  <a:lnTo>
                    <a:pt x="9666" y="1501"/>
                  </a:lnTo>
                  <a:lnTo>
                    <a:pt x="9643" y="1395"/>
                  </a:lnTo>
                  <a:lnTo>
                    <a:pt x="9620" y="1286"/>
                  </a:lnTo>
                  <a:lnTo>
                    <a:pt x="9597" y="1206"/>
                  </a:lnTo>
                  <a:lnTo>
                    <a:pt x="9552" y="1126"/>
                  </a:lnTo>
                  <a:lnTo>
                    <a:pt x="9517" y="1072"/>
                  </a:lnTo>
                  <a:lnTo>
                    <a:pt x="9471" y="1046"/>
                  </a:lnTo>
                  <a:lnTo>
                    <a:pt x="9357" y="1046"/>
                  </a:lnTo>
                  <a:lnTo>
                    <a:pt x="9300" y="1098"/>
                  </a:lnTo>
                  <a:lnTo>
                    <a:pt x="9254" y="1180"/>
                  </a:lnTo>
                  <a:lnTo>
                    <a:pt x="9208" y="1286"/>
                  </a:lnTo>
                  <a:lnTo>
                    <a:pt x="8269" y="0"/>
                  </a:lnTo>
                  <a:lnTo>
                    <a:pt x="8177" y="0"/>
                  </a:lnTo>
                  <a:lnTo>
                    <a:pt x="9185" y="1366"/>
                  </a:lnTo>
                  <a:lnTo>
                    <a:pt x="9174" y="1501"/>
                  </a:lnTo>
                  <a:lnTo>
                    <a:pt x="9162" y="1609"/>
                  </a:lnTo>
                  <a:lnTo>
                    <a:pt x="9174" y="1741"/>
                  </a:lnTo>
                  <a:lnTo>
                    <a:pt x="9185" y="1849"/>
                  </a:lnTo>
                  <a:lnTo>
                    <a:pt x="9208" y="1929"/>
                  </a:lnTo>
                  <a:lnTo>
                    <a:pt x="9230" y="2009"/>
                  </a:lnTo>
                  <a:lnTo>
                    <a:pt x="9266" y="2090"/>
                  </a:lnTo>
                  <a:lnTo>
                    <a:pt x="9311" y="2144"/>
                  </a:lnTo>
                  <a:lnTo>
                    <a:pt x="9345" y="2170"/>
                  </a:lnTo>
                  <a:lnTo>
                    <a:pt x="9391" y="2198"/>
                  </a:lnTo>
                  <a:lnTo>
                    <a:pt x="9391" y="7583"/>
                  </a:lnTo>
                  <a:lnTo>
                    <a:pt x="9357" y="7611"/>
                  </a:lnTo>
                  <a:lnTo>
                    <a:pt x="9311" y="7637"/>
                  </a:lnTo>
                  <a:lnTo>
                    <a:pt x="9277" y="7692"/>
                  </a:lnTo>
                  <a:lnTo>
                    <a:pt x="9254" y="7772"/>
                  </a:lnTo>
                  <a:lnTo>
                    <a:pt x="9219" y="7826"/>
                  </a:lnTo>
                  <a:lnTo>
                    <a:pt x="9208" y="7932"/>
                  </a:lnTo>
                  <a:lnTo>
                    <a:pt x="9196" y="8012"/>
                  </a:lnTo>
                  <a:lnTo>
                    <a:pt x="9185" y="8120"/>
                  </a:lnTo>
                  <a:lnTo>
                    <a:pt x="9196" y="8200"/>
                  </a:lnTo>
                  <a:lnTo>
                    <a:pt x="9208" y="8306"/>
                  </a:lnTo>
                  <a:lnTo>
                    <a:pt x="7193" y="11013"/>
                  </a:lnTo>
                  <a:lnTo>
                    <a:pt x="7169" y="10933"/>
                  </a:lnTo>
                  <a:lnTo>
                    <a:pt x="7123" y="10853"/>
                  </a:lnTo>
                  <a:lnTo>
                    <a:pt x="7078" y="10827"/>
                  </a:lnTo>
                  <a:lnTo>
                    <a:pt x="7032" y="10799"/>
                  </a:lnTo>
                  <a:lnTo>
                    <a:pt x="6986" y="10827"/>
                  </a:lnTo>
                  <a:lnTo>
                    <a:pt x="6940" y="10853"/>
                  </a:lnTo>
                  <a:lnTo>
                    <a:pt x="6895" y="10933"/>
                  </a:lnTo>
                  <a:lnTo>
                    <a:pt x="6860" y="11013"/>
                  </a:lnTo>
                  <a:lnTo>
                    <a:pt x="4856" y="8281"/>
                  </a:lnTo>
                  <a:lnTo>
                    <a:pt x="4867" y="8200"/>
                  </a:lnTo>
                  <a:lnTo>
                    <a:pt x="4867" y="8012"/>
                  </a:lnTo>
                  <a:lnTo>
                    <a:pt x="4856" y="7932"/>
                  </a:lnTo>
                  <a:lnTo>
                    <a:pt x="4833" y="7852"/>
                  </a:lnTo>
                  <a:lnTo>
                    <a:pt x="4811" y="7772"/>
                  </a:lnTo>
                  <a:lnTo>
                    <a:pt x="4775" y="7717"/>
                  </a:lnTo>
                  <a:lnTo>
                    <a:pt x="4741" y="7663"/>
                  </a:lnTo>
                  <a:lnTo>
                    <a:pt x="4707" y="7611"/>
                  </a:lnTo>
                  <a:lnTo>
                    <a:pt x="4673" y="7611"/>
                  </a:lnTo>
                  <a:lnTo>
                    <a:pt x="4673" y="2090"/>
                  </a:lnTo>
                  <a:lnTo>
                    <a:pt x="4707" y="2090"/>
                  </a:lnTo>
                  <a:lnTo>
                    <a:pt x="4741" y="2064"/>
                  </a:lnTo>
                  <a:lnTo>
                    <a:pt x="4798" y="1955"/>
                  </a:lnTo>
                  <a:lnTo>
                    <a:pt x="4833" y="1795"/>
                  </a:lnTo>
                  <a:lnTo>
                    <a:pt x="4845" y="1715"/>
                  </a:lnTo>
                  <a:lnTo>
                    <a:pt x="4856" y="1609"/>
                  </a:lnTo>
                  <a:lnTo>
                    <a:pt x="4845" y="1527"/>
                  </a:lnTo>
                  <a:lnTo>
                    <a:pt x="4833" y="1421"/>
                  </a:lnTo>
                  <a:lnTo>
                    <a:pt x="5887" y="0"/>
                  </a:lnTo>
                  <a:lnTo>
                    <a:pt x="5795" y="0"/>
                  </a:lnTo>
                  <a:lnTo>
                    <a:pt x="4811" y="1340"/>
                  </a:lnTo>
                  <a:lnTo>
                    <a:pt x="4775" y="1260"/>
                  </a:lnTo>
                  <a:lnTo>
                    <a:pt x="4741" y="1180"/>
                  </a:lnTo>
                  <a:lnTo>
                    <a:pt x="4696" y="1152"/>
                  </a:lnTo>
                  <a:lnTo>
                    <a:pt x="4649" y="1126"/>
                  </a:lnTo>
                  <a:lnTo>
                    <a:pt x="4592" y="1152"/>
                  </a:lnTo>
                  <a:lnTo>
                    <a:pt x="4547" y="1180"/>
                  </a:lnTo>
                  <a:lnTo>
                    <a:pt x="4478" y="1340"/>
                  </a:lnTo>
                  <a:lnTo>
                    <a:pt x="349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52" name="Google Shape;28;p3"/>
            <p:cNvSpPr/>
            <p:nvPr/>
          </p:nvSpPr>
          <p:spPr>
            <a:xfrm>
              <a:off x="5913842" y="2483621"/>
              <a:ext cx="3230172" cy="2659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935" y="309"/>
                  </a:moveTo>
                  <a:lnTo>
                    <a:pt x="13336" y="1295"/>
                  </a:lnTo>
                  <a:lnTo>
                    <a:pt x="13328" y="1354"/>
                  </a:lnTo>
                  <a:lnTo>
                    <a:pt x="13336" y="1412"/>
                  </a:lnTo>
                  <a:lnTo>
                    <a:pt x="13359" y="1450"/>
                  </a:lnTo>
                  <a:lnTo>
                    <a:pt x="13399" y="1489"/>
                  </a:lnTo>
                  <a:lnTo>
                    <a:pt x="13439" y="1498"/>
                  </a:lnTo>
                  <a:lnTo>
                    <a:pt x="13439" y="3529"/>
                  </a:lnTo>
                  <a:lnTo>
                    <a:pt x="13415" y="3529"/>
                  </a:lnTo>
                  <a:lnTo>
                    <a:pt x="13392" y="3538"/>
                  </a:lnTo>
                  <a:lnTo>
                    <a:pt x="13352" y="3577"/>
                  </a:lnTo>
                  <a:lnTo>
                    <a:pt x="13320" y="3635"/>
                  </a:lnTo>
                  <a:lnTo>
                    <a:pt x="13312" y="3664"/>
                  </a:lnTo>
                  <a:lnTo>
                    <a:pt x="13312" y="3723"/>
                  </a:lnTo>
                  <a:lnTo>
                    <a:pt x="13320" y="3752"/>
                  </a:lnTo>
                  <a:lnTo>
                    <a:pt x="11935" y="4728"/>
                  </a:lnTo>
                  <a:lnTo>
                    <a:pt x="11911" y="4689"/>
                  </a:lnTo>
                  <a:lnTo>
                    <a:pt x="11879" y="4660"/>
                  </a:lnTo>
                  <a:lnTo>
                    <a:pt x="11839" y="4641"/>
                  </a:lnTo>
                  <a:lnTo>
                    <a:pt x="11799" y="4631"/>
                  </a:lnTo>
                  <a:lnTo>
                    <a:pt x="11752" y="4641"/>
                  </a:lnTo>
                  <a:lnTo>
                    <a:pt x="11712" y="4660"/>
                  </a:lnTo>
                  <a:lnTo>
                    <a:pt x="11680" y="4689"/>
                  </a:lnTo>
                  <a:lnTo>
                    <a:pt x="11656" y="4728"/>
                  </a:lnTo>
                  <a:lnTo>
                    <a:pt x="10279" y="3761"/>
                  </a:lnTo>
                  <a:lnTo>
                    <a:pt x="10286" y="3723"/>
                  </a:lnTo>
                  <a:lnTo>
                    <a:pt x="10286" y="3664"/>
                  </a:lnTo>
                  <a:lnTo>
                    <a:pt x="10279" y="3626"/>
                  </a:lnTo>
                  <a:lnTo>
                    <a:pt x="10262" y="3597"/>
                  </a:lnTo>
                  <a:lnTo>
                    <a:pt x="10247" y="3577"/>
                  </a:lnTo>
                  <a:lnTo>
                    <a:pt x="10207" y="3538"/>
                  </a:lnTo>
                  <a:lnTo>
                    <a:pt x="10183" y="3520"/>
                  </a:lnTo>
                  <a:lnTo>
                    <a:pt x="10151" y="3520"/>
                  </a:lnTo>
                  <a:lnTo>
                    <a:pt x="10151" y="1556"/>
                  </a:lnTo>
                  <a:lnTo>
                    <a:pt x="10183" y="1556"/>
                  </a:lnTo>
                  <a:lnTo>
                    <a:pt x="10215" y="1538"/>
                  </a:lnTo>
                  <a:lnTo>
                    <a:pt x="10239" y="1518"/>
                  </a:lnTo>
                  <a:lnTo>
                    <a:pt x="10286" y="1460"/>
                  </a:lnTo>
                  <a:lnTo>
                    <a:pt x="10295" y="1431"/>
                  </a:lnTo>
                  <a:lnTo>
                    <a:pt x="10311" y="1392"/>
                  </a:lnTo>
                  <a:lnTo>
                    <a:pt x="10311" y="1354"/>
                  </a:lnTo>
                  <a:lnTo>
                    <a:pt x="10302" y="1306"/>
                  </a:lnTo>
                  <a:lnTo>
                    <a:pt x="10295" y="1266"/>
                  </a:lnTo>
                  <a:lnTo>
                    <a:pt x="11656" y="319"/>
                  </a:lnTo>
                  <a:lnTo>
                    <a:pt x="11680" y="348"/>
                  </a:lnTo>
                  <a:lnTo>
                    <a:pt x="11712" y="377"/>
                  </a:lnTo>
                  <a:lnTo>
                    <a:pt x="11752" y="396"/>
                  </a:lnTo>
                  <a:lnTo>
                    <a:pt x="11799" y="406"/>
                  </a:lnTo>
                  <a:lnTo>
                    <a:pt x="11839" y="396"/>
                  </a:lnTo>
                  <a:lnTo>
                    <a:pt x="11879" y="377"/>
                  </a:lnTo>
                  <a:lnTo>
                    <a:pt x="11911" y="348"/>
                  </a:lnTo>
                  <a:lnTo>
                    <a:pt x="11935" y="309"/>
                  </a:lnTo>
                  <a:close/>
                  <a:moveTo>
                    <a:pt x="18551" y="300"/>
                  </a:moveTo>
                  <a:lnTo>
                    <a:pt x="19984" y="1295"/>
                  </a:lnTo>
                  <a:lnTo>
                    <a:pt x="19976" y="1354"/>
                  </a:lnTo>
                  <a:lnTo>
                    <a:pt x="19984" y="1402"/>
                  </a:lnTo>
                  <a:lnTo>
                    <a:pt x="19999" y="1450"/>
                  </a:lnTo>
                  <a:lnTo>
                    <a:pt x="20039" y="1479"/>
                  </a:lnTo>
                  <a:lnTo>
                    <a:pt x="20079" y="1489"/>
                  </a:lnTo>
                  <a:lnTo>
                    <a:pt x="20079" y="3538"/>
                  </a:lnTo>
                  <a:lnTo>
                    <a:pt x="20032" y="3558"/>
                  </a:lnTo>
                  <a:lnTo>
                    <a:pt x="19992" y="3587"/>
                  </a:lnTo>
                  <a:lnTo>
                    <a:pt x="19968" y="3635"/>
                  </a:lnTo>
                  <a:lnTo>
                    <a:pt x="19960" y="3693"/>
                  </a:lnTo>
                  <a:lnTo>
                    <a:pt x="19968" y="3752"/>
                  </a:lnTo>
                  <a:lnTo>
                    <a:pt x="18574" y="4728"/>
                  </a:lnTo>
                  <a:lnTo>
                    <a:pt x="18543" y="4689"/>
                  </a:lnTo>
                  <a:lnTo>
                    <a:pt x="18511" y="4660"/>
                  </a:lnTo>
                  <a:lnTo>
                    <a:pt x="18471" y="4641"/>
                  </a:lnTo>
                  <a:lnTo>
                    <a:pt x="18432" y="4631"/>
                  </a:lnTo>
                  <a:lnTo>
                    <a:pt x="18392" y="4641"/>
                  </a:lnTo>
                  <a:lnTo>
                    <a:pt x="18352" y="4660"/>
                  </a:lnTo>
                  <a:lnTo>
                    <a:pt x="18320" y="4689"/>
                  </a:lnTo>
                  <a:lnTo>
                    <a:pt x="18288" y="4728"/>
                  </a:lnTo>
                  <a:lnTo>
                    <a:pt x="16911" y="3761"/>
                  </a:lnTo>
                  <a:lnTo>
                    <a:pt x="16918" y="3723"/>
                  </a:lnTo>
                  <a:lnTo>
                    <a:pt x="16918" y="3664"/>
                  </a:lnTo>
                  <a:lnTo>
                    <a:pt x="16911" y="3626"/>
                  </a:lnTo>
                  <a:lnTo>
                    <a:pt x="16902" y="3597"/>
                  </a:lnTo>
                  <a:lnTo>
                    <a:pt x="16887" y="3577"/>
                  </a:lnTo>
                  <a:lnTo>
                    <a:pt x="16839" y="3538"/>
                  </a:lnTo>
                  <a:lnTo>
                    <a:pt x="16815" y="3520"/>
                  </a:lnTo>
                  <a:lnTo>
                    <a:pt x="16791" y="3520"/>
                  </a:lnTo>
                  <a:lnTo>
                    <a:pt x="16791" y="1538"/>
                  </a:lnTo>
                  <a:lnTo>
                    <a:pt x="16815" y="1527"/>
                  </a:lnTo>
                  <a:lnTo>
                    <a:pt x="16847" y="1518"/>
                  </a:lnTo>
                  <a:lnTo>
                    <a:pt x="16887" y="1470"/>
                  </a:lnTo>
                  <a:lnTo>
                    <a:pt x="16902" y="1450"/>
                  </a:lnTo>
                  <a:lnTo>
                    <a:pt x="16918" y="1421"/>
                  </a:lnTo>
                  <a:lnTo>
                    <a:pt x="16918" y="1383"/>
                  </a:lnTo>
                  <a:lnTo>
                    <a:pt x="16927" y="1354"/>
                  </a:lnTo>
                  <a:lnTo>
                    <a:pt x="16918" y="1315"/>
                  </a:lnTo>
                  <a:lnTo>
                    <a:pt x="16911" y="1286"/>
                  </a:lnTo>
                  <a:lnTo>
                    <a:pt x="18312" y="300"/>
                  </a:lnTo>
                  <a:lnTo>
                    <a:pt x="18360" y="358"/>
                  </a:lnTo>
                  <a:lnTo>
                    <a:pt x="18392" y="367"/>
                  </a:lnTo>
                  <a:lnTo>
                    <a:pt x="18432" y="377"/>
                  </a:lnTo>
                  <a:lnTo>
                    <a:pt x="18463" y="367"/>
                  </a:lnTo>
                  <a:lnTo>
                    <a:pt x="18503" y="358"/>
                  </a:lnTo>
                  <a:lnTo>
                    <a:pt x="18551" y="300"/>
                  </a:lnTo>
                  <a:close/>
                  <a:moveTo>
                    <a:pt x="8615" y="309"/>
                  </a:moveTo>
                  <a:lnTo>
                    <a:pt x="9976" y="1266"/>
                  </a:lnTo>
                  <a:lnTo>
                    <a:pt x="9968" y="1306"/>
                  </a:lnTo>
                  <a:lnTo>
                    <a:pt x="9960" y="1354"/>
                  </a:lnTo>
                  <a:lnTo>
                    <a:pt x="9968" y="1392"/>
                  </a:lnTo>
                  <a:lnTo>
                    <a:pt x="9976" y="1431"/>
                  </a:lnTo>
                  <a:lnTo>
                    <a:pt x="9992" y="1460"/>
                  </a:lnTo>
                  <a:lnTo>
                    <a:pt x="10008" y="1498"/>
                  </a:lnTo>
                  <a:lnTo>
                    <a:pt x="10032" y="1518"/>
                  </a:lnTo>
                  <a:lnTo>
                    <a:pt x="10064" y="1538"/>
                  </a:lnTo>
                  <a:lnTo>
                    <a:pt x="10088" y="1556"/>
                  </a:lnTo>
                  <a:lnTo>
                    <a:pt x="10120" y="1556"/>
                  </a:lnTo>
                  <a:lnTo>
                    <a:pt x="10120" y="3509"/>
                  </a:lnTo>
                  <a:lnTo>
                    <a:pt x="10095" y="3520"/>
                  </a:lnTo>
                  <a:lnTo>
                    <a:pt x="10071" y="3529"/>
                  </a:lnTo>
                  <a:lnTo>
                    <a:pt x="10024" y="3568"/>
                  </a:lnTo>
                  <a:lnTo>
                    <a:pt x="10008" y="3597"/>
                  </a:lnTo>
                  <a:lnTo>
                    <a:pt x="10000" y="3626"/>
                  </a:lnTo>
                  <a:lnTo>
                    <a:pt x="9992" y="3664"/>
                  </a:lnTo>
                  <a:lnTo>
                    <a:pt x="9984" y="3693"/>
                  </a:lnTo>
                  <a:lnTo>
                    <a:pt x="9992" y="3732"/>
                  </a:lnTo>
                  <a:lnTo>
                    <a:pt x="10000" y="3761"/>
                  </a:lnTo>
                  <a:lnTo>
                    <a:pt x="8599" y="4738"/>
                  </a:lnTo>
                  <a:lnTo>
                    <a:pt x="8551" y="4680"/>
                  </a:lnTo>
                  <a:lnTo>
                    <a:pt x="8511" y="4670"/>
                  </a:lnTo>
                  <a:lnTo>
                    <a:pt x="8479" y="4660"/>
                  </a:lnTo>
                  <a:lnTo>
                    <a:pt x="8439" y="4670"/>
                  </a:lnTo>
                  <a:lnTo>
                    <a:pt x="8408" y="4680"/>
                  </a:lnTo>
                  <a:lnTo>
                    <a:pt x="8360" y="4738"/>
                  </a:lnTo>
                  <a:lnTo>
                    <a:pt x="6990" y="3781"/>
                  </a:lnTo>
                  <a:lnTo>
                    <a:pt x="6998" y="3742"/>
                  </a:lnTo>
                  <a:lnTo>
                    <a:pt x="6998" y="3655"/>
                  </a:lnTo>
                  <a:lnTo>
                    <a:pt x="6990" y="3616"/>
                  </a:lnTo>
                  <a:lnTo>
                    <a:pt x="6974" y="3577"/>
                  </a:lnTo>
                  <a:lnTo>
                    <a:pt x="6927" y="3520"/>
                  </a:lnTo>
                  <a:lnTo>
                    <a:pt x="6903" y="3500"/>
                  </a:lnTo>
                  <a:lnTo>
                    <a:pt x="6871" y="3481"/>
                  </a:lnTo>
                  <a:lnTo>
                    <a:pt x="6839" y="3481"/>
                  </a:lnTo>
                  <a:lnTo>
                    <a:pt x="6839" y="1509"/>
                  </a:lnTo>
                  <a:lnTo>
                    <a:pt x="6879" y="1489"/>
                  </a:lnTo>
                  <a:lnTo>
                    <a:pt x="6919" y="1460"/>
                  </a:lnTo>
                  <a:lnTo>
                    <a:pt x="6943" y="1412"/>
                  </a:lnTo>
                  <a:lnTo>
                    <a:pt x="6951" y="1354"/>
                  </a:lnTo>
                  <a:lnTo>
                    <a:pt x="6951" y="1324"/>
                  </a:lnTo>
                  <a:lnTo>
                    <a:pt x="6943" y="1295"/>
                  </a:lnTo>
                  <a:lnTo>
                    <a:pt x="8344" y="309"/>
                  </a:lnTo>
                  <a:lnTo>
                    <a:pt x="8368" y="348"/>
                  </a:lnTo>
                  <a:lnTo>
                    <a:pt x="8400" y="377"/>
                  </a:lnTo>
                  <a:lnTo>
                    <a:pt x="8439" y="396"/>
                  </a:lnTo>
                  <a:lnTo>
                    <a:pt x="8519" y="396"/>
                  </a:lnTo>
                  <a:lnTo>
                    <a:pt x="8559" y="377"/>
                  </a:lnTo>
                  <a:lnTo>
                    <a:pt x="8591" y="348"/>
                  </a:lnTo>
                  <a:lnTo>
                    <a:pt x="8615" y="309"/>
                  </a:lnTo>
                  <a:close/>
                  <a:moveTo>
                    <a:pt x="13575" y="3790"/>
                  </a:moveTo>
                  <a:lnTo>
                    <a:pt x="14968" y="4767"/>
                  </a:lnTo>
                  <a:lnTo>
                    <a:pt x="14952" y="4795"/>
                  </a:lnTo>
                  <a:lnTo>
                    <a:pt x="14952" y="4873"/>
                  </a:lnTo>
                  <a:lnTo>
                    <a:pt x="14960" y="4912"/>
                  </a:lnTo>
                  <a:lnTo>
                    <a:pt x="14976" y="4941"/>
                  </a:lnTo>
                  <a:lnTo>
                    <a:pt x="14992" y="4970"/>
                  </a:lnTo>
                  <a:lnTo>
                    <a:pt x="15015" y="4999"/>
                  </a:lnTo>
                  <a:lnTo>
                    <a:pt x="15040" y="5018"/>
                  </a:lnTo>
                  <a:lnTo>
                    <a:pt x="15071" y="5028"/>
                  </a:lnTo>
                  <a:lnTo>
                    <a:pt x="15104" y="5038"/>
                  </a:lnTo>
                  <a:lnTo>
                    <a:pt x="15104" y="7020"/>
                  </a:lnTo>
                  <a:lnTo>
                    <a:pt x="15055" y="7039"/>
                  </a:lnTo>
                  <a:lnTo>
                    <a:pt x="15015" y="7078"/>
                  </a:lnTo>
                  <a:lnTo>
                    <a:pt x="14992" y="7126"/>
                  </a:lnTo>
                  <a:lnTo>
                    <a:pt x="14976" y="7184"/>
                  </a:lnTo>
                  <a:lnTo>
                    <a:pt x="14984" y="7242"/>
                  </a:lnTo>
                  <a:lnTo>
                    <a:pt x="13575" y="8228"/>
                  </a:lnTo>
                  <a:lnTo>
                    <a:pt x="13551" y="8199"/>
                  </a:lnTo>
                  <a:lnTo>
                    <a:pt x="13527" y="8180"/>
                  </a:lnTo>
                  <a:lnTo>
                    <a:pt x="13487" y="8160"/>
                  </a:lnTo>
                  <a:lnTo>
                    <a:pt x="13455" y="8150"/>
                  </a:lnTo>
                  <a:lnTo>
                    <a:pt x="13415" y="8160"/>
                  </a:lnTo>
                  <a:lnTo>
                    <a:pt x="13384" y="8170"/>
                  </a:lnTo>
                  <a:lnTo>
                    <a:pt x="13359" y="8199"/>
                  </a:lnTo>
                  <a:lnTo>
                    <a:pt x="13336" y="8228"/>
                  </a:lnTo>
                  <a:lnTo>
                    <a:pt x="11935" y="7242"/>
                  </a:lnTo>
                  <a:lnTo>
                    <a:pt x="11943" y="7213"/>
                  </a:lnTo>
                  <a:lnTo>
                    <a:pt x="11943" y="7155"/>
                  </a:lnTo>
                  <a:lnTo>
                    <a:pt x="11935" y="7116"/>
                  </a:lnTo>
                  <a:lnTo>
                    <a:pt x="11903" y="7067"/>
                  </a:lnTo>
                  <a:lnTo>
                    <a:pt x="11863" y="7029"/>
                  </a:lnTo>
                  <a:lnTo>
                    <a:pt x="11839" y="7020"/>
                  </a:lnTo>
                  <a:lnTo>
                    <a:pt x="11816" y="7010"/>
                  </a:lnTo>
                  <a:lnTo>
                    <a:pt x="11816" y="5047"/>
                  </a:lnTo>
                  <a:lnTo>
                    <a:pt x="11847" y="5038"/>
                  </a:lnTo>
                  <a:lnTo>
                    <a:pt x="11871" y="5018"/>
                  </a:lnTo>
                  <a:lnTo>
                    <a:pt x="11903" y="4999"/>
                  </a:lnTo>
                  <a:lnTo>
                    <a:pt x="11918" y="4979"/>
                  </a:lnTo>
                  <a:lnTo>
                    <a:pt x="11943" y="4950"/>
                  </a:lnTo>
                  <a:lnTo>
                    <a:pt x="11951" y="4912"/>
                  </a:lnTo>
                  <a:lnTo>
                    <a:pt x="11958" y="4883"/>
                  </a:lnTo>
                  <a:lnTo>
                    <a:pt x="11967" y="4844"/>
                  </a:lnTo>
                  <a:lnTo>
                    <a:pt x="11958" y="4795"/>
                  </a:lnTo>
                  <a:lnTo>
                    <a:pt x="11951" y="4757"/>
                  </a:lnTo>
                  <a:lnTo>
                    <a:pt x="13336" y="3790"/>
                  </a:lnTo>
                  <a:lnTo>
                    <a:pt x="13359" y="3819"/>
                  </a:lnTo>
                  <a:lnTo>
                    <a:pt x="13384" y="3848"/>
                  </a:lnTo>
                  <a:lnTo>
                    <a:pt x="13415" y="3858"/>
                  </a:lnTo>
                  <a:lnTo>
                    <a:pt x="13455" y="3867"/>
                  </a:lnTo>
                  <a:lnTo>
                    <a:pt x="13487" y="3858"/>
                  </a:lnTo>
                  <a:lnTo>
                    <a:pt x="13527" y="3848"/>
                  </a:lnTo>
                  <a:lnTo>
                    <a:pt x="13551" y="3819"/>
                  </a:lnTo>
                  <a:lnTo>
                    <a:pt x="13575" y="3790"/>
                  </a:lnTo>
                  <a:close/>
                  <a:moveTo>
                    <a:pt x="1959" y="7271"/>
                  </a:moveTo>
                  <a:lnTo>
                    <a:pt x="3352" y="8247"/>
                  </a:lnTo>
                  <a:lnTo>
                    <a:pt x="3336" y="8286"/>
                  </a:lnTo>
                  <a:lnTo>
                    <a:pt x="3336" y="8373"/>
                  </a:lnTo>
                  <a:lnTo>
                    <a:pt x="3344" y="8402"/>
                  </a:lnTo>
                  <a:lnTo>
                    <a:pt x="3360" y="8441"/>
                  </a:lnTo>
                  <a:lnTo>
                    <a:pt x="3376" y="8470"/>
                  </a:lnTo>
                  <a:lnTo>
                    <a:pt x="3400" y="8489"/>
                  </a:lnTo>
                  <a:lnTo>
                    <a:pt x="3424" y="8508"/>
                  </a:lnTo>
                  <a:lnTo>
                    <a:pt x="3455" y="8528"/>
                  </a:lnTo>
                  <a:lnTo>
                    <a:pt x="3488" y="8528"/>
                  </a:lnTo>
                  <a:lnTo>
                    <a:pt x="3488" y="10529"/>
                  </a:lnTo>
                  <a:lnTo>
                    <a:pt x="3448" y="10539"/>
                  </a:lnTo>
                  <a:lnTo>
                    <a:pt x="3408" y="10578"/>
                  </a:lnTo>
                  <a:lnTo>
                    <a:pt x="3392" y="10616"/>
                  </a:lnTo>
                  <a:lnTo>
                    <a:pt x="3376" y="10674"/>
                  </a:lnTo>
                  <a:lnTo>
                    <a:pt x="3384" y="10722"/>
                  </a:lnTo>
                  <a:lnTo>
                    <a:pt x="1999" y="11689"/>
                  </a:lnTo>
                  <a:lnTo>
                    <a:pt x="1967" y="11650"/>
                  </a:lnTo>
                  <a:lnTo>
                    <a:pt x="1935" y="11621"/>
                  </a:lnTo>
                  <a:lnTo>
                    <a:pt x="1887" y="11602"/>
                  </a:lnTo>
                  <a:lnTo>
                    <a:pt x="1839" y="11593"/>
                  </a:lnTo>
                  <a:lnTo>
                    <a:pt x="1799" y="11602"/>
                  </a:lnTo>
                  <a:lnTo>
                    <a:pt x="1752" y="11621"/>
                  </a:lnTo>
                  <a:lnTo>
                    <a:pt x="1720" y="11650"/>
                  </a:lnTo>
                  <a:lnTo>
                    <a:pt x="1688" y="11689"/>
                  </a:lnTo>
                  <a:lnTo>
                    <a:pt x="335" y="10742"/>
                  </a:lnTo>
                  <a:lnTo>
                    <a:pt x="343" y="10713"/>
                  </a:lnTo>
                  <a:lnTo>
                    <a:pt x="343" y="10636"/>
                  </a:lnTo>
                  <a:lnTo>
                    <a:pt x="335" y="10596"/>
                  </a:lnTo>
                  <a:lnTo>
                    <a:pt x="318" y="10568"/>
                  </a:lnTo>
                  <a:lnTo>
                    <a:pt x="303" y="10539"/>
                  </a:lnTo>
                  <a:lnTo>
                    <a:pt x="279" y="10519"/>
                  </a:lnTo>
                  <a:lnTo>
                    <a:pt x="255" y="10500"/>
                  </a:lnTo>
                  <a:lnTo>
                    <a:pt x="231" y="10481"/>
                  </a:lnTo>
                  <a:lnTo>
                    <a:pt x="199" y="10481"/>
                  </a:lnTo>
                  <a:lnTo>
                    <a:pt x="199" y="8547"/>
                  </a:lnTo>
                  <a:lnTo>
                    <a:pt x="231" y="8537"/>
                  </a:lnTo>
                  <a:lnTo>
                    <a:pt x="263" y="8528"/>
                  </a:lnTo>
                  <a:lnTo>
                    <a:pt x="287" y="8499"/>
                  </a:lnTo>
                  <a:lnTo>
                    <a:pt x="311" y="8479"/>
                  </a:lnTo>
                  <a:lnTo>
                    <a:pt x="335" y="8441"/>
                  </a:lnTo>
                  <a:lnTo>
                    <a:pt x="351" y="8412"/>
                  </a:lnTo>
                  <a:lnTo>
                    <a:pt x="358" y="8373"/>
                  </a:lnTo>
                  <a:lnTo>
                    <a:pt x="358" y="8286"/>
                  </a:lnTo>
                  <a:lnTo>
                    <a:pt x="343" y="8247"/>
                  </a:lnTo>
                  <a:lnTo>
                    <a:pt x="1728" y="7271"/>
                  </a:lnTo>
                  <a:lnTo>
                    <a:pt x="1752" y="7310"/>
                  </a:lnTo>
                  <a:lnTo>
                    <a:pt x="1776" y="7329"/>
                  </a:lnTo>
                  <a:lnTo>
                    <a:pt x="1808" y="7339"/>
                  </a:lnTo>
                  <a:lnTo>
                    <a:pt x="1839" y="7348"/>
                  </a:lnTo>
                  <a:lnTo>
                    <a:pt x="1879" y="7339"/>
                  </a:lnTo>
                  <a:lnTo>
                    <a:pt x="1911" y="7329"/>
                  </a:lnTo>
                  <a:lnTo>
                    <a:pt x="1935" y="7299"/>
                  </a:lnTo>
                  <a:lnTo>
                    <a:pt x="1959" y="7271"/>
                  </a:lnTo>
                  <a:close/>
                  <a:moveTo>
                    <a:pt x="11918" y="7281"/>
                  </a:moveTo>
                  <a:lnTo>
                    <a:pt x="13320" y="8267"/>
                  </a:lnTo>
                  <a:lnTo>
                    <a:pt x="13312" y="8296"/>
                  </a:lnTo>
                  <a:lnTo>
                    <a:pt x="13312" y="8364"/>
                  </a:lnTo>
                  <a:lnTo>
                    <a:pt x="13320" y="8392"/>
                  </a:lnTo>
                  <a:lnTo>
                    <a:pt x="13328" y="8421"/>
                  </a:lnTo>
                  <a:lnTo>
                    <a:pt x="13344" y="8450"/>
                  </a:lnTo>
                  <a:lnTo>
                    <a:pt x="13392" y="8489"/>
                  </a:lnTo>
                  <a:lnTo>
                    <a:pt x="13439" y="8508"/>
                  </a:lnTo>
                  <a:lnTo>
                    <a:pt x="13439" y="10519"/>
                  </a:lnTo>
                  <a:lnTo>
                    <a:pt x="13399" y="10539"/>
                  </a:lnTo>
                  <a:lnTo>
                    <a:pt x="13359" y="10568"/>
                  </a:lnTo>
                  <a:lnTo>
                    <a:pt x="13336" y="10616"/>
                  </a:lnTo>
                  <a:lnTo>
                    <a:pt x="13328" y="10674"/>
                  </a:lnTo>
                  <a:lnTo>
                    <a:pt x="13336" y="10722"/>
                  </a:lnTo>
                  <a:lnTo>
                    <a:pt x="11951" y="11689"/>
                  </a:lnTo>
                  <a:lnTo>
                    <a:pt x="11927" y="11650"/>
                  </a:lnTo>
                  <a:lnTo>
                    <a:pt x="11847" y="11593"/>
                  </a:lnTo>
                  <a:lnTo>
                    <a:pt x="11752" y="11593"/>
                  </a:lnTo>
                  <a:lnTo>
                    <a:pt x="11704" y="11612"/>
                  </a:lnTo>
                  <a:lnTo>
                    <a:pt x="11664" y="11650"/>
                  </a:lnTo>
                  <a:lnTo>
                    <a:pt x="11640" y="11689"/>
                  </a:lnTo>
                  <a:lnTo>
                    <a:pt x="10311" y="10761"/>
                  </a:lnTo>
                  <a:lnTo>
                    <a:pt x="10318" y="10722"/>
                  </a:lnTo>
                  <a:lnTo>
                    <a:pt x="10326" y="10674"/>
                  </a:lnTo>
                  <a:lnTo>
                    <a:pt x="10318" y="10626"/>
                  </a:lnTo>
                  <a:lnTo>
                    <a:pt x="10311" y="10587"/>
                  </a:lnTo>
                  <a:lnTo>
                    <a:pt x="10295" y="10549"/>
                  </a:lnTo>
                  <a:lnTo>
                    <a:pt x="10279" y="10519"/>
                  </a:lnTo>
                  <a:lnTo>
                    <a:pt x="10247" y="10490"/>
                  </a:lnTo>
                  <a:lnTo>
                    <a:pt x="10223" y="10471"/>
                  </a:lnTo>
                  <a:lnTo>
                    <a:pt x="10191" y="10452"/>
                  </a:lnTo>
                  <a:lnTo>
                    <a:pt x="10151" y="10452"/>
                  </a:lnTo>
                  <a:lnTo>
                    <a:pt x="10151" y="8499"/>
                  </a:lnTo>
                  <a:lnTo>
                    <a:pt x="10199" y="8479"/>
                  </a:lnTo>
                  <a:lnTo>
                    <a:pt x="10239" y="8441"/>
                  </a:lnTo>
                  <a:lnTo>
                    <a:pt x="10271" y="8392"/>
                  </a:lnTo>
                  <a:lnTo>
                    <a:pt x="10279" y="8364"/>
                  </a:lnTo>
                  <a:lnTo>
                    <a:pt x="10279" y="8335"/>
                  </a:lnTo>
                  <a:lnTo>
                    <a:pt x="10271" y="8296"/>
                  </a:lnTo>
                  <a:lnTo>
                    <a:pt x="10271" y="8267"/>
                  </a:lnTo>
                  <a:lnTo>
                    <a:pt x="11672" y="7281"/>
                  </a:lnTo>
                  <a:lnTo>
                    <a:pt x="11696" y="7319"/>
                  </a:lnTo>
                  <a:lnTo>
                    <a:pt x="11727" y="7339"/>
                  </a:lnTo>
                  <a:lnTo>
                    <a:pt x="11760" y="7358"/>
                  </a:lnTo>
                  <a:lnTo>
                    <a:pt x="11831" y="7358"/>
                  </a:lnTo>
                  <a:lnTo>
                    <a:pt x="11863" y="7339"/>
                  </a:lnTo>
                  <a:lnTo>
                    <a:pt x="11895" y="7310"/>
                  </a:lnTo>
                  <a:lnTo>
                    <a:pt x="11918" y="7281"/>
                  </a:lnTo>
                  <a:close/>
                  <a:moveTo>
                    <a:pt x="5302" y="7299"/>
                  </a:moveTo>
                  <a:lnTo>
                    <a:pt x="6680" y="8257"/>
                  </a:lnTo>
                  <a:lnTo>
                    <a:pt x="6672" y="8296"/>
                  </a:lnTo>
                  <a:lnTo>
                    <a:pt x="6664" y="8335"/>
                  </a:lnTo>
                  <a:lnTo>
                    <a:pt x="6664" y="8364"/>
                  </a:lnTo>
                  <a:lnTo>
                    <a:pt x="6672" y="8402"/>
                  </a:lnTo>
                  <a:lnTo>
                    <a:pt x="6704" y="8460"/>
                  </a:lnTo>
                  <a:lnTo>
                    <a:pt x="6752" y="8499"/>
                  </a:lnTo>
                  <a:lnTo>
                    <a:pt x="6776" y="8508"/>
                  </a:lnTo>
                  <a:lnTo>
                    <a:pt x="6807" y="8518"/>
                  </a:lnTo>
                  <a:lnTo>
                    <a:pt x="6807" y="10510"/>
                  </a:lnTo>
                  <a:lnTo>
                    <a:pt x="6760" y="10529"/>
                  </a:lnTo>
                  <a:lnTo>
                    <a:pt x="6720" y="10568"/>
                  </a:lnTo>
                  <a:lnTo>
                    <a:pt x="6696" y="10616"/>
                  </a:lnTo>
                  <a:lnTo>
                    <a:pt x="6688" y="10674"/>
                  </a:lnTo>
                  <a:lnTo>
                    <a:pt x="6696" y="10732"/>
                  </a:lnTo>
                  <a:lnTo>
                    <a:pt x="5287" y="11718"/>
                  </a:lnTo>
                  <a:lnTo>
                    <a:pt x="5263" y="11679"/>
                  </a:lnTo>
                  <a:lnTo>
                    <a:pt x="5231" y="11650"/>
                  </a:lnTo>
                  <a:lnTo>
                    <a:pt x="5199" y="11641"/>
                  </a:lnTo>
                  <a:lnTo>
                    <a:pt x="5160" y="11632"/>
                  </a:lnTo>
                  <a:lnTo>
                    <a:pt x="5120" y="11641"/>
                  </a:lnTo>
                  <a:lnTo>
                    <a:pt x="5087" y="11650"/>
                  </a:lnTo>
                  <a:lnTo>
                    <a:pt x="5056" y="11679"/>
                  </a:lnTo>
                  <a:lnTo>
                    <a:pt x="5032" y="11718"/>
                  </a:lnTo>
                  <a:lnTo>
                    <a:pt x="3615" y="10722"/>
                  </a:lnTo>
                  <a:lnTo>
                    <a:pt x="3623" y="10674"/>
                  </a:lnTo>
                  <a:lnTo>
                    <a:pt x="3615" y="10616"/>
                  </a:lnTo>
                  <a:lnTo>
                    <a:pt x="3591" y="10578"/>
                  </a:lnTo>
                  <a:lnTo>
                    <a:pt x="3559" y="10549"/>
                  </a:lnTo>
                  <a:lnTo>
                    <a:pt x="3519" y="10529"/>
                  </a:lnTo>
                  <a:lnTo>
                    <a:pt x="3519" y="8528"/>
                  </a:lnTo>
                  <a:lnTo>
                    <a:pt x="3551" y="8528"/>
                  </a:lnTo>
                  <a:lnTo>
                    <a:pt x="3575" y="8508"/>
                  </a:lnTo>
                  <a:lnTo>
                    <a:pt x="3607" y="8489"/>
                  </a:lnTo>
                  <a:lnTo>
                    <a:pt x="3623" y="8470"/>
                  </a:lnTo>
                  <a:lnTo>
                    <a:pt x="3646" y="8441"/>
                  </a:lnTo>
                  <a:lnTo>
                    <a:pt x="3655" y="8402"/>
                  </a:lnTo>
                  <a:lnTo>
                    <a:pt x="3663" y="8364"/>
                  </a:lnTo>
                  <a:lnTo>
                    <a:pt x="3671" y="8335"/>
                  </a:lnTo>
                  <a:lnTo>
                    <a:pt x="3663" y="8286"/>
                  </a:lnTo>
                  <a:lnTo>
                    <a:pt x="3655" y="8247"/>
                  </a:lnTo>
                  <a:lnTo>
                    <a:pt x="5016" y="7299"/>
                  </a:lnTo>
                  <a:lnTo>
                    <a:pt x="5040" y="7339"/>
                  </a:lnTo>
                  <a:lnTo>
                    <a:pt x="5080" y="7367"/>
                  </a:lnTo>
                  <a:lnTo>
                    <a:pt x="5120" y="7387"/>
                  </a:lnTo>
                  <a:lnTo>
                    <a:pt x="5160" y="7396"/>
                  </a:lnTo>
                  <a:lnTo>
                    <a:pt x="5207" y="7387"/>
                  </a:lnTo>
                  <a:lnTo>
                    <a:pt x="5247" y="7367"/>
                  </a:lnTo>
                  <a:lnTo>
                    <a:pt x="5279" y="7339"/>
                  </a:lnTo>
                  <a:lnTo>
                    <a:pt x="5302" y="7299"/>
                  </a:lnTo>
                  <a:close/>
                  <a:moveTo>
                    <a:pt x="15223" y="7271"/>
                  </a:moveTo>
                  <a:lnTo>
                    <a:pt x="16632" y="8257"/>
                  </a:lnTo>
                  <a:lnTo>
                    <a:pt x="16624" y="8296"/>
                  </a:lnTo>
                  <a:lnTo>
                    <a:pt x="16624" y="8364"/>
                  </a:lnTo>
                  <a:lnTo>
                    <a:pt x="16632" y="8392"/>
                  </a:lnTo>
                  <a:lnTo>
                    <a:pt x="16648" y="8421"/>
                  </a:lnTo>
                  <a:lnTo>
                    <a:pt x="16664" y="8450"/>
                  </a:lnTo>
                  <a:lnTo>
                    <a:pt x="16680" y="8470"/>
                  </a:lnTo>
                  <a:lnTo>
                    <a:pt x="16704" y="8489"/>
                  </a:lnTo>
                  <a:lnTo>
                    <a:pt x="16736" y="8499"/>
                  </a:lnTo>
                  <a:lnTo>
                    <a:pt x="16760" y="8508"/>
                  </a:lnTo>
                  <a:lnTo>
                    <a:pt x="16760" y="10500"/>
                  </a:lnTo>
                  <a:lnTo>
                    <a:pt x="16736" y="10500"/>
                  </a:lnTo>
                  <a:lnTo>
                    <a:pt x="16704" y="10510"/>
                  </a:lnTo>
                  <a:lnTo>
                    <a:pt x="16680" y="10529"/>
                  </a:lnTo>
                  <a:lnTo>
                    <a:pt x="16664" y="10549"/>
                  </a:lnTo>
                  <a:lnTo>
                    <a:pt x="16648" y="10578"/>
                  </a:lnTo>
                  <a:lnTo>
                    <a:pt x="16632" y="10607"/>
                  </a:lnTo>
                  <a:lnTo>
                    <a:pt x="16624" y="10636"/>
                  </a:lnTo>
                  <a:lnTo>
                    <a:pt x="16624" y="10704"/>
                  </a:lnTo>
                  <a:lnTo>
                    <a:pt x="16632" y="10742"/>
                  </a:lnTo>
                  <a:lnTo>
                    <a:pt x="15223" y="11728"/>
                  </a:lnTo>
                  <a:lnTo>
                    <a:pt x="15207" y="11699"/>
                  </a:lnTo>
                  <a:lnTo>
                    <a:pt x="15175" y="11670"/>
                  </a:lnTo>
                  <a:lnTo>
                    <a:pt x="15143" y="11661"/>
                  </a:lnTo>
                  <a:lnTo>
                    <a:pt x="15111" y="11650"/>
                  </a:lnTo>
                  <a:lnTo>
                    <a:pt x="15079" y="11661"/>
                  </a:lnTo>
                  <a:lnTo>
                    <a:pt x="15048" y="11670"/>
                  </a:lnTo>
                  <a:lnTo>
                    <a:pt x="15000" y="11728"/>
                  </a:lnTo>
                  <a:lnTo>
                    <a:pt x="13575" y="10722"/>
                  </a:lnTo>
                  <a:lnTo>
                    <a:pt x="13583" y="10674"/>
                  </a:lnTo>
                  <a:lnTo>
                    <a:pt x="13575" y="10616"/>
                  </a:lnTo>
                  <a:lnTo>
                    <a:pt x="13551" y="10578"/>
                  </a:lnTo>
                  <a:lnTo>
                    <a:pt x="13511" y="10539"/>
                  </a:lnTo>
                  <a:lnTo>
                    <a:pt x="13471" y="10519"/>
                  </a:lnTo>
                  <a:lnTo>
                    <a:pt x="13471" y="8499"/>
                  </a:lnTo>
                  <a:lnTo>
                    <a:pt x="13495" y="8499"/>
                  </a:lnTo>
                  <a:lnTo>
                    <a:pt x="13519" y="8479"/>
                  </a:lnTo>
                  <a:lnTo>
                    <a:pt x="13559" y="8450"/>
                  </a:lnTo>
                  <a:lnTo>
                    <a:pt x="13590" y="8392"/>
                  </a:lnTo>
                  <a:lnTo>
                    <a:pt x="13599" y="8364"/>
                  </a:lnTo>
                  <a:lnTo>
                    <a:pt x="13599" y="8296"/>
                  </a:lnTo>
                  <a:lnTo>
                    <a:pt x="13590" y="8267"/>
                  </a:lnTo>
                  <a:lnTo>
                    <a:pt x="15000" y="7271"/>
                  </a:lnTo>
                  <a:lnTo>
                    <a:pt x="15024" y="7299"/>
                  </a:lnTo>
                  <a:lnTo>
                    <a:pt x="15048" y="7329"/>
                  </a:lnTo>
                  <a:lnTo>
                    <a:pt x="15079" y="7339"/>
                  </a:lnTo>
                  <a:lnTo>
                    <a:pt x="15111" y="7348"/>
                  </a:lnTo>
                  <a:lnTo>
                    <a:pt x="15151" y="7339"/>
                  </a:lnTo>
                  <a:lnTo>
                    <a:pt x="15175" y="7329"/>
                  </a:lnTo>
                  <a:lnTo>
                    <a:pt x="15207" y="7299"/>
                  </a:lnTo>
                  <a:lnTo>
                    <a:pt x="15223" y="7271"/>
                  </a:lnTo>
                  <a:close/>
                  <a:moveTo>
                    <a:pt x="16895" y="10771"/>
                  </a:moveTo>
                  <a:lnTo>
                    <a:pt x="18312" y="11767"/>
                  </a:lnTo>
                  <a:lnTo>
                    <a:pt x="18304" y="11815"/>
                  </a:lnTo>
                  <a:lnTo>
                    <a:pt x="18320" y="11873"/>
                  </a:lnTo>
                  <a:lnTo>
                    <a:pt x="18336" y="11922"/>
                  </a:lnTo>
                  <a:lnTo>
                    <a:pt x="18376" y="11950"/>
                  </a:lnTo>
                  <a:lnTo>
                    <a:pt x="18416" y="11970"/>
                  </a:lnTo>
                  <a:lnTo>
                    <a:pt x="18416" y="13952"/>
                  </a:lnTo>
                  <a:lnTo>
                    <a:pt x="18383" y="13961"/>
                  </a:lnTo>
                  <a:lnTo>
                    <a:pt x="18352" y="13971"/>
                  </a:lnTo>
                  <a:lnTo>
                    <a:pt x="18328" y="13990"/>
                  </a:lnTo>
                  <a:lnTo>
                    <a:pt x="18304" y="14019"/>
                  </a:lnTo>
                  <a:lnTo>
                    <a:pt x="18288" y="14048"/>
                  </a:lnTo>
                  <a:lnTo>
                    <a:pt x="18272" y="14087"/>
                  </a:lnTo>
                  <a:lnTo>
                    <a:pt x="18264" y="14125"/>
                  </a:lnTo>
                  <a:lnTo>
                    <a:pt x="18256" y="14165"/>
                  </a:lnTo>
                  <a:lnTo>
                    <a:pt x="18264" y="14203"/>
                  </a:lnTo>
                  <a:lnTo>
                    <a:pt x="18272" y="14242"/>
                  </a:lnTo>
                  <a:lnTo>
                    <a:pt x="16918" y="15190"/>
                  </a:lnTo>
                  <a:lnTo>
                    <a:pt x="16887" y="15151"/>
                  </a:lnTo>
                  <a:lnTo>
                    <a:pt x="16855" y="15122"/>
                  </a:lnTo>
                  <a:lnTo>
                    <a:pt x="16815" y="15102"/>
                  </a:lnTo>
                  <a:lnTo>
                    <a:pt x="16727" y="15102"/>
                  </a:lnTo>
                  <a:lnTo>
                    <a:pt x="16687" y="15122"/>
                  </a:lnTo>
                  <a:lnTo>
                    <a:pt x="16656" y="15151"/>
                  </a:lnTo>
                  <a:lnTo>
                    <a:pt x="16632" y="15190"/>
                  </a:lnTo>
                  <a:lnTo>
                    <a:pt x="15246" y="14222"/>
                  </a:lnTo>
                  <a:lnTo>
                    <a:pt x="15255" y="14193"/>
                  </a:lnTo>
                  <a:lnTo>
                    <a:pt x="15255" y="14125"/>
                  </a:lnTo>
                  <a:lnTo>
                    <a:pt x="15246" y="14097"/>
                  </a:lnTo>
                  <a:lnTo>
                    <a:pt x="15223" y="14048"/>
                  </a:lnTo>
                  <a:lnTo>
                    <a:pt x="15183" y="14010"/>
                  </a:lnTo>
                  <a:lnTo>
                    <a:pt x="15135" y="13990"/>
                  </a:lnTo>
                  <a:lnTo>
                    <a:pt x="15135" y="11979"/>
                  </a:lnTo>
                  <a:lnTo>
                    <a:pt x="15175" y="11960"/>
                  </a:lnTo>
                  <a:lnTo>
                    <a:pt x="15215" y="11922"/>
                  </a:lnTo>
                  <a:lnTo>
                    <a:pt x="15239" y="11873"/>
                  </a:lnTo>
                  <a:lnTo>
                    <a:pt x="15246" y="11815"/>
                  </a:lnTo>
                  <a:lnTo>
                    <a:pt x="15239" y="11757"/>
                  </a:lnTo>
                  <a:lnTo>
                    <a:pt x="16648" y="10771"/>
                  </a:lnTo>
                  <a:lnTo>
                    <a:pt x="16672" y="10810"/>
                  </a:lnTo>
                  <a:lnTo>
                    <a:pt x="16704" y="10828"/>
                  </a:lnTo>
                  <a:lnTo>
                    <a:pt x="16736" y="10848"/>
                  </a:lnTo>
                  <a:lnTo>
                    <a:pt x="16807" y="10848"/>
                  </a:lnTo>
                  <a:lnTo>
                    <a:pt x="16847" y="10828"/>
                  </a:lnTo>
                  <a:lnTo>
                    <a:pt x="16895" y="10771"/>
                  </a:lnTo>
                  <a:close/>
                  <a:moveTo>
                    <a:pt x="3607" y="10751"/>
                  </a:moveTo>
                  <a:lnTo>
                    <a:pt x="5016" y="11747"/>
                  </a:lnTo>
                  <a:lnTo>
                    <a:pt x="5008" y="11786"/>
                  </a:lnTo>
                  <a:lnTo>
                    <a:pt x="5008" y="11854"/>
                  </a:lnTo>
                  <a:lnTo>
                    <a:pt x="5016" y="11882"/>
                  </a:lnTo>
                  <a:lnTo>
                    <a:pt x="5032" y="11912"/>
                  </a:lnTo>
                  <a:lnTo>
                    <a:pt x="5048" y="11941"/>
                  </a:lnTo>
                  <a:lnTo>
                    <a:pt x="5072" y="11970"/>
                  </a:lnTo>
                  <a:lnTo>
                    <a:pt x="5120" y="11999"/>
                  </a:lnTo>
                  <a:lnTo>
                    <a:pt x="5143" y="11999"/>
                  </a:lnTo>
                  <a:lnTo>
                    <a:pt x="5143" y="13952"/>
                  </a:lnTo>
                  <a:lnTo>
                    <a:pt x="5111" y="13952"/>
                  </a:lnTo>
                  <a:lnTo>
                    <a:pt x="5080" y="13971"/>
                  </a:lnTo>
                  <a:lnTo>
                    <a:pt x="5056" y="13990"/>
                  </a:lnTo>
                  <a:lnTo>
                    <a:pt x="5008" y="14048"/>
                  </a:lnTo>
                  <a:lnTo>
                    <a:pt x="5000" y="14087"/>
                  </a:lnTo>
                  <a:lnTo>
                    <a:pt x="4984" y="14116"/>
                  </a:lnTo>
                  <a:lnTo>
                    <a:pt x="4984" y="14165"/>
                  </a:lnTo>
                  <a:lnTo>
                    <a:pt x="4992" y="14203"/>
                  </a:lnTo>
                  <a:lnTo>
                    <a:pt x="5000" y="14242"/>
                  </a:lnTo>
                  <a:lnTo>
                    <a:pt x="3623" y="15209"/>
                  </a:lnTo>
                  <a:lnTo>
                    <a:pt x="3599" y="15179"/>
                  </a:lnTo>
                  <a:lnTo>
                    <a:pt x="3567" y="15151"/>
                  </a:lnTo>
                  <a:lnTo>
                    <a:pt x="3535" y="15141"/>
                  </a:lnTo>
                  <a:lnTo>
                    <a:pt x="3504" y="15132"/>
                  </a:lnTo>
                  <a:lnTo>
                    <a:pt x="3464" y="15141"/>
                  </a:lnTo>
                  <a:lnTo>
                    <a:pt x="3432" y="15151"/>
                  </a:lnTo>
                  <a:lnTo>
                    <a:pt x="3408" y="15179"/>
                  </a:lnTo>
                  <a:lnTo>
                    <a:pt x="3384" y="15209"/>
                  </a:lnTo>
                  <a:lnTo>
                    <a:pt x="1951" y="14203"/>
                  </a:lnTo>
                  <a:lnTo>
                    <a:pt x="1959" y="14165"/>
                  </a:lnTo>
                  <a:lnTo>
                    <a:pt x="1951" y="14116"/>
                  </a:lnTo>
                  <a:lnTo>
                    <a:pt x="1927" y="14068"/>
                  </a:lnTo>
                  <a:lnTo>
                    <a:pt x="1895" y="14039"/>
                  </a:lnTo>
                  <a:lnTo>
                    <a:pt x="1863" y="14019"/>
                  </a:lnTo>
                  <a:lnTo>
                    <a:pt x="1863" y="12047"/>
                  </a:lnTo>
                  <a:lnTo>
                    <a:pt x="1895" y="12037"/>
                  </a:lnTo>
                  <a:lnTo>
                    <a:pt x="1927" y="12018"/>
                  </a:lnTo>
                  <a:lnTo>
                    <a:pt x="1959" y="11999"/>
                  </a:lnTo>
                  <a:lnTo>
                    <a:pt x="1983" y="11970"/>
                  </a:lnTo>
                  <a:lnTo>
                    <a:pt x="1999" y="11941"/>
                  </a:lnTo>
                  <a:lnTo>
                    <a:pt x="2014" y="11902"/>
                  </a:lnTo>
                  <a:lnTo>
                    <a:pt x="2030" y="11864"/>
                  </a:lnTo>
                  <a:lnTo>
                    <a:pt x="2030" y="11815"/>
                  </a:lnTo>
                  <a:lnTo>
                    <a:pt x="2023" y="11767"/>
                  </a:lnTo>
                  <a:lnTo>
                    <a:pt x="2014" y="11728"/>
                  </a:lnTo>
                  <a:lnTo>
                    <a:pt x="3400" y="10751"/>
                  </a:lnTo>
                  <a:lnTo>
                    <a:pt x="3424" y="10781"/>
                  </a:lnTo>
                  <a:lnTo>
                    <a:pt x="3448" y="10800"/>
                  </a:lnTo>
                  <a:lnTo>
                    <a:pt x="3471" y="10819"/>
                  </a:lnTo>
                  <a:lnTo>
                    <a:pt x="3535" y="10819"/>
                  </a:lnTo>
                  <a:lnTo>
                    <a:pt x="3559" y="10800"/>
                  </a:lnTo>
                  <a:lnTo>
                    <a:pt x="3583" y="10781"/>
                  </a:lnTo>
                  <a:lnTo>
                    <a:pt x="3607" y="10751"/>
                  </a:lnTo>
                  <a:close/>
                  <a:moveTo>
                    <a:pt x="13559" y="10751"/>
                  </a:moveTo>
                  <a:lnTo>
                    <a:pt x="14984" y="11757"/>
                  </a:lnTo>
                  <a:lnTo>
                    <a:pt x="14984" y="11786"/>
                  </a:lnTo>
                  <a:lnTo>
                    <a:pt x="14976" y="11815"/>
                  </a:lnTo>
                  <a:lnTo>
                    <a:pt x="14984" y="11854"/>
                  </a:lnTo>
                  <a:lnTo>
                    <a:pt x="14984" y="11882"/>
                  </a:lnTo>
                  <a:lnTo>
                    <a:pt x="15015" y="11931"/>
                  </a:lnTo>
                  <a:lnTo>
                    <a:pt x="15055" y="11960"/>
                  </a:lnTo>
                  <a:lnTo>
                    <a:pt x="15104" y="11979"/>
                  </a:lnTo>
                  <a:lnTo>
                    <a:pt x="15104" y="13990"/>
                  </a:lnTo>
                  <a:lnTo>
                    <a:pt x="15071" y="14001"/>
                  </a:lnTo>
                  <a:lnTo>
                    <a:pt x="15048" y="14010"/>
                  </a:lnTo>
                  <a:lnTo>
                    <a:pt x="15008" y="14048"/>
                  </a:lnTo>
                  <a:lnTo>
                    <a:pt x="14992" y="14068"/>
                  </a:lnTo>
                  <a:lnTo>
                    <a:pt x="14976" y="14125"/>
                  </a:lnTo>
                  <a:lnTo>
                    <a:pt x="14968" y="14165"/>
                  </a:lnTo>
                  <a:lnTo>
                    <a:pt x="14976" y="14193"/>
                  </a:lnTo>
                  <a:lnTo>
                    <a:pt x="14984" y="14222"/>
                  </a:lnTo>
                  <a:lnTo>
                    <a:pt x="13583" y="15209"/>
                  </a:lnTo>
                  <a:lnTo>
                    <a:pt x="13559" y="15170"/>
                  </a:lnTo>
                  <a:lnTo>
                    <a:pt x="13527" y="15141"/>
                  </a:lnTo>
                  <a:lnTo>
                    <a:pt x="13495" y="15132"/>
                  </a:lnTo>
                  <a:lnTo>
                    <a:pt x="13455" y="15122"/>
                  </a:lnTo>
                  <a:lnTo>
                    <a:pt x="13415" y="15122"/>
                  </a:lnTo>
                  <a:lnTo>
                    <a:pt x="13384" y="15141"/>
                  </a:lnTo>
                  <a:lnTo>
                    <a:pt x="13352" y="15170"/>
                  </a:lnTo>
                  <a:lnTo>
                    <a:pt x="13328" y="15199"/>
                  </a:lnTo>
                  <a:lnTo>
                    <a:pt x="11935" y="14233"/>
                  </a:lnTo>
                  <a:lnTo>
                    <a:pt x="11943" y="14193"/>
                  </a:lnTo>
                  <a:lnTo>
                    <a:pt x="11951" y="14165"/>
                  </a:lnTo>
                  <a:lnTo>
                    <a:pt x="11943" y="14125"/>
                  </a:lnTo>
                  <a:lnTo>
                    <a:pt x="11935" y="14097"/>
                  </a:lnTo>
                  <a:lnTo>
                    <a:pt x="11927" y="14068"/>
                  </a:lnTo>
                  <a:lnTo>
                    <a:pt x="11911" y="14039"/>
                  </a:lnTo>
                  <a:lnTo>
                    <a:pt x="11887" y="14019"/>
                  </a:lnTo>
                  <a:lnTo>
                    <a:pt x="11863" y="14001"/>
                  </a:lnTo>
                  <a:lnTo>
                    <a:pt x="11839" y="13981"/>
                  </a:lnTo>
                  <a:lnTo>
                    <a:pt x="11816" y="13981"/>
                  </a:lnTo>
                  <a:lnTo>
                    <a:pt x="11816" y="12047"/>
                  </a:lnTo>
                  <a:lnTo>
                    <a:pt x="11847" y="12037"/>
                  </a:lnTo>
                  <a:lnTo>
                    <a:pt x="11879" y="12018"/>
                  </a:lnTo>
                  <a:lnTo>
                    <a:pt x="11911" y="11999"/>
                  </a:lnTo>
                  <a:lnTo>
                    <a:pt x="11958" y="11941"/>
                  </a:lnTo>
                  <a:lnTo>
                    <a:pt x="11974" y="11902"/>
                  </a:lnTo>
                  <a:lnTo>
                    <a:pt x="11982" y="11864"/>
                  </a:lnTo>
                  <a:lnTo>
                    <a:pt x="11982" y="11767"/>
                  </a:lnTo>
                  <a:lnTo>
                    <a:pt x="11967" y="11728"/>
                  </a:lnTo>
                  <a:lnTo>
                    <a:pt x="13352" y="10761"/>
                  </a:lnTo>
                  <a:lnTo>
                    <a:pt x="13368" y="10790"/>
                  </a:lnTo>
                  <a:lnTo>
                    <a:pt x="13392" y="10810"/>
                  </a:lnTo>
                  <a:lnTo>
                    <a:pt x="13423" y="10819"/>
                  </a:lnTo>
                  <a:lnTo>
                    <a:pt x="13455" y="10828"/>
                  </a:lnTo>
                  <a:lnTo>
                    <a:pt x="13487" y="10819"/>
                  </a:lnTo>
                  <a:lnTo>
                    <a:pt x="13511" y="10810"/>
                  </a:lnTo>
                  <a:lnTo>
                    <a:pt x="13543" y="10781"/>
                  </a:lnTo>
                  <a:lnTo>
                    <a:pt x="13559" y="10751"/>
                  </a:lnTo>
                  <a:close/>
                  <a:moveTo>
                    <a:pt x="18574" y="14271"/>
                  </a:moveTo>
                  <a:lnTo>
                    <a:pt x="19976" y="15257"/>
                  </a:lnTo>
                  <a:lnTo>
                    <a:pt x="19968" y="15305"/>
                  </a:lnTo>
                  <a:lnTo>
                    <a:pt x="19976" y="15364"/>
                  </a:lnTo>
                  <a:lnTo>
                    <a:pt x="19999" y="15402"/>
                  </a:lnTo>
                  <a:lnTo>
                    <a:pt x="20032" y="15441"/>
                  </a:lnTo>
                  <a:lnTo>
                    <a:pt x="20079" y="15451"/>
                  </a:lnTo>
                  <a:lnTo>
                    <a:pt x="20079" y="17452"/>
                  </a:lnTo>
                  <a:lnTo>
                    <a:pt x="20048" y="17462"/>
                  </a:lnTo>
                  <a:lnTo>
                    <a:pt x="20015" y="17471"/>
                  </a:lnTo>
                  <a:lnTo>
                    <a:pt x="19968" y="17510"/>
                  </a:lnTo>
                  <a:lnTo>
                    <a:pt x="19952" y="17539"/>
                  </a:lnTo>
                  <a:lnTo>
                    <a:pt x="19936" y="17577"/>
                  </a:lnTo>
                  <a:lnTo>
                    <a:pt x="19928" y="17616"/>
                  </a:lnTo>
                  <a:lnTo>
                    <a:pt x="19920" y="17654"/>
                  </a:lnTo>
                  <a:lnTo>
                    <a:pt x="19928" y="17694"/>
                  </a:lnTo>
                  <a:lnTo>
                    <a:pt x="19936" y="17732"/>
                  </a:lnTo>
                  <a:lnTo>
                    <a:pt x="18583" y="18680"/>
                  </a:lnTo>
                  <a:lnTo>
                    <a:pt x="18551" y="18641"/>
                  </a:lnTo>
                  <a:lnTo>
                    <a:pt x="18519" y="18612"/>
                  </a:lnTo>
                  <a:lnTo>
                    <a:pt x="18479" y="18593"/>
                  </a:lnTo>
                  <a:lnTo>
                    <a:pt x="18432" y="18583"/>
                  </a:lnTo>
                  <a:lnTo>
                    <a:pt x="18383" y="18593"/>
                  </a:lnTo>
                  <a:lnTo>
                    <a:pt x="18343" y="18612"/>
                  </a:lnTo>
                  <a:lnTo>
                    <a:pt x="18312" y="18641"/>
                  </a:lnTo>
                  <a:lnTo>
                    <a:pt x="18280" y="18680"/>
                  </a:lnTo>
                  <a:lnTo>
                    <a:pt x="16942" y="17742"/>
                  </a:lnTo>
                  <a:lnTo>
                    <a:pt x="16951" y="17694"/>
                  </a:lnTo>
                  <a:lnTo>
                    <a:pt x="16958" y="17654"/>
                  </a:lnTo>
                  <a:lnTo>
                    <a:pt x="16951" y="17607"/>
                  </a:lnTo>
                  <a:lnTo>
                    <a:pt x="16942" y="17568"/>
                  </a:lnTo>
                  <a:lnTo>
                    <a:pt x="16927" y="17530"/>
                  </a:lnTo>
                  <a:lnTo>
                    <a:pt x="16911" y="17500"/>
                  </a:lnTo>
                  <a:lnTo>
                    <a:pt x="16887" y="17471"/>
                  </a:lnTo>
                  <a:lnTo>
                    <a:pt x="16855" y="17452"/>
                  </a:lnTo>
                  <a:lnTo>
                    <a:pt x="16823" y="17433"/>
                  </a:lnTo>
                  <a:lnTo>
                    <a:pt x="16791" y="17433"/>
                  </a:lnTo>
                  <a:lnTo>
                    <a:pt x="16791" y="15519"/>
                  </a:lnTo>
                  <a:lnTo>
                    <a:pt x="16823" y="15508"/>
                  </a:lnTo>
                  <a:lnTo>
                    <a:pt x="16855" y="15499"/>
                  </a:lnTo>
                  <a:lnTo>
                    <a:pt x="16879" y="15470"/>
                  </a:lnTo>
                  <a:lnTo>
                    <a:pt x="16902" y="15451"/>
                  </a:lnTo>
                  <a:lnTo>
                    <a:pt x="16918" y="15422"/>
                  </a:lnTo>
                  <a:lnTo>
                    <a:pt x="16935" y="15383"/>
                  </a:lnTo>
                  <a:lnTo>
                    <a:pt x="16942" y="15344"/>
                  </a:lnTo>
                  <a:lnTo>
                    <a:pt x="16942" y="15267"/>
                  </a:lnTo>
                  <a:lnTo>
                    <a:pt x="16935" y="15228"/>
                  </a:lnTo>
                  <a:lnTo>
                    <a:pt x="18288" y="14280"/>
                  </a:lnTo>
                  <a:lnTo>
                    <a:pt x="18312" y="14319"/>
                  </a:lnTo>
                  <a:lnTo>
                    <a:pt x="18343" y="14348"/>
                  </a:lnTo>
                  <a:lnTo>
                    <a:pt x="18383" y="14368"/>
                  </a:lnTo>
                  <a:lnTo>
                    <a:pt x="18432" y="14377"/>
                  </a:lnTo>
                  <a:lnTo>
                    <a:pt x="18479" y="14368"/>
                  </a:lnTo>
                  <a:lnTo>
                    <a:pt x="18519" y="14348"/>
                  </a:lnTo>
                  <a:lnTo>
                    <a:pt x="18551" y="14319"/>
                  </a:lnTo>
                  <a:lnTo>
                    <a:pt x="18574" y="14271"/>
                  </a:lnTo>
                  <a:close/>
                  <a:moveTo>
                    <a:pt x="11927" y="14261"/>
                  </a:moveTo>
                  <a:lnTo>
                    <a:pt x="13312" y="15238"/>
                  </a:lnTo>
                  <a:lnTo>
                    <a:pt x="13304" y="15267"/>
                  </a:lnTo>
                  <a:lnTo>
                    <a:pt x="13304" y="15344"/>
                  </a:lnTo>
                  <a:lnTo>
                    <a:pt x="13312" y="15373"/>
                  </a:lnTo>
                  <a:lnTo>
                    <a:pt x="13328" y="15411"/>
                  </a:lnTo>
                  <a:lnTo>
                    <a:pt x="13344" y="15431"/>
                  </a:lnTo>
                  <a:lnTo>
                    <a:pt x="13359" y="15460"/>
                  </a:lnTo>
                  <a:lnTo>
                    <a:pt x="13384" y="15479"/>
                  </a:lnTo>
                  <a:lnTo>
                    <a:pt x="13415" y="15489"/>
                  </a:lnTo>
                  <a:lnTo>
                    <a:pt x="13439" y="15489"/>
                  </a:lnTo>
                  <a:lnTo>
                    <a:pt x="13439" y="17500"/>
                  </a:lnTo>
                  <a:lnTo>
                    <a:pt x="13399" y="17519"/>
                  </a:lnTo>
                  <a:lnTo>
                    <a:pt x="13359" y="17548"/>
                  </a:lnTo>
                  <a:lnTo>
                    <a:pt x="13336" y="17597"/>
                  </a:lnTo>
                  <a:lnTo>
                    <a:pt x="13328" y="17654"/>
                  </a:lnTo>
                  <a:lnTo>
                    <a:pt x="13336" y="17703"/>
                  </a:lnTo>
                  <a:lnTo>
                    <a:pt x="11927" y="18690"/>
                  </a:lnTo>
                  <a:lnTo>
                    <a:pt x="11903" y="18661"/>
                  </a:lnTo>
                  <a:lnTo>
                    <a:pt x="11871" y="18631"/>
                  </a:lnTo>
                  <a:lnTo>
                    <a:pt x="11839" y="18612"/>
                  </a:lnTo>
                  <a:lnTo>
                    <a:pt x="11799" y="18602"/>
                  </a:lnTo>
                  <a:lnTo>
                    <a:pt x="11760" y="18612"/>
                  </a:lnTo>
                  <a:lnTo>
                    <a:pt x="11720" y="18631"/>
                  </a:lnTo>
                  <a:lnTo>
                    <a:pt x="11688" y="18651"/>
                  </a:lnTo>
                  <a:lnTo>
                    <a:pt x="11664" y="18690"/>
                  </a:lnTo>
                  <a:lnTo>
                    <a:pt x="10279" y="17722"/>
                  </a:lnTo>
                  <a:lnTo>
                    <a:pt x="10286" y="17684"/>
                  </a:lnTo>
                  <a:lnTo>
                    <a:pt x="10286" y="17616"/>
                  </a:lnTo>
                  <a:lnTo>
                    <a:pt x="10271" y="17558"/>
                  </a:lnTo>
                  <a:lnTo>
                    <a:pt x="10255" y="17530"/>
                  </a:lnTo>
                  <a:lnTo>
                    <a:pt x="10183" y="17471"/>
                  </a:lnTo>
                  <a:lnTo>
                    <a:pt x="10151" y="17471"/>
                  </a:lnTo>
                  <a:lnTo>
                    <a:pt x="10151" y="15451"/>
                  </a:lnTo>
                  <a:lnTo>
                    <a:pt x="10199" y="15441"/>
                  </a:lnTo>
                  <a:lnTo>
                    <a:pt x="10231" y="15402"/>
                  </a:lnTo>
                  <a:lnTo>
                    <a:pt x="10255" y="15364"/>
                  </a:lnTo>
                  <a:lnTo>
                    <a:pt x="10262" y="15305"/>
                  </a:lnTo>
                  <a:lnTo>
                    <a:pt x="10255" y="15257"/>
                  </a:lnTo>
                  <a:lnTo>
                    <a:pt x="11672" y="14261"/>
                  </a:lnTo>
                  <a:lnTo>
                    <a:pt x="11696" y="14300"/>
                  </a:lnTo>
                  <a:lnTo>
                    <a:pt x="11720" y="14329"/>
                  </a:lnTo>
                  <a:lnTo>
                    <a:pt x="11760" y="14339"/>
                  </a:lnTo>
                  <a:lnTo>
                    <a:pt x="11799" y="14348"/>
                  </a:lnTo>
                  <a:lnTo>
                    <a:pt x="11831" y="14339"/>
                  </a:lnTo>
                  <a:lnTo>
                    <a:pt x="11871" y="14329"/>
                  </a:lnTo>
                  <a:lnTo>
                    <a:pt x="11903" y="14300"/>
                  </a:lnTo>
                  <a:lnTo>
                    <a:pt x="11927" y="14261"/>
                  </a:lnTo>
                  <a:close/>
                  <a:moveTo>
                    <a:pt x="8591" y="14251"/>
                  </a:moveTo>
                  <a:lnTo>
                    <a:pt x="10024" y="15257"/>
                  </a:lnTo>
                  <a:lnTo>
                    <a:pt x="10016" y="15305"/>
                  </a:lnTo>
                  <a:lnTo>
                    <a:pt x="10024" y="15364"/>
                  </a:lnTo>
                  <a:lnTo>
                    <a:pt x="10048" y="15411"/>
                  </a:lnTo>
                  <a:lnTo>
                    <a:pt x="10080" y="15441"/>
                  </a:lnTo>
                  <a:lnTo>
                    <a:pt x="10120" y="15460"/>
                  </a:lnTo>
                  <a:lnTo>
                    <a:pt x="10120" y="17471"/>
                  </a:lnTo>
                  <a:lnTo>
                    <a:pt x="10095" y="17471"/>
                  </a:lnTo>
                  <a:lnTo>
                    <a:pt x="10071" y="17490"/>
                  </a:lnTo>
                  <a:lnTo>
                    <a:pt x="10048" y="17500"/>
                  </a:lnTo>
                  <a:lnTo>
                    <a:pt x="10024" y="17530"/>
                  </a:lnTo>
                  <a:lnTo>
                    <a:pt x="10008" y="17548"/>
                  </a:lnTo>
                  <a:lnTo>
                    <a:pt x="9992" y="17587"/>
                  </a:lnTo>
                  <a:lnTo>
                    <a:pt x="9984" y="17616"/>
                  </a:lnTo>
                  <a:lnTo>
                    <a:pt x="9984" y="17684"/>
                  </a:lnTo>
                  <a:lnTo>
                    <a:pt x="9992" y="17722"/>
                  </a:lnTo>
                  <a:lnTo>
                    <a:pt x="8575" y="18719"/>
                  </a:lnTo>
                  <a:lnTo>
                    <a:pt x="8559" y="18690"/>
                  </a:lnTo>
                  <a:lnTo>
                    <a:pt x="8535" y="18670"/>
                  </a:lnTo>
                  <a:lnTo>
                    <a:pt x="8511" y="18661"/>
                  </a:lnTo>
                  <a:lnTo>
                    <a:pt x="8479" y="18651"/>
                  </a:lnTo>
                  <a:lnTo>
                    <a:pt x="8448" y="18661"/>
                  </a:lnTo>
                  <a:lnTo>
                    <a:pt x="8424" y="18670"/>
                  </a:lnTo>
                  <a:lnTo>
                    <a:pt x="8400" y="18690"/>
                  </a:lnTo>
                  <a:lnTo>
                    <a:pt x="8384" y="18719"/>
                  </a:lnTo>
                  <a:lnTo>
                    <a:pt x="6983" y="17732"/>
                  </a:lnTo>
                  <a:lnTo>
                    <a:pt x="6990" y="17694"/>
                  </a:lnTo>
                  <a:lnTo>
                    <a:pt x="6990" y="17607"/>
                  </a:lnTo>
                  <a:lnTo>
                    <a:pt x="6983" y="17577"/>
                  </a:lnTo>
                  <a:lnTo>
                    <a:pt x="6967" y="17539"/>
                  </a:lnTo>
                  <a:lnTo>
                    <a:pt x="6951" y="17510"/>
                  </a:lnTo>
                  <a:lnTo>
                    <a:pt x="6927" y="17481"/>
                  </a:lnTo>
                  <a:lnTo>
                    <a:pt x="6895" y="17462"/>
                  </a:lnTo>
                  <a:lnTo>
                    <a:pt x="6871" y="17452"/>
                  </a:lnTo>
                  <a:lnTo>
                    <a:pt x="6839" y="17442"/>
                  </a:lnTo>
                  <a:lnTo>
                    <a:pt x="6839" y="15460"/>
                  </a:lnTo>
                  <a:lnTo>
                    <a:pt x="6879" y="15441"/>
                  </a:lnTo>
                  <a:lnTo>
                    <a:pt x="6911" y="15411"/>
                  </a:lnTo>
                  <a:lnTo>
                    <a:pt x="6935" y="15364"/>
                  </a:lnTo>
                  <a:lnTo>
                    <a:pt x="6943" y="15305"/>
                  </a:lnTo>
                  <a:lnTo>
                    <a:pt x="6935" y="15257"/>
                  </a:lnTo>
                  <a:lnTo>
                    <a:pt x="8368" y="14251"/>
                  </a:lnTo>
                  <a:lnTo>
                    <a:pt x="8392" y="14280"/>
                  </a:lnTo>
                  <a:lnTo>
                    <a:pt x="8415" y="14300"/>
                  </a:lnTo>
                  <a:lnTo>
                    <a:pt x="8448" y="14319"/>
                  </a:lnTo>
                  <a:lnTo>
                    <a:pt x="8511" y="14319"/>
                  </a:lnTo>
                  <a:lnTo>
                    <a:pt x="8543" y="14300"/>
                  </a:lnTo>
                  <a:lnTo>
                    <a:pt x="8567" y="14280"/>
                  </a:lnTo>
                  <a:lnTo>
                    <a:pt x="8591" y="14251"/>
                  </a:lnTo>
                  <a:close/>
                  <a:moveTo>
                    <a:pt x="11799" y="0"/>
                  </a:moveTo>
                  <a:lnTo>
                    <a:pt x="11760" y="9"/>
                  </a:lnTo>
                  <a:lnTo>
                    <a:pt x="11727" y="20"/>
                  </a:lnTo>
                  <a:lnTo>
                    <a:pt x="11704" y="39"/>
                  </a:lnTo>
                  <a:lnTo>
                    <a:pt x="11680" y="58"/>
                  </a:lnTo>
                  <a:lnTo>
                    <a:pt x="11656" y="87"/>
                  </a:lnTo>
                  <a:lnTo>
                    <a:pt x="11640" y="126"/>
                  </a:lnTo>
                  <a:lnTo>
                    <a:pt x="11632" y="164"/>
                  </a:lnTo>
                  <a:lnTo>
                    <a:pt x="11632" y="241"/>
                  </a:lnTo>
                  <a:lnTo>
                    <a:pt x="11640" y="280"/>
                  </a:lnTo>
                  <a:lnTo>
                    <a:pt x="10279" y="1238"/>
                  </a:lnTo>
                  <a:lnTo>
                    <a:pt x="10255" y="1199"/>
                  </a:lnTo>
                  <a:lnTo>
                    <a:pt x="10223" y="1170"/>
                  </a:lnTo>
                  <a:lnTo>
                    <a:pt x="10183" y="1151"/>
                  </a:lnTo>
                  <a:lnTo>
                    <a:pt x="10135" y="1141"/>
                  </a:lnTo>
                  <a:lnTo>
                    <a:pt x="10095" y="1151"/>
                  </a:lnTo>
                  <a:lnTo>
                    <a:pt x="10056" y="1170"/>
                  </a:lnTo>
                  <a:lnTo>
                    <a:pt x="10024" y="1199"/>
                  </a:lnTo>
                  <a:lnTo>
                    <a:pt x="9992" y="1228"/>
                  </a:lnTo>
                  <a:lnTo>
                    <a:pt x="8630" y="271"/>
                  </a:lnTo>
                  <a:lnTo>
                    <a:pt x="8630" y="241"/>
                  </a:lnTo>
                  <a:lnTo>
                    <a:pt x="8639" y="203"/>
                  </a:lnTo>
                  <a:lnTo>
                    <a:pt x="8630" y="164"/>
                  </a:lnTo>
                  <a:lnTo>
                    <a:pt x="8623" y="126"/>
                  </a:lnTo>
                  <a:lnTo>
                    <a:pt x="8607" y="97"/>
                  </a:lnTo>
                  <a:lnTo>
                    <a:pt x="8591" y="68"/>
                  </a:lnTo>
                  <a:lnTo>
                    <a:pt x="8567" y="48"/>
                  </a:lnTo>
                  <a:lnTo>
                    <a:pt x="8543" y="29"/>
                  </a:lnTo>
                  <a:lnTo>
                    <a:pt x="8511" y="20"/>
                  </a:lnTo>
                  <a:lnTo>
                    <a:pt x="8479" y="9"/>
                  </a:lnTo>
                  <a:lnTo>
                    <a:pt x="8448" y="20"/>
                  </a:lnTo>
                  <a:lnTo>
                    <a:pt x="8415" y="29"/>
                  </a:lnTo>
                  <a:lnTo>
                    <a:pt x="8368" y="68"/>
                  </a:lnTo>
                  <a:lnTo>
                    <a:pt x="8344" y="97"/>
                  </a:lnTo>
                  <a:lnTo>
                    <a:pt x="8328" y="126"/>
                  </a:lnTo>
                  <a:lnTo>
                    <a:pt x="8320" y="164"/>
                  </a:lnTo>
                  <a:lnTo>
                    <a:pt x="8320" y="241"/>
                  </a:lnTo>
                  <a:lnTo>
                    <a:pt x="8328" y="271"/>
                  </a:lnTo>
                  <a:lnTo>
                    <a:pt x="6927" y="1257"/>
                  </a:lnTo>
                  <a:lnTo>
                    <a:pt x="6903" y="1228"/>
                  </a:lnTo>
                  <a:lnTo>
                    <a:pt x="6879" y="1209"/>
                  </a:lnTo>
                  <a:lnTo>
                    <a:pt x="6855" y="1199"/>
                  </a:lnTo>
                  <a:lnTo>
                    <a:pt x="6823" y="1189"/>
                  </a:lnTo>
                  <a:lnTo>
                    <a:pt x="6792" y="1189"/>
                  </a:lnTo>
                  <a:lnTo>
                    <a:pt x="6768" y="1199"/>
                  </a:lnTo>
                  <a:lnTo>
                    <a:pt x="6743" y="1218"/>
                  </a:lnTo>
                  <a:lnTo>
                    <a:pt x="6728" y="1238"/>
                  </a:lnTo>
                  <a:lnTo>
                    <a:pt x="6712" y="1257"/>
                  </a:lnTo>
                  <a:lnTo>
                    <a:pt x="6696" y="1286"/>
                  </a:lnTo>
                  <a:lnTo>
                    <a:pt x="6688" y="1315"/>
                  </a:lnTo>
                  <a:lnTo>
                    <a:pt x="6688" y="1354"/>
                  </a:lnTo>
                  <a:lnTo>
                    <a:pt x="6696" y="1412"/>
                  </a:lnTo>
                  <a:lnTo>
                    <a:pt x="6720" y="1460"/>
                  </a:lnTo>
                  <a:lnTo>
                    <a:pt x="6760" y="1489"/>
                  </a:lnTo>
                  <a:lnTo>
                    <a:pt x="6807" y="1509"/>
                  </a:lnTo>
                  <a:lnTo>
                    <a:pt x="6807" y="3481"/>
                  </a:lnTo>
                  <a:lnTo>
                    <a:pt x="6768" y="3481"/>
                  </a:lnTo>
                  <a:lnTo>
                    <a:pt x="6736" y="3500"/>
                  </a:lnTo>
                  <a:lnTo>
                    <a:pt x="6712" y="3520"/>
                  </a:lnTo>
                  <a:lnTo>
                    <a:pt x="6664" y="3577"/>
                  </a:lnTo>
                  <a:lnTo>
                    <a:pt x="6648" y="3616"/>
                  </a:lnTo>
                  <a:lnTo>
                    <a:pt x="6641" y="3655"/>
                  </a:lnTo>
                  <a:lnTo>
                    <a:pt x="6641" y="3742"/>
                  </a:lnTo>
                  <a:lnTo>
                    <a:pt x="6656" y="3781"/>
                  </a:lnTo>
                  <a:lnTo>
                    <a:pt x="6672" y="3819"/>
                  </a:lnTo>
                  <a:lnTo>
                    <a:pt x="6688" y="3848"/>
                  </a:lnTo>
                  <a:lnTo>
                    <a:pt x="6720" y="3878"/>
                  </a:lnTo>
                  <a:lnTo>
                    <a:pt x="6752" y="3896"/>
                  </a:lnTo>
                  <a:lnTo>
                    <a:pt x="6783" y="3906"/>
                  </a:lnTo>
                  <a:lnTo>
                    <a:pt x="6823" y="3916"/>
                  </a:lnTo>
                  <a:lnTo>
                    <a:pt x="6863" y="3906"/>
                  </a:lnTo>
                  <a:lnTo>
                    <a:pt x="6911" y="3887"/>
                  </a:lnTo>
                  <a:lnTo>
                    <a:pt x="6943" y="3858"/>
                  </a:lnTo>
                  <a:lnTo>
                    <a:pt x="6974" y="3810"/>
                  </a:lnTo>
                  <a:lnTo>
                    <a:pt x="8344" y="4776"/>
                  </a:lnTo>
                  <a:lnTo>
                    <a:pt x="8336" y="4806"/>
                  </a:lnTo>
                  <a:lnTo>
                    <a:pt x="8328" y="4844"/>
                  </a:lnTo>
                  <a:lnTo>
                    <a:pt x="8336" y="4873"/>
                  </a:lnTo>
                  <a:lnTo>
                    <a:pt x="8344" y="4912"/>
                  </a:lnTo>
                  <a:lnTo>
                    <a:pt x="8360" y="4941"/>
                  </a:lnTo>
                  <a:lnTo>
                    <a:pt x="8376" y="4970"/>
                  </a:lnTo>
                  <a:lnTo>
                    <a:pt x="8400" y="4989"/>
                  </a:lnTo>
                  <a:lnTo>
                    <a:pt x="8424" y="5008"/>
                  </a:lnTo>
                  <a:lnTo>
                    <a:pt x="8448" y="5018"/>
                  </a:lnTo>
                  <a:lnTo>
                    <a:pt x="8511" y="5018"/>
                  </a:lnTo>
                  <a:lnTo>
                    <a:pt x="8535" y="5008"/>
                  </a:lnTo>
                  <a:lnTo>
                    <a:pt x="8559" y="4989"/>
                  </a:lnTo>
                  <a:lnTo>
                    <a:pt x="8583" y="4970"/>
                  </a:lnTo>
                  <a:lnTo>
                    <a:pt x="8615" y="4912"/>
                  </a:lnTo>
                  <a:lnTo>
                    <a:pt x="8623" y="4873"/>
                  </a:lnTo>
                  <a:lnTo>
                    <a:pt x="8623" y="4806"/>
                  </a:lnTo>
                  <a:lnTo>
                    <a:pt x="8615" y="4776"/>
                  </a:lnTo>
                  <a:lnTo>
                    <a:pt x="10008" y="3790"/>
                  </a:lnTo>
                  <a:lnTo>
                    <a:pt x="10032" y="3829"/>
                  </a:lnTo>
                  <a:lnTo>
                    <a:pt x="10064" y="3858"/>
                  </a:lnTo>
                  <a:lnTo>
                    <a:pt x="10095" y="3867"/>
                  </a:lnTo>
                  <a:lnTo>
                    <a:pt x="10135" y="3878"/>
                  </a:lnTo>
                  <a:lnTo>
                    <a:pt x="10175" y="3867"/>
                  </a:lnTo>
                  <a:lnTo>
                    <a:pt x="10207" y="3858"/>
                  </a:lnTo>
                  <a:lnTo>
                    <a:pt x="10239" y="3829"/>
                  </a:lnTo>
                  <a:lnTo>
                    <a:pt x="10262" y="3790"/>
                  </a:lnTo>
                  <a:lnTo>
                    <a:pt x="11640" y="4757"/>
                  </a:lnTo>
                  <a:lnTo>
                    <a:pt x="11632" y="4795"/>
                  </a:lnTo>
                  <a:lnTo>
                    <a:pt x="11624" y="4844"/>
                  </a:lnTo>
                  <a:lnTo>
                    <a:pt x="11632" y="4883"/>
                  </a:lnTo>
                  <a:lnTo>
                    <a:pt x="11640" y="4912"/>
                  </a:lnTo>
                  <a:lnTo>
                    <a:pt x="11656" y="4950"/>
                  </a:lnTo>
                  <a:lnTo>
                    <a:pt x="11672" y="4979"/>
                  </a:lnTo>
                  <a:lnTo>
                    <a:pt x="11696" y="5008"/>
                  </a:lnTo>
                  <a:lnTo>
                    <a:pt x="11720" y="5028"/>
                  </a:lnTo>
                  <a:lnTo>
                    <a:pt x="11752" y="5038"/>
                  </a:lnTo>
                  <a:lnTo>
                    <a:pt x="11783" y="5047"/>
                  </a:lnTo>
                  <a:lnTo>
                    <a:pt x="11783" y="7010"/>
                  </a:lnTo>
                  <a:lnTo>
                    <a:pt x="11752" y="7010"/>
                  </a:lnTo>
                  <a:lnTo>
                    <a:pt x="11727" y="7029"/>
                  </a:lnTo>
                  <a:lnTo>
                    <a:pt x="11704" y="7039"/>
                  </a:lnTo>
                  <a:lnTo>
                    <a:pt x="11688" y="7067"/>
                  </a:lnTo>
                  <a:lnTo>
                    <a:pt x="11672" y="7087"/>
                  </a:lnTo>
                  <a:lnTo>
                    <a:pt x="11656" y="7116"/>
                  </a:lnTo>
                  <a:lnTo>
                    <a:pt x="11648" y="7145"/>
                  </a:lnTo>
                  <a:lnTo>
                    <a:pt x="11648" y="7213"/>
                  </a:lnTo>
                  <a:lnTo>
                    <a:pt x="11656" y="7252"/>
                  </a:lnTo>
                  <a:lnTo>
                    <a:pt x="10255" y="8238"/>
                  </a:lnTo>
                  <a:lnTo>
                    <a:pt x="10231" y="8199"/>
                  </a:lnTo>
                  <a:lnTo>
                    <a:pt x="10207" y="8180"/>
                  </a:lnTo>
                  <a:lnTo>
                    <a:pt x="10175" y="8160"/>
                  </a:lnTo>
                  <a:lnTo>
                    <a:pt x="10111" y="8160"/>
                  </a:lnTo>
                  <a:lnTo>
                    <a:pt x="10080" y="8170"/>
                  </a:lnTo>
                  <a:lnTo>
                    <a:pt x="10056" y="8189"/>
                  </a:lnTo>
                  <a:lnTo>
                    <a:pt x="10040" y="8209"/>
                  </a:lnTo>
                  <a:lnTo>
                    <a:pt x="10008" y="8267"/>
                  </a:lnTo>
                  <a:lnTo>
                    <a:pt x="10000" y="8296"/>
                  </a:lnTo>
                  <a:lnTo>
                    <a:pt x="10000" y="8364"/>
                  </a:lnTo>
                  <a:lnTo>
                    <a:pt x="10008" y="8392"/>
                  </a:lnTo>
                  <a:lnTo>
                    <a:pt x="10032" y="8441"/>
                  </a:lnTo>
                  <a:lnTo>
                    <a:pt x="10071" y="8479"/>
                  </a:lnTo>
                  <a:lnTo>
                    <a:pt x="10095" y="8489"/>
                  </a:lnTo>
                  <a:lnTo>
                    <a:pt x="10120" y="8499"/>
                  </a:lnTo>
                  <a:lnTo>
                    <a:pt x="10120" y="10442"/>
                  </a:lnTo>
                  <a:lnTo>
                    <a:pt x="10088" y="10452"/>
                  </a:lnTo>
                  <a:lnTo>
                    <a:pt x="10056" y="10471"/>
                  </a:lnTo>
                  <a:lnTo>
                    <a:pt x="10024" y="10490"/>
                  </a:lnTo>
                  <a:lnTo>
                    <a:pt x="10000" y="10519"/>
                  </a:lnTo>
                  <a:lnTo>
                    <a:pt x="9976" y="10549"/>
                  </a:lnTo>
                  <a:lnTo>
                    <a:pt x="9960" y="10587"/>
                  </a:lnTo>
                  <a:lnTo>
                    <a:pt x="9952" y="10626"/>
                  </a:lnTo>
                  <a:lnTo>
                    <a:pt x="9952" y="10722"/>
                  </a:lnTo>
                  <a:lnTo>
                    <a:pt x="9968" y="10761"/>
                  </a:lnTo>
                  <a:lnTo>
                    <a:pt x="9984" y="10800"/>
                  </a:lnTo>
                  <a:lnTo>
                    <a:pt x="10008" y="10839"/>
                  </a:lnTo>
                  <a:lnTo>
                    <a:pt x="10032" y="10858"/>
                  </a:lnTo>
                  <a:lnTo>
                    <a:pt x="10064" y="10887"/>
                  </a:lnTo>
                  <a:lnTo>
                    <a:pt x="10095" y="10896"/>
                  </a:lnTo>
                  <a:lnTo>
                    <a:pt x="10183" y="10896"/>
                  </a:lnTo>
                  <a:lnTo>
                    <a:pt x="10231" y="10868"/>
                  </a:lnTo>
                  <a:lnTo>
                    <a:pt x="10262" y="10839"/>
                  </a:lnTo>
                  <a:lnTo>
                    <a:pt x="10295" y="10790"/>
                  </a:lnTo>
                  <a:lnTo>
                    <a:pt x="11624" y="11728"/>
                  </a:lnTo>
                  <a:lnTo>
                    <a:pt x="11608" y="11767"/>
                  </a:lnTo>
                  <a:lnTo>
                    <a:pt x="11608" y="11864"/>
                  </a:lnTo>
                  <a:lnTo>
                    <a:pt x="11624" y="11902"/>
                  </a:lnTo>
                  <a:lnTo>
                    <a:pt x="11640" y="11941"/>
                  </a:lnTo>
                  <a:lnTo>
                    <a:pt x="11656" y="11979"/>
                  </a:lnTo>
                  <a:lnTo>
                    <a:pt x="11680" y="11999"/>
                  </a:lnTo>
                  <a:lnTo>
                    <a:pt x="11712" y="12028"/>
                  </a:lnTo>
                  <a:lnTo>
                    <a:pt x="11743" y="12037"/>
                  </a:lnTo>
                  <a:lnTo>
                    <a:pt x="11783" y="12047"/>
                  </a:lnTo>
                  <a:lnTo>
                    <a:pt x="11783" y="13981"/>
                  </a:lnTo>
                  <a:lnTo>
                    <a:pt x="11752" y="13981"/>
                  </a:lnTo>
                  <a:lnTo>
                    <a:pt x="11727" y="14001"/>
                  </a:lnTo>
                  <a:lnTo>
                    <a:pt x="11704" y="14010"/>
                  </a:lnTo>
                  <a:lnTo>
                    <a:pt x="11680" y="14039"/>
                  </a:lnTo>
                  <a:lnTo>
                    <a:pt x="11664" y="14068"/>
                  </a:lnTo>
                  <a:lnTo>
                    <a:pt x="11648" y="14125"/>
                  </a:lnTo>
                  <a:lnTo>
                    <a:pt x="11640" y="14165"/>
                  </a:lnTo>
                  <a:lnTo>
                    <a:pt x="11648" y="14193"/>
                  </a:lnTo>
                  <a:lnTo>
                    <a:pt x="11656" y="14233"/>
                  </a:lnTo>
                  <a:lnTo>
                    <a:pt x="10239" y="15228"/>
                  </a:lnTo>
                  <a:lnTo>
                    <a:pt x="10223" y="15199"/>
                  </a:lnTo>
                  <a:lnTo>
                    <a:pt x="10199" y="15179"/>
                  </a:lnTo>
                  <a:lnTo>
                    <a:pt x="10167" y="15161"/>
                  </a:lnTo>
                  <a:lnTo>
                    <a:pt x="10104" y="15161"/>
                  </a:lnTo>
                  <a:lnTo>
                    <a:pt x="10080" y="15179"/>
                  </a:lnTo>
                  <a:lnTo>
                    <a:pt x="10056" y="15199"/>
                  </a:lnTo>
                  <a:lnTo>
                    <a:pt x="10040" y="15219"/>
                  </a:lnTo>
                  <a:lnTo>
                    <a:pt x="8599" y="14213"/>
                  </a:lnTo>
                  <a:lnTo>
                    <a:pt x="8607" y="14165"/>
                  </a:lnTo>
                  <a:lnTo>
                    <a:pt x="8607" y="14125"/>
                  </a:lnTo>
                  <a:lnTo>
                    <a:pt x="8591" y="14068"/>
                  </a:lnTo>
                  <a:lnTo>
                    <a:pt x="8575" y="14048"/>
                  </a:lnTo>
                  <a:lnTo>
                    <a:pt x="8551" y="14029"/>
                  </a:lnTo>
                  <a:lnTo>
                    <a:pt x="8527" y="14010"/>
                  </a:lnTo>
                  <a:lnTo>
                    <a:pt x="8503" y="14001"/>
                  </a:lnTo>
                  <a:lnTo>
                    <a:pt x="8455" y="14001"/>
                  </a:lnTo>
                  <a:lnTo>
                    <a:pt x="8424" y="14010"/>
                  </a:lnTo>
                  <a:lnTo>
                    <a:pt x="8408" y="14029"/>
                  </a:lnTo>
                  <a:lnTo>
                    <a:pt x="8384" y="14048"/>
                  </a:lnTo>
                  <a:lnTo>
                    <a:pt x="8368" y="14068"/>
                  </a:lnTo>
                  <a:lnTo>
                    <a:pt x="8360" y="14097"/>
                  </a:lnTo>
                  <a:lnTo>
                    <a:pt x="8352" y="14125"/>
                  </a:lnTo>
                  <a:lnTo>
                    <a:pt x="8344" y="14165"/>
                  </a:lnTo>
                  <a:lnTo>
                    <a:pt x="8352" y="14213"/>
                  </a:lnTo>
                  <a:lnTo>
                    <a:pt x="6919" y="15219"/>
                  </a:lnTo>
                  <a:lnTo>
                    <a:pt x="6879" y="15170"/>
                  </a:lnTo>
                  <a:lnTo>
                    <a:pt x="6847" y="15161"/>
                  </a:lnTo>
                  <a:lnTo>
                    <a:pt x="6792" y="15161"/>
                  </a:lnTo>
                  <a:lnTo>
                    <a:pt x="6760" y="15170"/>
                  </a:lnTo>
                  <a:lnTo>
                    <a:pt x="6720" y="15219"/>
                  </a:lnTo>
                  <a:lnTo>
                    <a:pt x="5327" y="14242"/>
                  </a:lnTo>
                  <a:lnTo>
                    <a:pt x="5335" y="14203"/>
                  </a:lnTo>
                  <a:lnTo>
                    <a:pt x="5335" y="14125"/>
                  </a:lnTo>
                  <a:lnTo>
                    <a:pt x="5327" y="14087"/>
                  </a:lnTo>
                  <a:lnTo>
                    <a:pt x="5311" y="14048"/>
                  </a:lnTo>
                  <a:lnTo>
                    <a:pt x="5287" y="14019"/>
                  </a:lnTo>
                  <a:lnTo>
                    <a:pt x="5271" y="13990"/>
                  </a:lnTo>
                  <a:lnTo>
                    <a:pt x="5239" y="13971"/>
                  </a:lnTo>
                  <a:lnTo>
                    <a:pt x="5207" y="13961"/>
                  </a:lnTo>
                  <a:lnTo>
                    <a:pt x="5175" y="13952"/>
                  </a:lnTo>
                  <a:lnTo>
                    <a:pt x="5175" y="11999"/>
                  </a:lnTo>
                  <a:lnTo>
                    <a:pt x="5207" y="11999"/>
                  </a:lnTo>
                  <a:lnTo>
                    <a:pt x="5255" y="11960"/>
                  </a:lnTo>
                  <a:lnTo>
                    <a:pt x="5271" y="11941"/>
                  </a:lnTo>
                  <a:lnTo>
                    <a:pt x="5295" y="11912"/>
                  </a:lnTo>
                  <a:lnTo>
                    <a:pt x="5302" y="11882"/>
                  </a:lnTo>
                  <a:lnTo>
                    <a:pt x="5311" y="11854"/>
                  </a:lnTo>
                  <a:lnTo>
                    <a:pt x="5311" y="11786"/>
                  </a:lnTo>
                  <a:lnTo>
                    <a:pt x="5302" y="11747"/>
                  </a:lnTo>
                  <a:lnTo>
                    <a:pt x="6712" y="10761"/>
                  </a:lnTo>
                  <a:lnTo>
                    <a:pt x="6728" y="10790"/>
                  </a:lnTo>
                  <a:lnTo>
                    <a:pt x="6760" y="10819"/>
                  </a:lnTo>
                  <a:lnTo>
                    <a:pt x="6783" y="10828"/>
                  </a:lnTo>
                  <a:lnTo>
                    <a:pt x="6823" y="10839"/>
                  </a:lnTo>
                  <a:lnTo>
                    <a:pt x="6847" y="10828"/>
                  </a:lnTo>
                  <a:lnTo>
                    <a:pt x="6871" y="10819"/>
                  </a:lnTo>
                  <a:lnTo>
                    <a:pt x="6895" y="10810"/>
                  </a:lnTo>
                  <a:lnTo>
                    <a:pt x="6911" y="10790"/>
                  </a:lnTo>
                  <a:lnTo>
                    <a:pt x="6943" y="10732"/>
                  </a:lnTo>
                  <a:lnTo>
                    <a:pt x="6951" y="10704"/>
                  </a:lnTo>
                  <a:lnTo>
                    <a:pt x="6951" y="10674"/>
                  </a:lnTo>
                  <a:lnTo>
                    <a:pt x="6943" y="10616"/>
                  </a:lnTo>
                  <a:lnTo>
                    <a:pt x="6919" y="10568"/>
                  </a:lnTo>
                  <a:lnTo>
                    <a:pt x="6879" y="10529"/>
                  </a:lnTo>
                  <a:lnTo>
                    <a:pt x="6839" y="10510"/>
                  </a:lnTo>
                  <a:lnTo>
                    <a:pt x="6839" y="8518"/>
                  </a:lnTo>
                  <a:lnTo>
                    <a:pt x="6863" y="8508"/>
                  </a:lnTo>
                  <a:lnTo>
                    <a:pt x="6887" y="8499"/>
                  </a:lnTo>
                  <a:lnTo>
                    <a:pt x="6911" y="8479"/>
                  </a:lnTo>
                  <a:lnTo>
                    <a:pt x="6951" y="8431"/>
                  </a:lnTo>
                  <a:lnTo>
                    <a:pt x="6967" y="8402"/>
                  </a:lnTo>
                  <a:lnTo>
                    <a:pt x="6974" y="8364"/>
                  </a:lnTo>
                  <a:lnTo>
                    <a:pt x="6974" y="8335"/>
                  </a:lnTo>
                  <a:lnTo>
                    <a:pt x="6967" y="8296"/>
                  </a:lnTo>
                  <a:lnTo>
                    <a:pt x="6959" y="8257"/>
                  </a:lnTo>
                  <a:lnTo>
                    <a:pt x="6951" y="8228"/>
                  </a:lnTo>
                  <a:lnTo>
                    <a:pt x="6903" y="8170"/>
                  </a:lnTo>
                  <a:lnTo>
                    <a:pt x="6879" y="8160"/>
                  </a:lnTo>
                  <a:lnTo>
                    <a:pt x="6847" y="8150"/>
                  </a:lnTo>
                  <a:lnTo>
                    <a:pt x="6823" y="8141"/>
                  </a:lnTo>
                  <a:lnTo>
                    <a:pt x="6783" y="8150"/>
                  </a:lnTo>
                  <a:lnTo>
                    <a:pt x="6743" y="8160"/>
                  </a:lnTo>
                  <a:lnTo>
                    <a:pt x="6720" y="8189"/>
                  </a:lnTo>
                  <a:lnTo>
                    <a:pt x="6696" y="8228"/>
                  </a:lnTo>
                  <a:lnTo>
                    <a:pt x="5318" y="7261"/>
                  </a:lnTo>
                  <a:lnTo>
                    <a:pt x="5327" y="7222"/>
                  </a:lnTo>
                  <a:lnTo>
                    <a:pt x="5335" y="7184"/>
                  </a:lnTo>
                  <a:lnTo>
                    <a:pt x="5327" y="7145"/>
                  </a:lnTo>
                  <a:lnTo>
                    <a:pt x="5318" y="7107"/>
                  </a:lnTo>
                  <a:lnTo>
                    <a:pt x="5302" y="7067"/>
                  </a:lnTo>
                  <a:lnTo>
                    <a:pt x="5255" y="7010"/>
                  </a:lnTo>
                  <a:lnTo>
                    <a:pt x="5231" y="6990"/>
                  </a:lnTo>
                  <a:lnTo>
                    <a:pt x="5199" y="6981"/>
                  </a:lnTo>
                  <a:lnTo>
                    <a:pt x="5160" y="6971"/>
                  </a:lnTo>
                  <a:lnTo>
                    <a:pt x="5127" y="6981"/>
                  </a:lnTo>
                  <a:lnTo>
                    <a:pt x="5096" y="6990"/>
                  </a:lnTo>
                  <a:lnTo>
                    <a:pt x="5064" y="7010"/>
                  </a:lnTo>
                  <a:lnTo>
                    <a:pt x="5016" y="7067"/>
                  </a:lnTo>
                  <a:lnTo>
                    <a:pt x="5000" y="7107"/>
                  </a:lnTo>
                  <a:lnTo>
                    <a:pt x="4992" y="7145"/>
                  </a:lnTo>
                  <a:lnTo>
                    <a:pt x="4992" y="7222"/>
                  </a:lnTo>
                  <a:lnTo>
                    <a:pt x="5000" y="7261"/>
                  </a:lnTo>
                  <a:lnTo>
                    <a:pt x="3639" y="8218"/>
                  </a:lnTo>
                  <a:lnTo>
                    <a:pt x="3615" y="8180"/>
                  </a:lnTo>
                  <a:lnTo>
                    <a:pt x="3583" y="8150"/>
                  </a:lnTo>
                  <a:lnTo>
                    <a:pt x="3544" y="8132"/>
                  </a:lnTo>
                  <a:lnTo>
                    <a:pt x="3464" y="8132"/>
                  </a:lnTo>
                  <a:lnTo>
                    <a:pt x="3424" y="8150"/>
                  </a:lnTo>
                  <a:lnTo>
                    <a:pt x="3392" y="8180"/>
                  </a:lnTo>
                  <a:lnTo>
                    <a:pt x="3360" y="8218"/>
                  </a:lnTo>
                  <a:lnTo>
                    <a:pt x="1967" y="7242"/>
                  </a:lnTo>
                  <a:lnTo>
                    <a:pt x="1983" y="7184"/>
                  </a:lnTo>
                  <a:lnTo>
                    <a:pt x="1975" y="7155"/>
                  </a:lnTo>
                  <a:lnTo>
                    <a:pt x="1967" y="7116"/>
                  </a:lnTo>
                  <a:lnTo>
                    <a:pt x="1959" y="7087"/>
                  </a:lnTo>
                  <a:lnTo>
                    <a:pt x="1943" y="7067"/>
                  </a:lnTo>
                  <a:lnTo>
                    <a:pt x="1919" y="7049"/>
                  </a:lnTo>
                  <a:lnTo>
                    <a:pt x="1895" y="7029"/>
                  </a:lnTo>
                  <a:lnTo>
                    <a:pt x="1872" y="7020"/>
                  </a:lnTo>
                  <a:lnTo>
                    <a:pt x="1816" y="7020"/>
                  </a:lnTo>
                  <a:lnTo>
                    <a:pt x="1792" y="7029"/>
                  </a:lnTo>
                  <a:lnTo>
                    <a:pt x="1768" y="7049"/>
                  </a:lnTo>
                  <a:lnTo>
                    <a:pt x="1744" y="7067"/>
                  </a:lnTo>
                  <a:lnTo>
                    <a:pt x="1728" y="7087"/>
                  </a:lnTo>
                  <a:lnTo>
                    <a:pt x="1720" y="7116"/>
                  </a:lnTo>
                  <a:lnTo>
                    <a:pt x="1712" y="7155"/>
                  </a:lnTo>
                  <a:lnTo>
                    <a:pt x="1704" y="7184"/>
                  </a:lnTo>
                  <a:lnTo>
                    <a:pt x="1712" y="7242"/>
                  </a:lnTo>
                  <a:lnTo>
                    <a:pt x="335" y="8209"/>
                  </a:lnTo>
                  <a:lnTo>
                    <a:pt x="303" y="8170"/>
                  </a:lnTo>
                  <a:lnTo>
                    <a:pt x="263" y="8141"/>
                  </a:lnTo>
                  <a:lnTo>
                    <a:pt x="223" y="8121"/>
                  </a:lnTo>
                  <a:lnTo>
                    <a:pt x="176" y="8112"/>
                  </a:lnTo>
                  <a:lnTo>
                    <a:pt x="143" y="8112"/>
                  </a:lnTo>
                  <a:lnTo>
                    <a:pt x="112" y="8132"/>
                  </a:lnTo>
                  <a:lnTo>
                    <a:pt x="80" y="8150"/>
                  </a:lnTo>
                  <a:lnTo>
                    <a:pt x="48" y="8170"/>
                  </a:lnTo>
                  <a:lnTo>
                    <a:pt x="32" y="8209"/>
                  </a:lnTo>
                  <a:lnTo>
                    <a:pt x="8" y="8247"/>
                  </a:lnTo>
                  <a:lnTo>
                    <a:pt x="0" y="8286"/>
                  </a:lnTo>
                  <a:lnTo>
                    <a:pt x="0" y="8373"/>
                  </a:lnTo>
                  <a:lnTo>
                    <a:pt x="8" y="8412"/>
                  </a:lnTo>
                  <a:lnTo>
                    <a:pt x="24" y="8450"/>
                  </a:lnTo>
                  <a:lnTo>
                    <a:pt x="72" y="8508"/>
                  </a:lnTo>
                  <a:lnTo>
                    <a:pt x="104" y="8528"/>
                  </a:lnTo>
                  <a:lnTo>
                    <a:pt x="136" y="8547"/>
                  </a:lnTo>
                  <a:lnTo>
                    <a:pt x="167" y="8547"/>
                  </a:lnTo>
                  <a:lnTo>
                    <a:pt x="167" y="10471"/>
                  </a:lnTo>
                  <a:lnTo>
                    <a:pt x="136" y="10481"/>
                  </a:lnTo>
                  <a:lnTo>
                    <a:pt x="112" y="10490"/>
                  </a:lnTo>
                  <a:lnTo>
                    <a:pt x="80" y="10510"/>
                  </a:lnTo>
                  <a:lnTo>
                    <a:pt x="56" y="10539"/>
                  </a:lnTo>
                  <a:lnTo>
                    <a:pt x="40" y="10568"/>
                  </a:lnTo>
                  <a:lnTo>
                    <a:pt x="24" y="10596"/>
                  </a:lnTo>
                  <a:lnTo>
                    <a:pt x="16" y="10636"/>
                  </a:lnTo>
                  <a:lnTo>
                    <a:pt x="16" y="10713"/>
                  </a:lnTo>
                  <a:lnTo>
                    <a:pt x="24" y="10751"/>
                  </a:lnTo>
                  <a:lnTo>
                    <a:pt x="40" y="10781"/>
                  </a:lnTo>
                  <a:lnTo>
                    <a:pt x="64" y="10819"/>
                  </a:lnTo>
                  <a:lnTo>
                    <a:pt x="88" y="10839"/>
                  </a:lnTo>
                  <a:lnTo>
                    <a:pt x="112" y="10858"/>
                  </a:lnTo>
                  <a:lnTo>
                    <a:pt x="143" y="10868"/>
                  </a:lnTo>
                  <a:lnTo>
                    <a:pt x="176" y="10877"/>
                  </a:lnTo>
                  <a:lnTo>
                    <a:pt x="223" y="10868"/>
                  </a:lnTo>
                  <a:lnTo>
                    <a:pt x="263" y="10848"/>
                  </a:lnTo>
                  <a:lnTo>
                    <a:pt x="295" y="10819"/>
                  </a:lnTo>
                  <a:lnTo>
                    <a:pt x="318" y="10781"/>
                  </a:lnTo>
                  <a:lnTo>
                    <a:pt x="1672" y="11728"/>
                  </a:lnTo>
                  <a:lnTo>
                    <a:pt x="1657" y="11767"/>
                  </a:lnTo>
                  <a:lnTo>
                    <a:pt x="1657" y="11864"/>
                  </a:lnTo>
                  <a:lnTo>
                    <a:pt x="1672" y="11902"/>
                  </a:lnTo>
                  <a:lnTo>
                    <a:pt x="1688" y="11941"/>
                  </a:lnTo>
                  <a:lnTo>
                    <a:pt x="1704" y="11970"/>
                  </a:lnTo>
                  <a:lnTo>
                    <a:pt x="1728" y="11999"/>
                  </a:lnTo>
                  <a:lnTo>
                    <a:pt x="1760" y="12018"/>
                  </a:lnTo>
                  <a:lnTo>
                    <a:pt x="1792" y="12037"/>
                  </a:lnTo>
                  <a:lnTo>
                    <a:pt x="1832" y="12047"/>
                  </a:lnTo>
                  <a:lnTo>
                    <a:pt x="1832" y="14019"/>
                  </a:lnTo>
                  <a:lnTo>
                    <a:pt x="1792" y="14039"/>
                  </a:lnTo>
                  <a:lnTo>
                    <a:pt x="1760" y="14068"/>
                  </a:lnTo>
                  <a:lnTo>
                    <a:pt x="1736" y="14116"/>
                  </a:lnTo>
                  <a:lnTo>
                    <a:pt x="1728" y="14165"/>
                  </a:lnTo>
                  <a:lnTo>
                    <a:pt x="1736" y="14213"/>
                  </a:lnTo>
                  <a:lnTo>
                    <a:pt x="1760" y="14261"/>
                  </a:lnTo>
                  <a:lnTo>
                    <a:pt x="1799" y="14290"/>
                  </a:lnTo>
                  <a:lnTo>
                    <a:pt x="1839" y="14300"/>
                  </a:lnTo>
                  <a:lnTo>
                    <a:pt x="1872" y="14300"/>
                  </a:lnTo>
                  <a:lnTo>
                    <a:pt x="1895" y="14290"/>
                  </a:lnTo>
                  <a:lnTo>
                    <a:pt x="1919" y="14271"/>
                  </a:lnTo>
                  <a:lnTo>
                    <a:pt x="1935" y="14242"/>
                  </a:lnTo>
                  <a:lnTo>
                    <a:pt x="3368" y="15247"/>
                  </a:lnTo>
                  <a:lnTo>
                    <a:pt x="3360" y="15276"/>
                  </a:lnTo>
                  <a:lnTo>
                    <a:pt x="3360" y="15344"/>
                  </a:lnTo>
                  <a:lnTo>
                    <a:pt x="3368" y="15373"/>
                  </a:lnTo>
                  <a:lnTo>
                    <a:pt x="3400" y="15431"/>
                  </a:lnTo>
                  <a:lnTo>
                    <a:pt x="3448" y="15470"/>
                  </a:lnTo>
                  <a:lnTo>
                    <a:pt x="3471" y="15479"/>
                  </a:lnTo>
                  <a:lnTo>
                    <a:pt x="3527" y="15479"/>
                  </a:lnTo>
                  <a:lnTo>
                    <a:pt x="3559" y="15470"/>
                  </a:lnTo>
                  <a:lnTo>
                    <a:pt x="3583" y="15451"/>
                  </a:lnTo>
                  <a:lnTo>
                    <a:pt x="3607" y="15431"/>
                  </a:lnTo>
                  <a:lnTo>
                    <a:pt x="3623" y="15402"/>
                  </a:lnTo>
                  <a:lnTo>
                    <a:pt x="3639" y="15373"/>
                  </a:lnTo>
                  <a:lnTo>
                    <a:pt x="3646" y="15344"/>
                  </a:lnTo>
                  <a:lnTo>
                    <a:pt x="3646" y="15276"/>
                  </a:lnTo>
                  <a:lnTo>
                    <a:pt x="3639" y="15247"/>
                  </a:lnTo>
                  <a:lnTo>
                    <a:pt x="5016" y="14280"/>
                  </a:lnTo>
                  <a:lnTo>
                    <a:pt x="5040" y="14319"/>
                  </a:lnTo>
                  <a:lnTo>
                    <a:pt x="5080" y="14348"/>
                  </a:lnTo>
                  <a:lnTo>
                    <a:pt x="5120" y="14368"/>
                  </a:lnTo>
                  <a:lnTo>
                    <a:pt x="5160" y="14377"/>
                  </a:lnTo>
                  <a:lnTo>
                    <a:pt x="5207" y="14368"/>
                  </a:lnTo>
                  <a:lnTo>
                    <a:pt x="5247" y="14348"/>
                  </a:lnTo>
                  <a:lnTo>
                    <a:pt x="5279" y="14319"/>
                  </a:lnTo>
                  <a:lnTo>
                    <a:pt x="5311" y="14280"/>
                  </a:lnTo>
                  <a:lnTo>
                    <a:pt x="6704" y="15257"/>
                  </a:lnTo>
                  <a:lnTo>
                    <a:pt x="6696" y="15305"/>
                  </a:lnTo>
                  <a:lnTo>
                    <a:pt x="6704" y="15364"/>
                  </a:lnTo>
                  <a:lnTo>
                    <a:pt x="6728" y="15411"/>
                  </a:lnTo>
                  <a:lnTo>
                    <a:pt x="6760" y="15441"/>
                  </a:lnTo>
                  <a:lnTo>
                    <a:pt x="6807" y="15460"/>
                  </a:lnTo>
                  <a:lnTo>
                    <a:pt x="6807" y="17442"/>
                  </a:lnTo>
                  <a:lnTo>
                    <a:pt x="6776" y="17452"/>
                  </a:lnTo>
                  <a:lnTo>
                    <a:pt x="6743" y="17462"/>
                  </a:lnTo>
                  <a:lnTo>
                    <a:pt x="6712" y="17481"/>
                  </a:lnTo>
                  <a:lnTo>
                    <a:pt x="6688" y="17510"/>
                  </a:lnTo>
                  <a:lnTo>
                    <a:pt x="6672" y="17539"/>
                  </a:lnTo>
                  <a:lnTo>
                    <a:pt x="6656" y="17577"/>
                  </a:lnTo>
                  <a:lnTo>
                    <a:pt x="6648" y="17607"/>
                  </a:lnTo>
                  <a:lnTo>
                    <a:pt x="6648" y="17694"/>
                  </a:lnTo>
                  <a:lnTo>
                    <a:pt x="6656" y="17732"/>
                  </a:lnTo>
                  <a:lnTo>
                    <a:pt x="5287" y="18690"/>
                  </a:lnTo>
                  <a:lnTo>
                    <a:pt x="5263" y="18661"/>
                  </a:lnTo>
                  <a:lnTo>
                    <a:pt x="5231" y="18631"/>
                  </a:lnTo>
                  <a:lnTo>
                    <a:pt x="5199" y="18612"/>
                  </a:lnTo>
                  <a:lnTo>
                    <a:pt x="5120" y="18612"/>
                  </a:lnTo>
                  <a:lnTo>
                    <a:pt x="5087" y="18631"/>
                  </a:lnTo>
                  <a:lnTo>
                    <a:pt x="5056" y="18661"/>
                  </a:lnTo>
                  <a:lnTo>
                    <a:pt x="5032" y="18690"/>
                  </a:lnTo>
                  <a:lnTo>
                    <a:pt x="3655" y="17732"/>
                  </a:lnTo>
                  <a:lnTo>
                    <a:pt x="3671" y="17694"/>
                  </a:lnTo>
                  <a:lnTo>
                    <a:pt x="3671" y="17607"/>
                  </a:lnTo>
                  <a:lnTo>
                    <a:pt x="3655" y="17568"/>
                  </a:lnTo>
                  <a:lnTo>
                    <a:pt x="3623" y="17510"/>
                  </a:lnTo>
                  <a:lnTo>
                    <a:pt x="3599" y="17481"/>
                  </a:lnTo>
                  <a:lnTo>
                    <a:pt x="3567" y="17462"/>
                  </a:lnTo>
                  <a:lnTo>
                    <a:pt x="3535" y="17452"/>
                  </a:lnTo>
                  <a:lnTo>
                    <a:pt x="3504" y="17442"/>
                  </a:lnTo>
                  <a:lnTo>
                    <a:pt x="3471" y="17452"/>
                  </a:lnTo>
                  <a:lnTo>
                    <a:pt x="3440" y="17462"/>
                  </a:lnTo>
                  <a:lnTo>
                    <a:pt x="3408" y="17481"/>
                  </a:lnTo>
                  <a:lnTo>
                    <a:pt x="3360" y="17539"/>
                  </a:lnTo>
                  <a:lnTo>
                    <a:pt x="3344" y="17568"/>
                  </a:lnTo>
                  <a:lnTo>
                    <a:pt x="3336" y="17607"/>
                  </a:lnTo>
                  <a:lnTo>
                    <a:pt x="3336" y="17694"/>
                  </a:lnTo>
                  <a:lnTo>
                    <a:pt x="3344" y="17732"/>
                  </a:lnTo>
                  <a:lnTo>
                    <a:pt x="1983" y="18680"/>
                  </a:lnTo>
                  <a:lnTo>
                    <a:pt x="1959" y="18641"/>
                  </a:lnTo>
                  <a:lnTo>
                    <a:pt x="1927" y="18612"/>
                  </a:lnTo>
                  <a:lnTo>
                    <a:pt x="1887" y="18593"/>
                  </a:lnTo>
                  <a:lnTo>
                    <a:pt x="1808" y="18593"/>
                  </a:lnTo>
                  <a:lnTo>
                    <a:pt x="1776" y="18602"/>
                  </a:lnTo>
                  <a:lnTo>
                    <a:pt x="1744" y="18622"/>
                  </a:lnTo>
                  <a:lnTo>
                    <a:pt x="1720" y="18651"/>
                  </a:lnTo>
                  <a:lnTo>
                    <a:pt x="1704" y="18680"/>
                  </a:lnTo>
                  <a:lnTo>
                    <a:pt x="1688" y="18719"/>
                  </a:lnTo>
                  <a:lnTo>
                    <a:pt x="1672" y="18757"/>
                  </a:lnTo>
                  <a:lnTo>
                    <a:pt x="1672" y="18834"/>
                  </a:lnTo>
                  <a:lnTo>
                    <a:pt x="1688" y="18873"/>
                  </a:lnTo>
                  <a:lnTo>
                    <a:pt x="1696" y="18902"/>
                  </a:lnTo>
                  <a:lnTo>
                    <a:pt x="1720" y="18940"/>
                  </a:lnTo>
                  <a:lnTo>
                    <a:pt x="1768" y="18980"/>
                  </a:lnTo>
                  <a:lnTo>
                    <a:pt x="1799" y="18999"/>
                  </a:lnTo>
                  <a:lnTo>
                    <a:pt x="1832" y="18999"/>
                  </a:lnTo>
                  <a:lnTo>
                    <a:pt x="1832" y="20951"/>
                  </a:lnTo>
                  <a:lnTo>
                    <a:pt x="1799" y="20962"/>
                  </a:lnTo>
                  <a:lnTo>
                    <a:pt x="1776" y="20971"/>
                  </a:lnTo>
                  <a:lnTo>
                    <a:pt x="1728" y="21010"/>
                  </a:lnTo>
                  <a:lnTo>
                    <a:pt x="1696" y="21068"/>
                  </a:lnTo>
                  <a:lnTo>
                    <a:pt x="1688" y="21106"/>
                  </a:lnTo>
                  <a:lnTo>
                    <a:pt x="1688" y="21174"/>
                  </a:lnTo>
                  <a:lnTo>
                    <a:pt x="1696" y="21213"/>
                  </a:lnTo>
                  <a:lnTo>
                    <a:pt x="1147" y="21600"/>
                  </a:lnTo>
                  <a:lnTo>
                    <a:pt x="1211" y="21600"/>
                  </a:lnTo>
                  <a:lnTo>
                    <a:pt x="1712" y="21242"/>
                  </a:lnTo>
                  <a:lnTo>
                    <a:pt x="1736" y="21280"/>
                  </a:lnTo>
                  <a:lnTo>
                    <a:pt x="1768" y="21309"/>
                  </a:lnTo>
                  <a:lnTo>
                    <a:pt x="1808" y="21320"/>
                  </a:lnTo>
                  <a:lnTo>
                    <a:pt x="1839" y="21329"/>
                  </a:lnTo>
                  <a:lnTo>
                    <a:pt x="1879" y="21320"/>
                  </a:lnTo>
                  <a:lnTo>
                    <a:pt x="1919" y="21309"/>
                  </a:lnTo>
                  <a:lnTo>
                    <a:pt x="1951" y="21280"/>
                  </a:lnTo>
                  <a:lnTo>
                    <a:pt x="1975" y="21242"/>
                  </a:lnTo>
                  <a:lnTo>
                    <a:pt x="2476" y="21600"/>
                  </a:lnTo>
                  <a:lnTo>
                    <a:pt x="2540" y="21600"/>
                  </a:lnTo>
                  <a:lnTo>
                    <a:pt x="1990" y="21213"/>
                  </a:lnTo>
                  <a:lnTo>
                    <a:pt x="1999" y="21174"/>
                  </a:lnTo>
                  <a:lnTo>
                    <a:pt x="1999" y="21106"/>
                  </a:lnTo>
                  <a:lnTo>
                    <a:pt x="1990" y="21068"/>
                  </a:lnTo>
                  <a:lnTo>
                    <a:pt x="1975" y="21039"/>
                  </a:lnTo>
                  <a:lnTo>
                    <a:pt x="1959" y="21010"/>
                  </a:lnTo>
                  <a:lnTo>
                    <a:pt x="1911" y="20971"/>
                  </a:lnTo>
                  <a:lnTo>
                    <a:pt x="1887" y="20962"/>
                  </a:lnTo>
                  <a:lnTo>
                    <a:pt x="1863" y="20951"/>
                  </a:lnTo>
                  <a:lnTo>
                    <a:pt x="1863" y="18999"/>
                  </a:lnTo>
                  <a:lnTo>
                    <a:pt x="1887" y="18999"/>
                  </a:lnTo>
                  <a:lnTo>
                    <a:pt x="1919" y="18980"/>
                  </a:lnTo>
                  <a:lnTo>
                    <a:pt x="1943" y="18960"/>
                  </a:lnTo>
                  <a:lnTo>
                    <a:pt x="1990" y="18902"/>
                  </a:lnTo>
                  <a:lnTo>
                    <a:pt x="1999" y="18873"/>
                  </a:lnTo>
                  <a:lnTo>
                    <a:pt x="2014" y="18834"/>
                  </a:lnTo>
                  <a:lnTo>
                    <a:pt x="2014" y="18757"/>
                  </a:lnTo>
                  <a:lnTo>
                    <a:pt x="1999" y="18719"/>
                  </a:lnTo>
                  <a:lnTo>
                    <a:pt x="3360" y="17762"/>
                  </a:lnTo>
                  <a:lnTo>
                    <a:pt x="3384" y="17800"/>
                  </a:lnTo>
                  <a:lnTo>
                    <a:pt x="3424" y="17829"/>
                  </a:lnTo>
                  <a:lnTo>
                    <a:pt x="3455" y="17848"/>
                  </a:lnTo>
                  <a:lnTo>
                    <a:pt x="3504" y="17858"/>
                  </a:lnTo>
                  <a:lnTo>
                    <a:pt x="3544" y="17848"/>
                  </a:lnTo>
                  <a:lnTo>
                    <a:pt x="3583" y="17829"/>
                  </a:lnTo>
                  <a:lnTo>
                    <a:pt x="3615" y="17800"/>
                  </a:lnTo>
                  <a:lnTo>
                    <a:pt x="3646" y="17762"/>
                  </a:lnTo>
                  <a:lnTo>
                    <a:pt x="5016" y="18728"/>
                  </a:lnTo>
                  <a:lnTo>
                    <a:pt x="5008" y="18757"/>
                  </a:lnTo>
                  <a:lnTo>
                    <a:pt x="5008" y="18834"/>
                  </a:lnTo>
                  <a:lnTo>
                    <a:pt x="5016" y="18863"/>
                  </a:lnTo>
                  <a:lnTo>
                    <a:pt x="5032" y="18893"/>
                  </a:lnTo>
                  <a:lnTo>
                    <a:pt x="5048" y="18922"/>
                  </a:lnTo>
                  <a:lnTo>
                    <a:pt x="5064" y="18940"/>
                  </a:lnTo>
                  <a:lnTo>
                    <a:pt x="5087" y="18960"/>
                  </a:lnTo>
                  <a:lnTo>
                    <a:pt x="5120" y="18980"/>
                  </a:lnTo>
                  <a:lnTo>
                    <a:pt x="5143" y="18980"/>
                  </a:lnTo>
                  <a:lnTo>
                    <a:pt x="5143" y="20951"/>
                  </a:lnTo>
                  <a:lnTo>
                    <a:pt x="5120" y="20962"/>
                  </a:lnTo>
                  <a:lnTo>
                    <a:pt x="5087" y="20971"/>
                  </a:lnTo>
                  <a:lnTo>
                    <a:pt x="5064" y="20991"/>
                  </a:lnTo>
                  <a:lnTo>
                    <a:pt x="5048" y="21010"/>
                  </a:lnTo>
                  <a:lnTo>
                    <a:pt x="5032" y="21039"/>
                  </a:lnTo>
                  <a:lnTo>
                    <a:pt x="5016" y="21068"/>
                  </a:lnTo>
                  <a:lnTo>
                    <a:pt x="5008" y="21106"/>
                  </a:lnTo>
                  <a:lnTo>
                    <a:pt x="5008" y="21174"/>
                  </a:lnTo>
                  <a:lnTo>
                    <a:pt x="5016" y="21213"/>
                  </a:lnTo>
                  <a:lnTo>
                    <a:pt x="4467" y="21600"/>
                  </a:lnTo>
                  <a:lnTo>
                    <a:pt x="4530" y="21600"/>
                  </a:lnTo>
                  <a:lnTo>
                    <a:pt x="5032" y="21242"/>
                  </a:lnTo>
                  <a:lnTo>
                    <a:pt x="5056" y="21280"/>
                  </a:lnTo>
                  <a:lnTo>
                    <a:pt x="5087" y="21309"/>
                  </a:lnTo>
                  <a:lnTo>
                    <a:pt x="5120" y="21320"/>
                  </a:lnTo>
                  <a:lnTo>
                    <a:pt x="5160" y="21329"/>
                  </a:lnTo>
                  <a:lnTo>
                    <a:pt x="5199" y="21320"/>
                  </a:lnTo>
                  <a:lnTo>
                    <a:pt x="5231" y="21300"/>
                  </a:lnTo>
                  <a:lnTo>
                    <a:pt x="5263" y="21280"/>
                  </a:lnTo>
                  <a:lnTo>
                    <a:pt x="5287" y="21242"/>
                  </a:lnTo>
                  <a:lnTo>
                    <a:pt x="5796" y="21600"/>
                  </a:lnTo>
                  <a:lnTo>
                    <a:pt x="5860" y="21600"/>
                  </a:lnTo>
                  <a:lnTo>
                    <a:pt x="5302" y="21213"/>
                  </a:lnTo>
                  <a:lnTo>
                    <a:pt x="5311" y="21174"/>
                  </a:lnTo>
                  <a:lnTo>
                    <a:pt x="5318" y="21136"/>
                  </a:lnTo>
                  <a:lnTo>
                    <a:pt x="5311" y="21106"/>
                  </a:lnTo>
                  <a:lnTo>
                    <a:pt x="5302" y="21068"/>
                  </a:lnTo>
                  <a:lnTo>
                    <a:pt x="5295" y="21039"/>
                  </a:lnTo>
                  <a:lnTo>
                    <a:pt x="5255" y="20991"/>
                  </a:lnTo>
                  <a:lnTo>
                    <a:pt x="5231" y="20971"/>
                  </a:lnTo>
                  <a:lnTo>
                    <a:pt x="5207" y="20962"/>
                  </a:lnTo>
                  <a:lnTo>
                    <a:pt x="5175" y="20951"/>
                  </a:lnTo>
                  <a:lnTo>
                    <a:pt x="5175" y="18980"/>
                  </a:lnTo>
                  <a:lnTo>
                    <a:pt x="5207" y="18970"/>
                  </a:lnTo>
                  <a:lnTo>
                    <a:pt x="5231" y="18960"/>
                  </a:lnTo>
                  <a:lnTo>
                    <a:pt x="5255" y="18940"/>
                  </a:lnTo>
                  <a:lnTo>
                    <a:pt x="5279" y="18922"/>
                  </a:lnTo>
                  <a:lnTo>
                    <a:pt x="5295" y="18893"/>
                  </a:lnTo>
                  <a:lnTo>
                    <a:pt x="5302" y="18863"/>
                  </a:lnTo>
                  <a:lnTo>
                    <a:pt x="5311" y="18834"/>
                  </a:lnTo>
                  <a:lnTo>
                    <a:pt x="5318" y="18796"/>
                  </a:lnTo>
                  <a:lnTo>
                    <a:pt x="5311" y="18757"/>
                  </a:lnTo>
                  <a:lnTo>
                    <a:pt x="5302" y="18728"/>
                  </a:lnTo>
                  <a:lnTo>
                    <a:pt x="6672" y="17771"/>
                  </a:lnTo>
                  <a:lnTo>
                    <a:pt x="6704" y="17809"/>
                  </a:lnTo>
                  <a:lnTo>
                    <a:pt x="6736" y="17839"/>
                  </a:lnTo>
                  <a:lnTo>
                    <a:pt x="6776" y="17858"/>
                  </a:lnTo>
                  <a:lnTo>
                    <a:pt x="6823" y="17868"/>
                  </a:lnTo>
                  <a:lnTo>
                    <a:pt x="6863" y="17858"/>
                  </a:lnTo>
                  <a:lnTo>
                    <a:pt x="6903" y="17839"/>
                  </a:lnTo>
                  <a:lnTo>
                    <a:pt x="6943" y="17809"/>
                  </a:lnTo>
                  <a:lnTo>
                    <a:pt x="6967" y="17771"/>
                  </a:lnTo>
                  <a:lnTo>
                    <a:pt x="8368" y="18748"/>
                  </a:lnTo>
                  <a:lnTo>
                    <a:pt x="8360" y="18796"/>
                  </a:lnTo>
                  <a:lnTo>
                    <a:pt x="8368" y="18844"/>
                  </a:lnTo>
                  <a:lnTo>
                    <a:pt x="8392" y="18893"/>
                  </a:lnTo>
                  <a:lnTo>
                    <a:pt x="8424" y="18922"/>
                  </a:lnTo>
                  <a:lnTo>
                    <a:pt x="8464" y="18940"/>
                  </a:lnTo>
                  <a:lnTo>
                    <a:pt x="8464" y="20951"/>
                  </a:lnTo>
                  <a:lnTo>
                    <a:pt x="8432" y="20962"/>
                  </a:lnTo>
                  <a:lnTo>
                    <a:pt x="8408" y="20971"/>
                  </a:lnTo>
                  <a:lnTo>
                    <a:pt x="8384" y="20991"/>
                  </a:lnTo>
                  <a:lnTo>
                    <a:pt x="8344" y="21039"/>
                  </a:lnTo>
                  <a:lnTo>
                    <a:pt x="8336" y="21068"/>
                  </a:lnTo>
                  <a:lnTo>
                    <a:pt x="8328" y="21106"/>
                  </a:lnTo>
                  <a:lnTo>
                    <a:pt x="8320" y="21136"/>
                  </a:lnTo>
                  <a:lnTo>
                    <a:pt x="8328" y="21174"/>
                  </a:lnTo>
                  <a:lnTo>
                    <a:pt x="8336" y="21213"/>
                  </a:lnTo>
                  <a:lnTo>
                    <a:pt x="7779" y="21600"/>
                  </a:lnTo>
                  <a:lnTo>
                    <a:pt x="7842" y="21600"/>
                  </a:lnTo>
                  <a:lnTo>
                    <a:pt x="8352" y="21242"/>
                  </a:lnTo>
                  <a:lnTo>
                    <a:pt x="8376" y="21280"/>
                  </a:lnTo>
                  <a:lnTo>
                    <a:pt x="8408" y="21309"/>
                  </a:lnTo>
                  <a:lnTo>
                    <a:pt x="8439" y="21320"/>
                  </a:lnTo>
                  <a:lnTo>
                    <a:pt x="8479" y="21329"/>
                  </a:lnTo>
                  <a:lnTo>
                    <a:pt x="8519" y="21320"/>
                  </a:lnTo>
                  <a:lnTo>
                    <a:pt x="8551" y="21309"/>
                  </a:lnTo>
                  <a:lnTo>
                    <a:pt x="8583" y="21280"/>
                  </a:lnTo>
                  <a:lnTo>
                    <a:pt x="8607" y="21242"/>
                  </a:lnTo>
                  <a:lnTo>
                    <a:pt x="9116" y="21600"/>
                  </a:lnTo>
                  <a:lnTo>
                    <a:pt x="9180" y="21600"/>
                  </a:lnTo>
                  <a:lnTo>
                    <a:pt x="8623" y="21213"/>
                  </a:lnTo>
                  <a:lnTo>
                    <a:pt x="8630" y="21174"/>
                  </a:lnTo>
                  <a:lnTo>
                    <a:pt x="8630" y="21106"/>
                  </a:lnTo>
                  <a:lnTo>
                    <a:pt x="8623" y="21068"/>
                  </a:lnTo>
                  <a:lnTo>
                    <a:pt x="8607" y="21039"/>
                  </a:lnTo>
                  <a:lnTo>
                    <a:pt x="8591" y="21019"/>
                  </a:lnTo>
                  <a:lnTo>
                    <a:pt x="8575" y="20991"/>
                  </a:lnTo>
                  <a:lnTo>
                    <a:pt x="8551" y="20971"/>
                  </a:lnTo>
                  <a:lnTo>
                    <a:pt x="8527" y="20962"/>
                  </a:lnTo>
                  <a:lnTo>
                    <a:pt x="8495" y="20951"/>
                  </a:lnTo>
                  <a:lnTo>
                    <a:pt x="8495" y="18940"/>
                  </a:lnTo>
                  <a:lnTo>
                    <a:pt x="8535" y="18922"/>
                  </a:lnTo>
                  <a:lnTo>
                    <a:pt x="8567" y="18893"/>
                  </a:lnTo>
                  <a:lnTo>
                    <a:pt x="8591" y="18844"/>
                  </a:lnTo>
                  <a:lnTo>
                    <a:pt x="8599" y="18796"/>
                  </a:lnTo>
                  <a:lnTo>
                    <a:pt x="8591" y="18748"/>
                  </a:lnTo>
                  <a:lnTo>
                    <a:pt x="10008" y="17751"/>
                  </a:lnTo>
                  <a:lnTo>
                    <a:pt x="10032" y="17790"/>
                  </a:lnTo>
                  <a:lnTo>
                    <a:pt x="10064" y="17819"/>
                  </a:lnTo>
                  <a:lnTo>
                    <a:pt x="10095" y="17829"/>
                  </a:lnTo>
                  <a:lnTo>
                    <a:pt x="10135" y="17839"/>
                  </a:lnTo>
                  <a:lnTo>
                    <a:pt x="10175" y="17829"/>
                  </a:lnTo>
                  <a:lnTo>
                    <a:pt x="10207" y="17809"/>
                  </a:lnTo>
                  <a:lnTo>
                    <a:pt x="10239" y="17790"/>
                  </a:lnTo>
                  <a:lnTo>
                    <a:pt x="10262" y="17751"/>
                  </a:lnTo>
                  <a:lnTo>
                    <a:pt x="11648" y="18728"/>
                  </a:lnTo>
                  <a:lnTo>
                    <a:pt x="11640" y="18757"/>
                  </a:lnTo>
                  <a:lnTo>
                    <a:pt x="11640" y="18834"/>
                  </a:lnTo>
                  <a:lnTo>
                    <a:pt x="11648" y="18873"/>
                  </a:lnTo>
                  <a:lnTo>
                    <a:pt x="11664" y="18902"/>
                  </a:lnTo>
                  <a:lnTo>
                    <a:pt x="11680" y="18931"/>
                  </a:lnTo>
                  <a:lnTo>
                    <a:pt x="11704" y="18960"/>
                  </a:lnTo>
                  <a:lnTo>
                    <a:pt x="11736" y="18970"/>
                  </a:lnTo>
                  <a:lnTo>
                    <a:pt x="11767" y="18989"/>
                  </a:lnTo>
                  <a:lnTo>
                    <a:pt x="11831" y="18989"/>
                  </a:lnTo>
                  <a:lnTo>
                    <a:pt x="11855" y="18970"/>
                  </a:lnTo>
                  <a:lnTo>
                    <a:pt x="11887" y="18960"/>
                  </a:lnTo>
                  <a:lnTo>
                    <a:pt x="11911" y="18931"/>
                  </a:lnTo>
                  <a:lnTo>
                    <a:pt x="11943" y="18873"/>
                  </a:lnTo>
                  <a:lnTo>
                    <a:pt x="11951" y="18834"/>
                  </a:lnTo>
                  <a:lnTo>
                    <a:pt x="11951" y="18757"/>
                  </a:lnTo>
                  <a:lnTo>
                    <a:pt x="11943" y="18728"/>
                  </a:lnTo>
                  <a:lnTo>
                    <a:pt x="13352" y="17742"/>
                  </a:lnTo>
                  <a:lnTo>
                    <a:pt x="13376" y="17762"/>
                  </a:lnTo>
                  <a:lnTo>
                    <a:pt x="13399" y="17780"/>
                  </a:lnTo>
                  <a:lnTo>
                    <a:pt x="13423" y="17800"/>
                  </a:lnTo>
                  <a:lnTo>
                    <a:pt x="13479" y="17800"/>
                  </a:lnTo>
                  <a:lnTo>
                    <a:pt x="13503" y="17790"/>
                  </a:lnTo>
                  <a:lnTo>
                    <a:pt x="13543" y="17762"/>
                  </a:lnTo>
                  <a:lnTo>
                    <a:pt x="13567" y="17713"/>
                  </a:lnTo>
                  <a:lnTo>
                    <a:pt x="13575" y="17684"/>
                  </a:lnTo>
                  <a:lnTo>
                    <a:pt x="13575" y="17654"/>
                  </a:lnTo>
                  <a:lnTo>
                    <a:pt x="13567" y="17597"/>
                  </a:lnTo>
                  <a:lnTo>
                    <a:pt x="13551" y="17548"/>
                  </a:lnTo>
                  <a:lnTo>
                    <a:pt x="13511" y="17519"/>
                  </a:lnTo>
                  <a:lnTo>
                    <a:pt x="13471" y="17500"/>
                  </a:lnTo>
                  <a:lnTo>
                    <a:pt x="13471" y="15489"/>
                  </a:lnTo>
                  <a:lnTo>
                    <a:pt x="13503" y="15489"/>
                  </a:lnTo>
                  <a:lnTo>
                    <a:pt x="13527" y="15470"/>
                  </a:lnTo>
                  <a:lnTo>
                    <a:pt x="13551" y="15451"/>
                  </a:lnTo>
                  <a:lnTo>
                    <a:pt x="13567" y="15431"/>
                  </a:lnTo>
                  <a:lnTo>
                    <a:pt x="13599" y="15373"/>
                  </a:lnTo>
                  <a:lnTo>
                    <a:pt x="13607" y="15344"/>
                  </a:lnTo>
                  <a:lnTo>
                    <a:pt x="13607" y="15276"/>
                  </a:lnTo>
                  <a:lnTo>
                    <a:pt x="13599" y="15238"/>
                  </a:lnTo>
                  <a:lnTo>
                    <a:pt x="14992" y="14261"/>
                  </a:lnTo>
                  <a:lnTo>
                    <a:pt x="15015" y="14290"/>
                  </a:lnTo>
                  <a:lnTo>
                    <a:pt x="15048" y="14319"/>
                  </a:lnTo>
                  <a:lnTo>
                    <a:pt x="15079" y="14329"/>
                  </a:lnTo>
                  <a:lnTo>
                    <a:pt x="15111" y="14339"/>
                  </a:lnTo>
                  <a:lnTo>
                    <a:pt x="15151" y="14329"/>
                  </a:lnTo>
                  <a:lnTo>
                    <a:pt x="15183" y="14310"/>
                  </a:lnTo>
                  <a:lnTo>
                    <a:pt x="15207" y="14290"/>
                  </a:lnTo>
                  <a:lnTo>
                    <a:pt x="15231" y="14261"/>
                  </a:lnTo>
                  <a:lnTo>
                    <a:pt x="16616" y="15228"/>
                  </a:lnTo>
                  <a:lnTo>
                    <a:pt x="16600" y="15267"/>
                  </a:lnTo>
                  <a:lnTo>
                    <a:pt x="16600" y="15344"/>
                  </a:lnTo>
                  <a:lnTo>
                    <a:pt x="16608" y="15383"/>
                  </a:lnTo>
                  <a:lnTo>
                    <a:pt x="16624" y="15422"/>
                  </a:lnTo>
                  <a:lnTo>
                    <a:pt x="16648" y="15451"/>
                  </a:lnTo>
                  <a:lnTo>
                    <a:pt x="16672" y="15479"/>
                  </a:lnTo>
                  <a:lnTo>
                    <a:pt x="16696" y="15499"/>
                  </a:lnTo>
                  <a:lnTo>
                    <a:pt x="16727" y="15508"/>
                  </a:lnTo>
                  <a:lnTo>
                    <a:pt x="16760" y="15519"/>
                  </a:lnTo>
                  <a:lnTo>
                    <a:pt x="16760" y="17433"/>
                  </a:lnTo>
                  <a:lnTo>
                    <a:pt x="16727" y="17433"/>
                  </a:lnTo>
                  <a:lnTo>
                    <a:pt x="16696" y="17452"/>
                  </a:lnTo>
                  <a:lnTo>
                    <a:pt x="16664" y="17471"/>
                  </a:lnTo>
                  <a:lnTo>
                    <a:pt x="16640" y="17500"/>
                  </a:lnTo>
                  <a:lnTo>
                    <a:pt x="16616" y="17530"/>
                  </a:lnTo>
                  <a:lnTo>
                    <a:pt x="16600" y="17568"/>
                  </a:lnTo>
                  <a:lnTo>
                    <a:pt x="16592" y="17607"/>
                  </a:lnTo>
                  <a:lnTo>
                    <a:pt x="16584" y="17654"/>
                  </a:lnTo>
                  <a:lnTo>
                    <a:pt x="16592" y="17694"/>
                  </a:lnTo>
                  <a:lnTo>
                    <a:pt x="16600" y="17742"/>
                  </a:lnTo>
                  <a:lnTo>
                    <a:pt x="16616" y="17780"/>
                  </a:lnTo>
                  <a:lnTo>
                    <a:pt x="16640" y="17809"/>
                  </a:lnTo>
                  <a:lnTo>
                    <a:pt x="16672" y="17839"/>
                  </a:lnTo>
                  <a:lnTo>
                    <a:pt x="16704" y="17858"/>
                  </a:lnTo>
                  <a:lnTo>
                    <a:pt x="16736" y="17868"/>
                  </a:lnTo>
                  <a:lnTo>
                    <a:pt x="16775" y="17877"/>
                  </a:lnTo>
                  <a:lnTo>
                    <a:pt x="16823" y="17868"/>
                  </a:lnTo>
                  <a:lnTo>
                    <a:pt x="16863" y="17848"/>
                  </a:lnTo>
                  <a:lnTo>
                    <a:pt x="16902" y="17819"/>
                  </a:lnTo>
                  <a:lnTo>
                    <a:pt x="16927" y="17771"/>
                  </a:lnTo>
                  <a:lnTo>
                    <a:pt x="18264" y="18708"/>
                  </a:lnTo>
                  <a:lnTo>
                    <a:pt x="18256" y="18757"/>
                  </a:lnTo>
                  <a:lnTo>
                    <a:pt x="18256" y="18834"/>
                  </a:lnTo>
                  <a:lnTo>
                    <a:pt x="18264" y="18873"/>
                  </a:lnTo>
                  <a:lnTo>
                    <a:pt x="18280" y="18912"/>
                  </a:lnTo>
                  <a:lnTo>
                    <a:pt x="18304" y="18940"/>
                  </a:lnTo>
                  <a:lnTo>
                    <a:pt x="18328" y="18970"/>
                  </a:lnTo>
                  <a:lnTo>
                    <a:pt x="18352" y="18989"/>
                  </a:lnTo>
                  <a:lnTo>
                    <a:pt x="18383" y="19008"/>
                  </a:lnTo>
                  <a:lnTo>
                    <a:pt x="18416" y="19008"/>
                  </a:lnTo>
                  <a:lnTo>
                    <a:pt x="18416" y="20962"/>
                  </a:lnTo>
                  <a:lnTo>
                    <a:pt x="18392" y="20962"/>
                  </a:lnTo>
                  <a:lnTo>
                    <a:pt x="18368" y="20981"/>
                  </a:lnTo>
                  <a:lnTo>
                    <a:pt x="18343" y="20991"/>
                  </a:lnTo>
                  <a:lnTo>
                    <a:pt x="18320" y="21019"/>
                  </a:lnTo>
                  <a:lnTo>
                    <a:pt x="18304" y="21039"/>
                  </a:lnTo>
                  <a:lnTo>
                    <a:pt x="18288" y="21068"/>
                  </a:lnTo>
                  <a:lnTo>
                    <a:pt x="18280" y="21106"/>
                  </a:lnTo>
                  <a:lnTo>
                    <a:pt x="18280" y="21174"/>
                  </a:lnTo>
                  <a:lnTo>
                    <a:pt x="18296" y="21213"/>
                  </a:lnTo>
                  <a:lnTo>
                    <a:pt x="17739" y="21600"/>
                  </a:lnTo>
                  <a:lnTo>
                    <a:pt x="17802" y="21600"/>
                  </a:lnTo>
                  <a:lnTo>
                    <a:pt x="18304" y="21242"/>
                  </a:lnTo>
                  <a:lnTo>
                    <a:pt x="18328" y="21280"/>
                  </a:lnTo>
                  <a:lnTo>
                    <a:pt x="18360" y="21300"/>
                  </a:lnTo>
                  <a:lnTo>
                    <a:pt x="18392" y="21320"/>
                  </a:lnTo>
                  <a:lnTo>
                    <a:pt x="18471" y="21320"/>
                  </a:lnTo>
                  <a:lnTo>
                    <a:pt x="18503" y="21300"/>
                  </a:lnTo>
                  <a:lnTo>
                    <a:pt x="18534" y="21271"/>
                  </a:lnTo>
                  <a:lnTo>
                    <a:pt x="18559" y="21242"/>
                  </a:lnTo>
                  <a:lnTo>
                    <a:pt x="19068" y="21600"/>
                  </a:lnTo>
                  <a:lnTo>
                    <a:pt x="19132" y="21600"/>
                  </a:lnTo>
                  <a:lnTo>
                    <a:pt x="18567" y="21203"/>
                  </a:lnTo>
                  <a:lnTo>
                    <a:pt x="18574" y="21174"/>
                  </a:lnTo>
                  <a:lnTo>
                    <a:pt x="18583" y="21136"/>
                  </a:lnTo>
                  <a:lnTo>
                    <a:pt x="18574" y="21106"/>
                  </a:lnTo>
                  <a:lnTo>
                    <a:pt x="18574" y="21077"/>
                  </a:lnTo>
                  <a:lnTo>
                    <a:pt x="18559" y="21048"/>
                  </a:lnTo>
                  <a:lnTo>
                    <a:pt x="18543" y="21019"/>
                  </a:lnTo>
                  <a:lnTo>
                    <a:pt x="18503" y="20981"/>
                  </a:lnTo>
                  <a:lnTo>
                    <a:pt x="18479" y="20971"/>
                  </a:lnTo>
                  <a:lnTo>
                    <a:pt x="18447" y="20962"/>
                  </a:lnTo>
                  <a:lnTo>
                    <a:pt x="18447" y="19008"/>
                  </a:lnTo>
                  <a:lnTo>
                    <a:pt x="18479" y="18999"/>
                  </a:lnTo>
                  <a:lnTo>
                    <a:pt x="18511" y="18989"/>
                  </a:lnTo>
                  <a:lnTo>
                    <a:pt x="18543" y="18970"/>
                  </a:lnTo>
                  <a:lnTo>
                    <a:pt x="18559" y="18940"/>
                  </a:lnTo>
                  <a:lnTo>
                    <a:pt x="18583" y="18912"/>
                  </a:lnTo>
                  <a:lnTo>
                    <a:pt x="18598" y="18873"/>
                  </a:lnTo>
                  <a:lnTo>
                    <a:pt x="18607" y="18834"/>
                  </a:lnTo>
                  <a:lnTo>
                    <a:pt x="18607" y="18757"/>
                  </a:lnTo>
                  <a:lnTo>
                    <a:pt x="18598" y="18719"/>
                  </a:lnTo>
                  <a:lnTo>
                    <a:pt x="19952" y="17762"/>
                  </a:lnTo>
                  <a:lnTo>
                    <a:pt x="19976" y="17800"/>
                  </a:lnTo>
                  <a:lnTo>
                    <a:pt x="20008" y="17829"/>
                  </a:lnTo>
                  <a:lnTo>
                    <a:pt x="20048" y="17848"/>
                  </a:lnTo>
                  <a:lnTo>
                    <a:pt x="20088" y="17858"/>
                  </a:lnTo>
                  <a:lnTo>
                    <a:pt x="20135" y="17848"/>
                  </a:lnTo>
                  <a:lnTo>
                    <a:pt x="20167" y="17829"/>
                  </a:lnTo>
                  <a:lnTo>
                    <a:pt x="20207" y="17800"/>
                  </a:lnTo>
                  <a:lnTo>
                    <a:pt x="20230" y="17762"/>
                  </a:lnTo>
                  <a:lnTo>
                    <a:pt x="21576" y="18708"/>
                  </a:lnTo>
                  <a:lnTo>
                    <a:pt x="21568" y="18748"/>
                  </a:lnTo>
                  <a:lnTo>
                    <a:pt x="21560" y="18796"/>
                  </a:lnTo>
                  <a:lnTo>
                    <a:pt x="21568" y="18834"/>
                  </a:lnTo>
                  <a:lnTo>
                    <a:pt x="21576" y="18863"/>
                  </a:lnTo>
                  <a:lnTo>
                    <a:pt x="21600" y="18931"/>
                  </a:lnTo>
                  <a:lnTo>
                    <a:pt x="21600" y="18661"/>
                  </a:lnTo>
                  <a:lnTo>
                    <a:pt x="21592" y="18670"/>
                  </a:lnTo>
                  <a:lnTo>
                    <a:pt x="20246" y="17722"/>
                  </a:lnTo>
                  <a:lnTo>
                    <a:pt x="20254" y="17694"/>
                  </a:lnTo>
                  <a:lnTo>
                    <a:pt x="20254" y="17616"/>
                  </a:lnTo>
                  <a:lnTo>
                    <a:pt x="20246" y="17577"/>
                  </a:lnTo>
                  <a:lnTo>
                    <a:pt x="20230" y="17548"/>
                  </a:lnTo>
                  <a:lnTo>
                    <a:pt x="20215" y="17519"/>
                  </a:lnTo>
                  <a:lnTo>
                    <a:pt x="20190" y="17490"/>
                  </a:lnTo>
                  <a:lnTo>
                    <a:pt x="20167" y="17471"/>
                  </a:lnTo>
                  <a:lnTo>
                    <a:pt x="20143" y="17462"/>
                  </a:lnTo>
                  <a:lnTo>
                    <a:pt x="20111" y="17452"/>
                  </a:lnTo>
                  <a:lnTo>
                    <a:pt x="20111" y="15451"/>
                  </a:lnTo>
                  <a:lnTo>
                    <a:pt x="20151" y="15431"/>
                  </a:lnTo>
                  <a:lnTo>
                    <a:pt x="20183" y="15402"/>
                  </a:lnTo>
                  <a:lnTo>
                    <a:pt x="20199" y="15364"/>
                  </a:lnTo>
                  <a:lnTo>
                    <a:pt x="20207" y="15305"/>
                  </a:lnTo>
                  <a:lnTo>
                    <a:pt x="20199" y="15267"/>
                  </a:lnTo>
                  <a:lnTo>
                    <a:pt x="21600" y="14280"/>
                  </a:lnTo>
                  <a:lnTo>
                    <a:pt x="21600" y="14233"/>
                  </a:lnTo>
                  <a:lnTo>
                    <a:pt x="20190" y="15228"/>
                  </a:lnTo>
                  <a:lnTo>
                    <a:pt x="20167" y="15199"/>
                  </a:lnTo>
                  <a:lnTo>
                    <a:pt x="20143" y="15179"/>
                  </a:lnTo>
                  <a:lnTo>
                    <a:pt x="20119" y="15170"/>
                  </a:lnTo>
                  <a:lnTo>
                    <a:pt x="20088" y="15161"/>
                  </a:lnTo>
                  <a:lnTo>
                    <a:pt x="20063" y="15170"/>
                  </a:lnTo>
                  <a:lnTo>
                    <a:pt x="20032" y="15179"/>
                  </a:lnTo>
                  <a:lnTo>
                    <a:pt x="19992" y="15228"/>
                  </a:lnTo>
                  <a:lnTo>
                    <a:pt x="18590" y="14242"/>
                  </a:lnTo>
                  <a:lnTo>
                    <a:pt x="18598" y="14203"/>
                  </a:lnTo>
                  <a:lnTo>
                    <a:pt x="18607" y="14165"/>
                  </a:lnTo>
                  <a:lnTo>
                    <a:pt x="18598" y="14125"/>
                  </a:lnTo>
                  <a:lnTo>
                    <a:pt x="18590" y="14087"/>
                  </a:lnTo>
                  <a:lnTo>
                    <a:pt x="18574" y="14048"/>
                  </a:lnTo>
                  <a:lnTo>
                    <a:pt x="18559" y="14019"/>
                  </a:lnTo>
                  <a:lnTo>
                    <a:pt x="18534" y="13990"/>
                  </a:lnTo>
                  <a:lnTo>
                    <a:pt x="18511" y="13971"/>
                  </a:lnTo>
                  <a:lnTo>
                    <a:pt x="18479" y="13961"/>
                  </a:lnTo>
                  <a:lnTo>
                    <a:pt x="18447" y="13952"/>
                  </a:lnTo>
                  <a:lnTo>
                    <a:pt x="18447" y="11970"/>
                  </a:lnTo>
                  <a:lnTo>
                    <a:pt x="18495" y="11950"/>
                  </a:lnTo>
                  <a:lnTo>
                    <a:pt x="18527" y="11912"/>
                  </a:lnTo>
                  <a:lnTo>
                    <a:pt x="18543" y="11873"/>
                  </a:lnTo>
                  <a:lnTo>
                    <a:pt x="18551" y="11815"/>
                  </a:lnTo>
                  <a:lnTo>
                    <a:pt x="18543" y="11767"/>
                  </a:lnTo>
                  <a:lnTo>
                    <a:pt x="19960" y="10781"/>
                  </a:lnTo>
                  <a:lnTo>
                    <a:pt x="19984" y="10810"/>
                  </a:lnTo>
                  <a:lnTo>
                    <a:pt x="20015" y="10839"/>
                  </a:lnTo>
                  <a:lnTo>
                    <a:pt x="20048" y="10848"/>
                  </a:lnTo>
                  <a:lnTo>
                    <a:pt x="20088" y="10858"/>
                  </a:lnTo>
                  <a:lnTo>
                    <a:pt x="20127" y="10848"/>
                  </a:lnTo>
                  <a:lnTo>
                    <a:pt x="20167" y="10839"/>
                  </a:lnTo>
                  <a:lnTo>
                    <a:pt x="20190" y="10810"/>
                  </a:lnTo>
                  <a:lnTo>
                    <a:pt x="20215" y="10771"/>
                  </a:lnTo>
                  <a:lnTo>
                    <a:pt x="21592" y="11738"/>
                  </a:lnTo>
                  <a:lnTo>
                    <a:pt x="21584" y="11776"/>
                  </a:lnTo>
                  <a:lnTo>
                    <a:pt x="21576" y="11815"/>
                  </a:lnTo>
                  <a:lnTo>
                    <a:pt x="21584" y="11873"/>
                  </a:lnTo>
                  <a:lnTo>
                    <a:pt x="21600" y="11922"/>
                  </a:lnTo>
                  <a:lnTo>
                    <a:pt x="21600" y="11699"/>
                  </a:lnTo>
                  <a:lnTo>
                    <a:pt x="20230" y="10742"/>
                  </a:lnTo>
                  <a:lnTo>
                    <a:pt x="20239" y="10704"/>
                  </a:lnTo>
                  <a:lnTo>
                    <a:pt x="20239" y="10636"/>
                  </a:lnTo>
                  <a:lnTo>
                    <a:pt x="20230" y="10607"/>
                  </a:lnTo>
                  <a:lnTo>
                    <a:pt x="20223" y="10578"/>
                  </a:lnTo>
                  <a:lnTo>
                    <a:pt x="20207" y="10549"/>
                  </a:lnTo>
                  <a:lnTo>
                    <a:pt x="20159" y="10510"/>
                  </a:lnTo>
                  <a:lnTo>
                    <a:pt x="20135" y="10500"/>
                  </a:lnTo>
                  <a:lnTo>
                    <a:pt x="20111" y="10490"/>
                  </a:lnTo>
                  <a:lnTo>
                    <a:pt x="20111" y="8499"/>
                  </a:lnTo>
                  <a:lnTo>
                    <a:pt x="20159" y="8479"/>
                  </a:lnTo>
                  <a:lnTo>
                    <a:pt x="20190" y="8441"/>
                  </a:lnTo>
                  <a:lnTo>
                    <a:pt x="20223" y="8392"/>
                  </a:lnTo>
                  <a:lnTo>
                    <a:pt x="20230" y="8335"/>
                  </a:lnTo>
                  <a:lnTo>
                    <a:pt x="20223" y="8296"/>
                  </a:lnTo>
                  <a:lnTo>
                    <a:pt x="20215" y="8267"/>
                  </a:lnTo>
                  <a:lnTo>
                    <a:pt x="21600" y="7299"/>
                  </a:lnTo>
                  <a:lnTo>
                    <a:pt x="21600" y="7087"/>
                  </a:lnTo>
                  <a:lnTo>
                    <a:pt x="21584" y="7135"/>
                  </a:lnTo>
                  <a:lnTo>
                    <a:pt x="21584" y="7222"/>
                  </a:lnTo>
                  <a:lnTo>
                    <a:pt x="21592" y="7261"/>
                  </a:lnTo>
                  <a:lnTo>
                    <a:pt x="20207" y="8238"/>
                  </a:lnTo>
                  <a:lnTo>
                    <a:pt x="20159" y="8180"/>
                  </a:lnTo>
                  <a:lnTo>
                    <a:pt x="20127" y="8170"/>
                  </a:lnTo>
                  <a:lnTo>
                    <a:pt x="20088" y="8160"/>
                  </a:lnTo>
                  <a:lnTo>
                    <a:pt x="20055" y="8170"/>
                  </a:lnTo>
                  <a:lnTo>
                    <a:pt x="20024" y="8180"/>
                  </a:lnTo>
                  <a:lnTo>
                    <a:pt x="19999" y="8199"/>
                  </a:lnTo>
                  <a:lnTo>
                    <a:pt x="19976" y="8228"/>
                  </a:lnTo>
                  <a:lnTo>
                    <a:pt x="18543" y="7232"/>
                  </a:lnTo>
                  <a:lnTo>
                    <a:pt x="18551" y="7184"/>
                  </a:lnTo>
                  <a:lnTo>
                    <a:pt x="18543" y="7135"/>
                  </a:lnTo>
                  <a:lnTo>
                    <a:pt x="18527" y="7087"/>
                  </a:lnTo>
                  <a:lnTo>
                    <a:pt x="18487" y="7058"/>
                  </a:lnTo>
                  <a:lnTo>
                    <a:pt x="18447" y="7039"/>
                  </a:lnTo>
                  <a:lnTo>
                    <a:pt x="18447" y="5047"/>
                  </a:lnTo>
                  <a:lnTo>
                    <a:pt x="18479" y="5038"/>
                  </a:lnTo>
                  <a:lnTo>
                    <a:pt x="18511" y="5018"/>
                  </a:lnTo>
                  <a:lnTo>
                    <a:pt x="18534" y="4999"/>
                  </a:lnTo>
                  <a:lnTo>
                    <a:pt x="18559" y="4979"/>
                  </a:lnTo>
                  <a:lnTo>
                    <a:pt x="18574" y="4950"/>
                  </a:lnTo>
                  <a:lnTo>
                    <a:pt x="18590" y="4912"/>
                  </a:lnTo>
                  <a:lnTo>
                    <a:pt x="18598" y="4883"/>
                  </a:lnTo>
                  <a:lnTo>
                    <a:pt x="18598" y="4795"/>
                  </a:lnTo>
                  <a:lnTo>
                    <a:pt x="18590" y="4757"/>
                  </a:lnTo>
                  <a:lnTo>
                    <a:pt x="19984" y="3781"/>
                  </a:lnTo>
                  <a:lnTo>
                    <a:pt x="19999" y="3810"/>
                  </a:lnTo>
                  <a:lnTo>
                    <a:pt x="20032" y="3829"/>
                  </a:lnTo>
                  <a:lnTo>
                    <a:pt x="20055" y="3848"/>
                  </a:lnTo>
                  <a:lnTo>
                    <a:pt x="20119" y="3848"/>
                  </a:lnTo>
                  <a:lnTo>
                    <a:pt x="20151" y="3829"/>
                  </a:lnTo>
                  <a:lnTo>
                    <a:pt x="20175" y="3810"/>
                  </a:lnTo>
                  <a:lnTo>
                    <a:pt x="20199" y="3781"/>
                  </a:lnTo>
                  <a:lnTo>
                    <a:pt x="21600" y="4757"/>
                  </a:lnTo>
                  <a:lnTo>
                    <a:pt x="21600" y="4718"/>
                  </a:lnTo>
                  <a:lnTo>
                    <a:pt x="20215" y="3742"/>
                  </a:lnTo>
                  <a:lnTo>
                    <a:pt x="20215" y="3693"/>
                  </a:lnTo>
                  <a:lnTo>
                    <a:pt x="20207" y="3635"/>
                  </a:lnTo>
                  <a:lnTo>
                    <a:pt x="20183" y="3597"/>
                  </a:lnTo>
                  <a:lnTo>
                    <a:pt x="20151" y="3558"/>
                  </a:lnTo>
                  <a:lnTo>
                    <a:pt x="20111" y="3538"/>
                  </a:lnTo>
                  <a:lnTo>
                    <a:pt x="20111" y="1489"/>
                  </a:lnTo>
                  <a:lnTo>
                    <a:pt x="20151" y="1470"/>
                  </a:lnTo>
                  <a:lnTo>
                    <a:pt x="20175" y="1441"/>
                  </a:lnTo>
                  <a:lnTo>
                    <a:pt x="20199" y="1402"/>
                  </a:lnTo>
                  <a:lnTo>
                    <a:pt x="20207" y="1354"/>
                  </a:lnTo>
                  <a:lnTo>
                    <a:pt x="20199" y="1306"/>
                  </a:lnTo>
                  <a:lnTo>
                    <a:pt x="21600" y="319"/>
                  </a:lnTo>
                  <a:lnTo>
                    <a:pt x="21600" y="280"/>
                  </a:lnTo>
                  <a:lnTo>
                    <a:pt x="20183" y="1266"/>
                  </a:lnTo>
                  <a:lnTo>
                    <a:pt x="20167" y="1247"/>
                  </a:lnTo>
                  <a:lnTo>
                    <a:pt x="20143" y="1228"/>
                  </a:lnTo>
                  <a:lnTo>
                    <a:pt x="20119" y="1218"/>
                  </a:lnTo>
                  <a:lnTo>
                    <a:pt x="20088" y="1209"/>
                  </a:lnTo>
                  <a:lnTo>
                    <a:pt x="20063" y="1218"/>
                  </a:lnTo>
                  <a:lnTo>
                    <a:pt x="20039" y="1228"/>
                  </a:lnTo>
                  <a:lnTo>
                    <a:pt x="20015" y="1247"/>
                  </a:lnTo>
                  <a:lnTo>
                    <a:pt x="19999" y="1266"/>
                  </a:lnTo>
                  <a:lnTo>
                    <a:pt x="18567" y="261"/>
                  </a:lnTo>
                  <a:lnTo>
                    <a:pt x="18574" y="203"/>
                  </a:lnTo>
                  <a:lnTo>
                    <a:pt x="18567" y="174"/>
                  </a:lnTo>
                  <a:lnTo>
                    <a:pt x="18559" y="135"/>
                  </a:lnTo>
                  <a:lnTo>
                    <a:pt x="18551" y="106"/>
                  </a:lnTo>
                  <a:lnTo>
                    <a:pt x="18527" y="87"/>
                  </a:lnTo>
                  <a:lnTo>
                    <a:pt x="18511" y="68"/>
                  </a:lnTo>
                  <a:lnTo>
                    <a:pt x="18487" y="48"/>
                  </a:lnTo>
                  <a:lnTo>
                    <a:pt x="18455" y="39"/>
                  </a:lnTo>
                  <a:lnTo>
                    <a:pt x="18432" y="29"/>
                  </a:lnTo>
                  <a:lnTo>
                    <a:pt x="18399" y="39"/>
                  </a:lnTo>
                  <a:lnTo>
                    <a:pt x="18376" y="48"/>
                  </a:lnTo>
                  <a:lnTo>
                    <a:pt x="18352" y="68"/>
                  </a:lnTo>
                  <a:lnTo>
                    <a:pt x="18328" y="87"/>
                  </a:lnTo>
                  <a:lnTo>
                    <a:pt x="18312" y="106"/>
                  </a:lnTo>
                  <a:lnTo>
                    <a:pt x="18304" y="135"/>
                  </a:lnTo>
                  <a:lnTo>
                    <a:pt x="18296" y="174"/>
                  </a:lnTo>
                  <a:lnTo>
                    <a:pt x="18288" y="203"/>
                  </a:lnTo>
                  <a:lnTo>
                    <a:pt x="18296" y="232"/>
                  </a:lnTo>
                  <a:lnTo>
                    <a:pt x="18296" y="261"/>
                  </a:lnTo>
                  <a:lnTo>
                    <a:pt x="16902" y="1247"/>
                  </a:lnTo>
                  <a:lnTo>
                    <a:pt x="16871" y="1209"/>
                  </a:lnTo>
                  <a:lnTo>
                    <a:pt x="16847" y="1189"/>
                  </a:lnTo>
                  <a:lnTo>
                    <a:pt x="16807" y="1170"/>
                  </a:lnTo>
                  <a:lnTo>
                    <a:pt x="16743" y="1170"/>
                  </a:lnTo>
                  <a:lnTo>
                    <a:pt x="16711" y="1180"/>
                  </a:lnTo>
                  <a:lnTo>
                    <a:pt x="16687" y="1199"/>
                  </a:lnTo>
                  <a:lnTo>
                    <a:pt x="16664" y="1218"/>
                  </a:lnTo>
                  <a:lnTo>
                    <a:pt x="16648" y="1247"/>
                  </a:lnTo>
                  <a:lnTo>
                    <a:pt x="16632" y="1277"/>
                  </a:lnTo>
                  <a:lnTo>
                    <a:pt x="16624" y="1315"/>
                  </a:lnTo>
                  <a:lnTo>
                    <a:pt x="16616" y="1354"/>
                  </a:lnTo>
                  <a:lnTo>
                    <a:pt x="16624" y="1383"/>
                  </a:lnTo>
                  <a:lnTo>
                    <a:pt x="16632" y="1421"/>
                  </a:lnTo>
                  <a:lnTo>
                    <a:pt x="16640" y="1450"/>
                  </a:lnTo>
                  <a:lnTo>
                    <a:pt x="16656" y="1479"/>
                  </a:lnTo>
                  <a:lnTo>
                    <a:pt x="16704" y="1518"/>
                  </a:lnTo>
                  <a:lnTo>
                    <a:pt x="16727" y="1527"/>
                  </a:lnTo>
                  <a:lnTo>
                    <a:pt x="16760" y="1538"/>
                  </a:lnTo>
                  <a:lnTo>
                    <a:pt x="16760" y="3520"/>
                  </a:lnTo>
                  <a:lnTo>
                    <a:pt x="16727" y="3520"/>
                  </a:lnTo>
                  <a:lnTo>
                    <a:pt x="16704" y="3529"/>
                  </a:lnTo>
                  <a:lnTo>
                    <a:pt x="16680" y="3549"/>
                  </a:lnTo>
                  <a:lnTo>
                    <a:pt x="16664" y="3568"/>
                  </a:lnTo>
                  <a:lnTo>
                    <a:pt x="16648" y="3597"/>
                  </a:lnTo>
                  <a:lnTo>
                    <a:pt x="16632" y="3626"/>
                  </a:lnTo>
                  <a:lnTo>
                    <a:pt x="16624" y="3664"/>
                  </a:lnTo>
                  <a:lnTo>
                    <a:pt x="16624" y="3732"/>
                  </a:lnTo>
                  <a:lnTo>
                    <a:pt x="16632" y="3761"/>
                  </a:lnTo>
                  <a:lnTo>
                    <a:pt x="16648" y="3800"/>
                  </a:lnTo>
                  <a:lnTo>
                    <a:pt x="16664" y="3819"/>
                  </a:lnTo>
                  <a:lnTo>
                    <a:pt x="16687" y="3848"/>
                  </a:lnTo>
                  <a:lnTo>
                    <a:pt x="16711" y="3858"/>
                  </a:lnTo>
                  <a:lnTo>
                    <a:pt x="16743" y="3878"/>
                  </a:lnTo>
                  <a:lnTo>
                    <a:pt x="16775" y="3878"/>
                  </a:lnTo>
                  <a:lnTo>
                    <a:pt x="16807" y="3867"/>
                  </a:lnTo>
                  <a:lnTo>
                    <a:pt x="16847" y="3858"/>
                  </a:lnTo>
                  <a:lnTo>
                    <a:pt x="16879" y="3829"/>
                  </a:lnTo>
                  <a:lnTo>
                    <a:pt x="16895" y="3790"/>
                  </a:lnTo>
                  <a:lnTo>
                    <a:pt x="18272" y="4757"/>
                  </a:lnTo>
                  <a:lnTo>
                    <a:pt x="18264" y="4795"/>
                  </a:lnTo>
                  <a:lnTo>
                    <a:pt x="18264" y="4883"/>
                  </a:lnTo>
                  <a:lnTo>
                    <a:pt x="18272" y="4912"/>
                  </a:lnTo>
                  <a:lnTo>
                    <a:pt x="18288" y="4950"/>
                  </a:lnTo>
                  <a:lnTo>
                    <a:pt x="18304" y="4979"/>
                  </a:lnTo>
                  <a:lnTo>
                    <a:pt x="18328" y="5008"/>
                  </a:lnTo>
                  <a:lnTo>
                    <a:pt x="18360" y="5028"/>
                  </a:lnTo>
                  <a:lnTo>
                    <a:pt x="18383" y="5038"/>
                  </a:lnTo>
                  <a:lnTo>
                    <a:pt x="18416" y="5047"/>
                  </a:lnTo>
                  <a:lnTo>
                    <a:pt x="18416" y="7039"/>
                  </a:lnTo>
                  <a:lnTo>
                    <a:pt x="18376" y="7049"/>
                  </a:lnTo>
                  <a:lnTo>
                    <a:pt x="18343" y="7087"/>
                  </a:lnTo>
                  <a:lnTo>
                    <a:pt x="18320" y="7126"/>
                  </a:lnTo>
                  <a:lnTo>
                    <a:pt x="18312" y="7184"/>
                  </a:lnTo>
                  <a:lnTo>
                    <a:pt x="18312" y="7213"/>
                  </a:lnTo>
                  <a:lnTo>
                    <a:pt x="18320" y="7242"/>
                  </a:lnTo>
                  <a:lnTo>
                    <a:pt x="18343" y="7290"/>
                  </a:lnTo>
                  <a:lnTo>
                    <a:pt x="18383" y="7319"/>
                  </a:lnTo>
                  <a:lnTo>
                    <a:pt x="18407" y="7329"/>
                  </a:lnTo>
                  <a:lnTo>
                    <a:pt x="18463" y="7329"/>
                  </a:lnTo>
                  <a:lnTo>
                    <a:pt x="18511" y="7290"/>
                  </a:lnTo>
                  <a:lnTo>
                    <a:pt x="18534" y="7261"/>
                  </a:lnTo>
                  <a:lnTo>
                    <a:pt x="19960" y="8267"/>
                  </a:lnTo>
                  <a:lnTo>
                    <a:pt x="19952" y="8296"/>
                  </a:lnTo>
                  <a:lnTo>
                    <a:pt x="19952" y="8364"/>
                  </a:lnTo>
                  <a:lnTo>
                    <a:pt x="19960" y="8392"/>
                  </a:lnTo>
                  <a:lnTo>
                    <a:pt x="19984" y="8441"/>
                  </a:lnTo>
                  <a:lnTo>
                    <a:pt x="20032" y="8479"/>
                  </a:lnTo>
                  <a:lnTo>
                    <a:pt x="20055" y="8489"/>
                  </a:lnTo>
                  <a:lnTo>
                    <a:pt x="20079" y="8499"/>
                  </a:lnTo>
                  <a:lnTo>
                    <a:pt x="20079" y="10490"/>
                  </a:lnTo>
                  <a:lnTo>
                    <a:pt x="20048" y="10500"/>
                  </a:lnTo>
                  <a:lnTo>
                    <a:pt x="20024" y="10510"/>
                  </a:lnTo>
                  <a:lnTo>
                    <a:pt x="19999" y="10529"/>
                  </a:lnTo>
                  <a:lnTo>
                    <a:pt x="19976" y="10549"/>
                  </a:lnTo>
                  <a:lnTo>
                    <a:pt x="19960" y="10578"/>
                  </a:lnTo>
                  <a:lnTo>
                    <a:pt x="19944" y="10607"/>
                  </a:lnTo>
                  <a:lnTo>
                    <a:pt x="19936" y="10636"/>
                  </a:lnTo>
                  <a:lnTo>
                    <a:pt x="19936" y="10713"/>
                  </a:lnTo>
                  <a:lnTo>
                    <a:pt x="19952" y="10742"/>
                  </a:lnTo>
                  <a:lnTo>
                    <a:pt x="18534" y="11738"/>
                  </a:lnTo>
                  <a:lnTo>
                    <a:pt x="18511" y="11709"/>
                  </a:lnTo>
                  <a:lnTo>
                    <a:pt x="18463" y="11670"/>
                  </a:lnTo>
                  <a:lnTo>
                    <a:pt x="18399" y="11670"/>
                  </a:lnTo>
                  <a:lnTo>
                    <a:pt x="18352" y="11709"/>
                  </a:lnTo>
                  <a:lnTo>
                    <a:pt x="18328" y="11728"/>
                  </a:lnTo>
                  <a:lnTo>
                    <a:pt x="16911" y="10732"/>
                  </a:lnTo>
                  <a:lnTo>
                    <a:pt x="16918" y="10704"/>
                  </a:lnTo>
                  <a:lnTo>
                    <a:pt x="16918" y="10636"/>
                  </a:lnTo>
                  <a:lnTo>
                    <a:pt x="16911" y="10607"/>
                  </a:lnTo>
                  <a:lnTo>
                    <a:pt x="16879" y="10558"/>
                  </a:lnTo>
                  <a:lnTo>
                    <a:pt x="16839" y="10519"/>
                  </a:lnTo>
                  <a:lnTo>
                    <a:pt x="16815" y="10500"/>
                  </a:lnTo>
                  <a:lnTo>
                    <a:pt x="16791" y="10500"/>
                  </a:lnTo>
                  <a:lnTo>
                    <a:pt x="16791" y="8508"/>
                  </a:lnTo>
                  <a:lnTo>
                    <a:pt x="16839" y="8489"/>
                  </a:lnTo>
                  <a:lnTo>
                    <a:pt x="16887" y="8450"/>
                  </a:lnTo>
                  <a:lnTo>
                    <a:pt x="16911" y="8392"/>
                  </a:lnTo>
                  <a:lnTo>
                    <a:pt x="16918" y="8364"/>
                  </a:lnTo>
                  <a:lnTo>
                    <a:pt x="16918" y="8296"/>
                  </a:lnTo>
                  <a:lnTo>
                    <a:pt x="16911" y="8257"/>
                  </a:lnTo>
                  <a:lnTo>
                    <a:pt x="16895" y="8228"/>
                  </a:lnTo>
                  <a:lnTo>
                    <a:pt x="16879" y="8199"/>
                  </a:lnTo>
                  <a:lnTo>
                    <a:pt x="16855" y="8180"/>
                  </a:lnTo>
                  <a:lnTo>
                    <a:pt x="16831" y="8160"/>
                  </a:lnTo>
                  <a:lnTo>
                    <a:pt x="16799" y="8150"/>
                  </a:lnTo>
                  <a:lnTo>
                    <a:pt x="16736" y="8150"/>
                  </a:lnTo>
                  <a:lnTo>
                    <a:pt x="16704" y="8170"/>
                  </a:lnTo>
                  <a:lnTo>
                    <a:pt x="16672" y="8199"/>
                  </a:lnTo>
                  <a:lnTo>
                    <a:pt x="16648" y="8228"/>
                  </a:lnTo>
                  <a:lnTo>
                    <a:pt x="15239" y="7232"/>
                  </a:lnTo>
                  <a:lnTo>
                    <a:pt x="15246" y="7184"/>
                  </a:lnTo>
                  <a:lnTo>
                    <a:pt x="15239" y="7126"/>
                  </a:lnTo>
                  <a:lnTo>
                    <a:pt x="15215" y="7078"/>
                  </a:lnTo>
                  <a:lnTo>
                    <a:pt x="15175" y="7039"/>
                  </a:lnTo>
                  <a:lnTo>
                    <a:pt x="15135" y="7020"/>
                  </a:lnTo>
                  <a:lnTo>
                    <a:pt x="15135" y="5038"/>
                  </a:lnTo>
                  <a:lnTo>
                    <a:pt x="15159" y="5028"/>
                  </a:lnTo>
                  <a:lnTo>
                    <a:pt x="15191" y="5008"/>
                  </a:lnTo>
                  <a:lnTo>
                    <a:pt x="15215" y="4989"/>
                  </a:lnTo>
                  <a:lnTo>
                    <a:pt x="15231" y="4970"/>
                  </a:lnTo>
                  <a:lnTo>
                    <a:pt x="15246" y="4941"/>
                  </a:lnTo>
                  <a:lnTo>
                    <a:pt x="15262" y="4912"/>
                  </a:lnTo>
                  <a:lnTo>
                    <a:pt x="15270" y="4873"/>
                  </a:lnTo>
                  <a:lnTo>
                    <a:pt x="15270" y="4795"/>
                  </a:lnTo>
                  <a:lnTo>
                    <a:pt x="15262" y="4767"/>
                  </a:lnTo>
                  <a:lnTo>
                    <a:pt x="15246" y="4728"/>
                  </a:lnTo>
                  <a:lnTo>
                    <a:pt x="15231" y="4699"/>
                  </a:lnTo>
                  <a:lnTo>
                    <a:pt x="15207" y="4680"/>
                  </a:lnTo>
                  <a:lnTo>
                    <a:pt x="15175" y="4660"/>
                  </a:lnTo>
                  <a:lnTo>
                    <a:pt x="15143" y="4651"/>
                  </a:lnTo>
                  <a:lnTo>
                    <a:pt x="15111" y="4641"/>
                  </a:lnTo>
                  <a:lnTo>
                    <a:pt x="15071" y="4651"/>
                  </a:lnTo>
                  <a:lnTo>
                    <a:pt x="15040" y="4670"/>
                  </a:lnTo>
                  <a:lnTo>
                    <a:pt x="15008" y="4699"/>
                  </a:lnTo>
                  <a:lnTo>
                    <a:pt x="14984" y="4728"/>
                  </a:lnTo>
                  <a:lnTo>
                    <a:pt x="13590" y="3752"/>
                  </a:lnTo>
                  <a:lnTo>
                    <a:pt x="13599" y="3693"/>
                  </a:lnTo>
                  <a:lnTo>
                    <a:pt x="13590" y="3664"/>
                  </a:lnTo>
                  <a:lnTo>
                    <a:pt x="13590" y="3635"/>
                  </a:lnTo>
                  <a:lnTo>
                    <a:pt x="13559" y="3577"/>
                  </a:lnTo>
                  <a:lnTo>
                    <a:pt x="13519" y="3549"/>
                  </a:lnTo>
                  <a:lnTo>
                    <a:pt x="13471" y="3529"/>
                  </a:lnTo>
                  <a:lnTo>
                    <a:pt x="13471" y="1498"/>
                  </a:lnTo>
                  <a:lnTo>
                    <a:pt x="13519" y="1479"/>
                  </a:lnTo>
                  <a:lnTo>
                    <a:pt x="13551" y="1450"/>
                  </a:lnTo>
                  <a:lnTo>
                    <a:pt x="13575" y="1402"/>
                  </a:lnTo>
                  <a:lnTo>
                    <a:pt x="13583" y="1354"/>
                  </a:lnTo>
                  <a:lnTo>
                    <a:pt x="13575" y="1324"/>
                  </a:lnTo>
                  <a:lnTo>
                    <a:pt x="13567" y="1295"/>
                  </a:lnTo>
                  <a:lnTo>
                    <a:pt x="13543" y="1247"/>
                  </a:lnTo>
                  <a:lnTo>
                    <a:pt x="13503" y="1209"/>
                  </a:lnTo>
                  <a:lnTo>
                    <a:pt x="13479" y="1199"/>
                  </a:lnTo>
                  <a:lnTo>
                    <a:pt x="13423" y="1199"/>
                  </a:lnTo>
                  <a:lnTo>
                    <a:pt x="13399" y="1218"/>
                  </a:lnTo>
                  <a:lnTo>
                    <a:pt x="13352" y="1257"/>
                  </a:lnTo>
                  <a:lnTo>
                    <a:pt x="11951" y="280"/>
                  </a:lnTo>
                  <a:lnTo>
                    <a:pt x="11958" y="241"/>
                  </a:lnTo>
                  <a:lnTo>
                    <a:pt x="11958" y="164"/>
                  </a:lnTo>
                  <a:lnTo>
                    <a:pt x="11951" y="126"/>
                  </a:lnTo>
                  <a:lnTo>
                    <a:pt x="11935" y="87"/>
                  </a:lnTo>
                  <a:lnTo>
                    <a:pt x="11911" y="58"/>
                  </a:lnTo>
                  <a:lnTo>
                    <a:pt x="11887" y="39"/>
                  </a:lnTo>
                  <a:lnTo>
                    <a:pt x="11863" y="20"/>
                  </a:lnTo>
                  <a:lnTo>
                    <a:pt x="11831" y="9"/>
                  </a:lnTo>
                  <a:lnTo>
                    <a:pt x="11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53" name="Google Shape;29;p3"/>
            <p:cNvSpPr/>
            <p:nvPr/>
          </p:nvSpPr>
          <p:spPr>
            <a:xfrm>
              <a:off x="3682675" y="-1"/>
              <a:ext cx="1289473" cy="138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67" y="5779"/>
                  </a:moveTo>
                  <a:lnTo>
                    <a:pt x="8456" y="7706"/>
                  </a:lnTo>
                  <a:lnTo>
                    <a:pt x="8437" y="7743"/>
                  </a:lnTo>
                  <a:lnTo>
                    <a:pt x="8437" y="7799"/>
                  </a:lnTo>
                  <a:lnTo>
                    <a:pt x="8456" y="7909"/>
                  </a:lnTo>
                  <a:lnTo>
                    <a:pt x="8516" y="7984"/>
                  </a:lnTo>
                  <a:lnTo>
                    <a:pt x="8596" y="8040"/>
                  </a:lnTo>
                  <a:lnTo>
                    <a:pt x="8696" y="8077"/>
                  </a:lnTo>
                  <a:lnTo>
                    <a:pt x="8696" y="11855"/>
                  </a:lnTo>
                  <a:lnTo>
                    <a:pt x="8615" y="11875"/>
                  </a:lnTo>
                  <a:lnTo>
                    <a:pt x="8537" y="11893"/>
                  </a:lnTo>
                  <a:lnTo>
                    <a:pt x="8456" y="11930"/>
                  </a:lnTo>
                  <a:lnTo>
                    <a:pt x="8396" y="11986"/>
                  </a:lnTo>
                  <a:lnTo>
                    <a:pt x="8337" y="12059"/>
                  </a:lnTo>
                  <a:lnTo>
                    <a:pt x="8296" y="12134"/>
                  </a:lnTo>
                  <a:lnTo>
                    <a:pt x="8256" y="12207"/>
                  </a:lnTo>
                  <a:lnTo>
                    <a:pt x="8256" y="12375"/>
                  </a:lnTo>
                  <a:lnTo>
                    <a:pt x="8296" y="12468"/>
                  </a:lnTo>
                  <a:lnTo>
                    <a:pt x="4927" y="14264"/>
                  </a:lnTo>
                  <a:lnTo>
                    <a:pt x="4867" y="14190"/>
                  </a:lnTo>
                  <a:lnTo>
                    <a:pt x="4786" y="14133"/>
                  </a:lnTo>
                  <a:lnTo>
                    <a:pt x="4686" y="14116"/>
                  </a:lnTo>
                  <a:lnTo>
                    <a:pt x="4567" y="14098"/>
                  </a:lnTo>
                  <a:lnTo>
                    <a:pt x="4467" y="14116"/>
                  </a:lnTo>
                  <a:lnTo>
                    <a:pt x="4388" y="14133"/>
                  </a:lnTo>
                  <a:lnTo>
                    <a:pt x="4288" y="14190"/>
                  </a:lnTo>
                  <a:lnTo>
                    <a:pt x="4229" y="14264"/>
                  </a:lnTo>
                  <a:lnTo>
                    <a:pt x="817" y="12430"/>
                  </a:lnTo>
                  <a:lnTo>
                    <a:pt x="838" y="12355"/>
                  </a:lnTo>
                  <a:lnTo>
                    <a:pt x="838" y="12227"/>
                  </a:lnTo>
                  <a:lnTo>
                    <a:pt x="817" y="12152"/>
                  </a:lnTo>
                  <a:lnTo>
                    <a:pt x="778" y="12096"/>
                  </a:lnTo>
                  <a:lnTo>
                    <a:pt x="738" y="12041"/>
                  </a:lnTo>
                  <a:lnTo>
                    <a:pt x="679" y="11986"/>
                  </a:lnTo>
                  <a:lnTo>
                    <a:pt x="619" y="11948"/>
                  </a:lnTo>
                  <a:lnTo>
                    <a:pt x="538" y="11930"/>
                  </a:lnTo>
                  <a:lnTo>
                    <a:pt x="479" y="11911"/>
                  </a:lnTo>
                  <a:lnTo>
                    <a:pt x="479" y="8133"/>
                  </a:lnTo>
                  <a:lnTo>
                    <a:pt x="598" y="8095"/>
                  </a:lnTo>
                  <a:lnTo>
                    <a:pt x="679" y="8022"/>
                  </a:lnTo>
                  <a:lnTo>
                    <a:pt x="738" y="7929"/>
                  </a:lnTo>
                  <a:lnTo>
                    <a:pt x="778" y="7799"/>
                  </a:lnTo>
                  <a:lnTo>
                    <a:pt x="757" y="7743"/>
                  </a:lnTo>
                  <a:lnTo>
                    <a:pt x="738" y="7688"/>
                  </a:lnTo>
                  <a:lnTo>
                    <a:pt x="4288" y="5779"/>
                  </a:lnTo>
                  <a:lnTo>
                    <a:pt x="4408" y="5890"/>
                  </a:lnTo>
                  <a:lnTo>
                    <a:pt x="4487" y="5928"/>
                  </a:lnTo>
                  <a:lnTo>
                    <a:pt x="4667" y="5928"/>
                  </a:lnTo>
                  <a:lnTo>
                    <a:pt x="4746" y="5890"/>
                  </a:lnTo>
                  <a:lnTo>
                    <a:pt x="4827" y="5835"/>
                  </a:lnTo>
                  <a:lnTo>
                    <a:pt x="4867" y="5779"/>
                  </a:lnTo>
                  <a:close/>
                  <a:moveTo>
                    <a:pt x="13223" y="5797"/>
                  </a:moveTo>
                  <a:lnTo>
                    <a:pt x="16673" y="7651"/>
                  </a:lnTo>
                  <a:lnTo>
                    <a:pt x="16633" y="7725"/>
                  </a:lnTo>
                  <a:lnTo>
                    <a:pt x="16633" y="7874"/>
                  </a:lnTo>
                  <a:lnTo>
                    <a:pt x="16652" y="7947"/>
                  </a:lnTo>
                  <a:lnTo>
                    <a:pt x="16733" y="8058"/>
                  </a:lnTo>
                  <a:lnTo>
                    <a:pt x="16793" y="8113"/>
                  </a:lnTo>
                  <a:lnTo>
                    <a:pt x="16873" y="8150"/>
                  </a:lnTo>
                  <a:lnTo>
                    <a:pt x="16933" y="8170"/>
                  </a:lnTo>
                  <a:lnTo>
                    <a:pt x="17012" y="8188"/>
                  </a:lnTo>
                  <a:lnTo>
                    <a:pt x="17012" y="11893"/>
                  </a:lnTo>
                  <a:lnTo>
                    <a:pt x="16933" y="11893"/>
                  </a:lnTo>
                  <a:lnTo>
                    <a:pt x="16852" y="11930"/>
                  </a:lnTo>
                  <a:lnTo>
                    <a:pt x="16793" y="11966"/>
                  </a:lnTo>
                  <a:lnTo>
                    <a:pt x="16714" y="12023"/>
                  </a:lnTo>
                  <a:lnTo>
                    <a:pt x="16633" y="12134"/>
                  </a:lnTo>
                  <a:lnTo>
                    <a:pt x="16614" y="12207"/>
                  </a:lnTo>
                  <a:lnTo>
                    <a:pt x="16593" y="12300"/>
                  </a:lnTo>
                  <a:lnTo>
                    <a:pt x="16614" y="12375"/>
                  </a:lnTo>
                  <a:lnTo>
                    <a:pt x="16633" y="12448"/>
                  </a:lnTo>
                  <a:lnTo>
                    <a:pt x="13223" y="14282"/>
                  </a:lnTo>
                  <a:lnTo>
                    <a:pt x="13142" y="14208"/>
                  </a:lnTo>
                  <a:lnTo>
                    <a:pt x="13083" y="14171"/>
                  </a:lnTo>
                  <a:lnTo>
                    <a:pt x="12983" y="14133"/>
                  </a:lnTo>
                  <a:lnTo>
                    <a:pt x="12883" y="14116"/>
                  </a:lnTo>
                  <a:lnTo>
                    <a:pt x="12785" y="14133"/>
                  </a:lnTo>
                  <a:lnTo>
                    <a:pt x="12704" y="14171"/>
                  </a:lnTo>
                  <a:lnTo>
                    <a:pt x="12625" y="14208"/>
                  </a:lnTo>
                  <a:lnTo>
                    <a:pt x="12564" y="14264"/>
                  </a:lnTo>
                  <a:lnTo>
                    <a:pt x="9175" y="12448"/>
                  </a:lnTo>
                  <a:lnTo>
                    <a:pt x="9194" y="12375"/>
                  </a:lnTo>
                  <a:lnTo>
                    <a:pt x="9194" y="12207"/>
                  </a:lnTo>
                  <a:lnTo>
                    <a:pt x="9175" y="12134"/>
                  </a:lnTo>
                  <a:lnTo>
                    <a:pt x="9134" y="12059"/>
                  </a:lnTo>
                  <a:lnTo>
                    <a:pt x="9015" y="11948"/>
                  </a:lnTo>
                  <a:lnTo>
                    <a:pt x="8956" y="11911"/>
                  </a:lnTo>
                  <a:lnTo>
                    <a:pt x="8875" y="11875"/>
                  </a:lnTo>
                  <a:lnTo>
                    <a:pt x="8775" y="11855"/>
                  </a:lnTo>
                  <a:lnTo>
                    <a:pt x="8775" y="8077"/>
                  </a:lnTo>
                  <a:lnTo>
                    <a:pt x="8875" y="8040"/>
                  </a:lnTo>
                  <a:lnTo>
                    <a:pt x="8956" y="7984"/>
                  </a:lnTo>
                  <a:lnTo>
                    <a:pt x="9015" y="7892"/>
                  </a:lnTo>
                  <a:lnTo>
                    <a:pt x="9015" y="7706"/>
                  </a:lnTo>
                  <a:lnTo>
                    <a:pt x="12564" y="5797"/>
                  </a:lnTo>
                  <a:lnTo>
                    <a:pt x="12625" y="5872"/>
                  </a:lnTo>
                  <a:lnTo>
                    <a:pt x="12704" y="5928"/>
                  </a:lnTo>
                  <a:lnTo>
                    <a:pt x="12785" y="5965"/>
                  </a:lnTo>
                  <a:lnTo>
                    <a:pt x="12883" y="5983"/>
                  </a:lnTo>
                  <a:lnTo>
                    <a:pt x="12983" y="5965"/>
                  </a:lnTo>
                  <a:lnTo>
                    <a:pt x="13083" y="5928"/>
                  </a:lnTo>
                  <a:lnTo>
                    <a:pt x="13163" y="5872"/>
                  </a:lnTo>
                  <a:lnTo>
                    <a:pt x="13223" y="5797"/>
                  </a:lnTo>
                  <a:close/>
                  <a:moveTo>
                    <a:pt x="17411" y="12503"/>
                  </a:moveTo>
                  <a:lnTo>
                    <a:pt x="20881" y="14357"/>
                  </a:lnTo>
                  <a:lnTo>
                    <a:pt x="20841" y="14412"/>
                  </a:lnTo>
                  <a:lnTo>
                    <a:pt x="20841" y="14560"/>
                  </a:lnTo>
                  <a:lnTo>
                    <a:pt x="20862" y="14616"/>
                  </a:lnTo>
                  <a:lnTo>
                    <a:pt x="20900" y="14671"/>
                  </a:lnTo>
                  <a:lnTo>
                    <a:pt x="20941" y="14708"/>
                  </a:lnTo>
                  <a:lnTo>
                    <a:pt x="20981" y="14764"/>
                  </a:lnTo>
                  <a:lnTo>
                    <a:pt x="21041" y="14783"/>
                  </a:lnTo>
                  <a:lnTo>
                    <a:pt x="21100" y="14801"/>
                  </a:lnTo>
                  <a:lnTo>
                    <a:pt x="21181" y="14819"/>
                  </a:lnTo>
                  <a:lnTo>
                    <a:pt x="21181" y="18599"/>
                  </a:lnTo>
                  <a:lnTo>
                    <a:pt x="21100" y="18617"/>
                  </a:lnTo>
                  <a:lnTo>
                    <a:pt x="21021" y="18636"/>
                  </a:lnTo>
                  <a:lnTo>
                    <a:pt x="20962" y="18672"/>
                  </a:lnTo>
                  <a:lnTo>
                    <a:pt x="20841" y="18784"/>
                  </a:lnTo>
                  <a:lnTo>
                    <a:pt x="20822" y="18840"/>
                  </a:lnTo>
                  <a:lnTo>
                    <a:pt x="20802" y="18913"/>
                  </a:lnTo>
                  <a:lnTo>
                    <a:pt x="20781" y="18988"/>
                  </a:lnTo>
                  <a:lnTo>
                    <a:pt x="20802" y="19061"/>
                  </a:lnTo>
                  <a:lnTo>
                    <a:pt x="20822" y="19117"/>
                  </a:lnTo>
                  <a:lnTo>
                    <a:pt x="17431" y="20932"/>
                  </a:lnTo>
                  <a:lnTo>
                    <a:pt x="17352" y="20859"/>
                  </a:lnTo>
                  <a:lnTo>
                    <a:pt x="17252" y="20804"/>
                  </a:lnTo>
                  <a:lnTo>
                    <a:pt x="17152" y="20766"/>
                  </a:lnTo>
                  <a:lnTo>
                    <a:pt x="17033" y="20747"/>
                  </a:lnTo>
                  <a:lnTo>
                    <a:pt x="16933" y="20766"/>
                  </a:lnTo>
                  <a:lnTo>
                    <a:pt x="16833" y="20804"/>
                  </a:lnTo>
                  <a:lnTo>
                    <a:pt x="16733" y="20859"/>
                  </a:lnTo>
                  <a:lnTo>
                    <a:pt x="16673" y="20932"/>
                  </a:lnTo>
                  <a:lnTo>
                    <a:pt x="13323" y="19136"/>
                  </a:lnTo>
                  <a:lnTo>
                    <a:pt x="13342" y="19061"/>
                  </a:lnTo>
                  <a:lnTo>
                    <a:pt x="13342" y="18895"/>
                  </a:lnTo>
                  <a:lnTo>
                    <a:pt x="13302" y="18820"/>
                  </a:lnTo>
                  <a:lnTo>
                    <a:pt x="13283" y="18765"/>
                  </a:lnTo>
                  <a:lnTo>
                    <a:pt x="13223" y="18692"/>
                  </a:lnTo>
                  <a:lnTo>
                    <a:pt x="13163" y="18654"/>
                  </a:lnTo>
                  <a:lnTo>
                    <a:pt x="13104" y="18599"/>
                  </a:lnTo>
                  <a:lnTo>
                    <a:pt x="13023" y="18581"/>
                  </a:lnTo>
                  <a:lnTo>
                    <a:pt x="12944" y="18561"/>
                  </a:lnTo>
                  <a:lnTo>
                    <a:pt x="12944" y="14857"/>
                  </a:lnTo>
                  <a:lnTo>
                    <a:pt x="13004" y="14839"/>
                  </a:lnTo>
                  <a:lnTo>
                    <a:pt x="13083" y="14819"/>
                  </a:lnTo>
                  <a:lnTo>
                    <a:pt x="13142" y="14783"/>
                  </a:lnTo>
                  <a:lnTo>
                    <a:pt x="13183" y="14726"/>
                  </a:lnTo>
                  <a:lnTo>
                    <a:pt x="13223" y="14690"/>
                  </a:lnTo>
                  <a:lnTo>
                    <a:pt x="13263" y="14616"/>
                  </a:lnTo>
                  <a:lnTo>
                    <a:pt x="13283" y="14560"/>
                  </a:lnTo>
                  <a:lnTo>
                    <a:pt x="13283" y="14412"/>
                  </a:lnTo>
                  <a:lnTo>
                    <a:pt x="13242" y="14357"/>
                  </a:lnTo>
                  <a:lnTo>
                    <a:pt x="16673" y="12523"/>
                  </a:lnTo>
                  <a:lnTo>
                    <a:pt x="16733" y="12596"/>
                  </a:lnTo>
                  <a:lnTo>
                    <a:pt x="16833" y="12652"/>
                  </a:lnTo>
                  <a:lnTo>
                    <a:pt x="16933" y="12689"/>
                  </a:lnTo>
                  <a:lnTo>
                    <a:pt x="17033" y="12709"/>
                  </a:lnTo>
                  <a:lnTo>
                    <a:pt x="17152" y="12689"/>
                  </a:lnTo>
                  <a:lnTo>
                    <a:pt x="17252" y="12652"/>
                  </a:lnTo>
                  <a:lnTo>
                    <a:pt x="17352" y="12578"/>
                  </a:lnTo>
                  <a:lnTo>
                    <a:pt x="17411" y="12503"/>
                  </a:lnTo>
                  <a:close/>
                  <a:moveTo>
                    <a:pt x="2412" y="0"/>
                  </a:moveTo>
                  <a:lnTo>
                    <a:pt x="4208" y="964"/>
                  </a:lnTo>
                  <a:lnTo>
                    <a:pt x="4189" y="1037"/>
                  </a:lnTo>
                  <a:lnTo>
                    <a:pt x="4189" y="1186"/>
                  </a:lnTo>
                  <a:lnTo>
                    <a:pt x="4208" y="1260"/>
                  </a:lnTo>
                  <a:lnTo>
                    <a:pt x="4288" y="1371"/>
                  </a:lnTo>
                  <a:lnTo>
                    <a:pt x="4348" y="1409"/>
                  </a:lnTo>
                  <a:lnTo>
                    <a:pt x="4408" y="1444"/>
                  </a:lnTo>
                  <a:lnTo>
                    <a:pt x="4467" y="1482"/>
                  </a:lnTo>
                  <a:lnTo>
                    <a:pt x="4548" y="1482"/>
                  </a:lnTo>
                  <a:lnTo>
                    <a:pt x="4548" y="5297"/>
                  </a:lnTo>
                  <a:lnTo>
                    <a:pt x="4487" y="5297"/>
                  </a:lnTo>
                  <a:lnTo>
                    <a:pt x="4427" y="5317"/>
                  </a:lnTo>
                  <a:lnTo>
                    <a:pt x="4327" y="5390"/>
                  </a:lnTo>
                  <a:lnTo>
                    <a:pt x="4248" y="5483"/>
                  </a:lnTo>
                  <a:lnTo>
                    <a:pt x="4229" y="5558"/>
                  </a:lnTo>
                  <a:lnTo>
                    <a:pt x="4229" y="5613"/>
                  </a:lnTo>
                  <a:lnTo>
                    <a:pt x="4248" y="5724"/>
                  </a:lnTo>
                  <a:lnTo>
                    <a:pt x="698" y="7613"/>
                  </a:lnTo>
                  <a:lnTo>
                    <a:pt x="657" y="7558"/>
                  </a:lnTo>
                  <a:lnTo>
                    <a:pt x="579" y="7520"/>
                  </a:lnTo>
                  <a:lnTo>
                    <a:pt x="498" y="7484"/>
                  </a:lnTo>
                  <a:lnTo>
                    <a:pt x="338" y="7484"/>
                  </a:lnTo>
                  <a:lnTo>
                    <a:pt x="279" y="7502"/>
                  </a:lnTo>
                  <a:lnTo>
                    <a:pt x="219" y="7540"/>
                  </a:lnTo>
                  <a:lnTo>
                    <a:pt x="179" y="7577"/>
                  </a:lnTo>
                  <a:lnTo>
                    <a:pt x="119" y="7613"/>
                  </a:lnTo>
                  <a:lnTo>
                    <a:pt x="100" y="7668"/>
                  </a:lnTo>
                  <a:lnTo>
                    <a:pt x="79" y="7743"/>
                  </a:lnTo>
                  <a:lnTo>
                    <a:pt x="60" y="7799"/>
                  </a:lnTo>
                  <a:lnTo>
                    <a:pt x="79" y="7874"/>
                  </a:lnTo>
                  <a:lnTo>
                    <a:pt x="100" y="7929"/>
                  </a:lnTo>
                  <a:lnTo>
                    <a:pt x="160" y="8022"/>
                  </a:lnTo>
                  <a:lnTo>
                    <a:pt x="259" y="8095"/>
                  </a:lnTo>
                  <a:lnTo>
                    <a:pt x="319" y="8113"/>
                  </a:lnTo>
                  <a:lnTo>
                    <a:pt x="398" y="8133"/>
                  </a:lnTo>
                  <a:lnTo>
                    <a:pt x="398" y="11911"/>
                  </a:lnTo>
                  <a:lnTo>
                    <a:pt x="319" y="11911"/>
                  </a:lnTo>
                  <a:lnTo>
                    <a:pt x="238" y="11948"/>
                  </a:lnTo>
                  <a:lnTo>
                    <a:pt x="119" y="12023"/>
                  </a:lnTo>
                  <a:lnTo>
                    <a:pt x="60" y="12078"/>
                  </a:lnTo>
                  <a:lnTo>
                    <a:pt x="40" y="12152"/>
                  </a:lnTo>
                  <a:lnTo>
                    <a:pt x="0" y="12227"/>
                  </a:lnTo>
                  <a:lnTo>
                    <a:pt x="0" y="12375"/>
                  </a:lnTo>
                  <a:lnTo>
                    <a:pt x="40" y="12448"/>
                  </a:lnTo>
                  <a:lnTo>
                    <a:pt x="79" y="12503"/>
                  </a:lnTo>
                  <a:lnTo>
                    <a:pt x="119" y="12578"/>
                  </a:lnTo>
                  <a:lnTo>
                    <a:pt x="179" y="12616"/>
                  </a:lnTo>
                  <a:lnTo>
                    <a:pt x="259" y="12652"/>
                  </a:lnTo>
                  <a:lnTo>
                    <a:pt x="338" y="12671"/>
                  </a:lnTo>
                  <a:lnTo>
                    <a:pt x="419" y="12689"/>
                  </a:lnTo>
                  <a:lnTo>
                    <a:pt x="538" y="12671"/>
                  </a:lnTo>
                  <a:lnTo>
                    <a:pt x="638" y="12634"/>
                  </a:lnTo>
                  <a:lnTo>
                    <a:pt x="717" y="12578"/>
                  </a:lnTo>
                  <a:lnTo>
                    <a:pt x="778" y="12485"/>
                  </a:lnTo>
                  <a:lnTo>
                    <a:pt x="4189" y="14319"/>
                  </a:lnTo>
                  <a:lnTo>
                    <a:pt x="4167" y="14412"/>
                  </a:lnTo>
                  <a:lnTo>
                    <a:pt x="4148" y="14487"/>
                  </a:lnTo>
                  <a:lnTo>
                    <a:pt x="4148" y="14578"/>
                  </a:lnTo>
                  <a:lnTo>
                    <a:pt x="4189" y="14653"/>
                  </a:lnTo>
                  <a:lnTo>
                    <a:pt x="4229" y="14708"/>
                  </a:lnTo>
                  <a:lnTo>
                    <a:pt x="4267" y="14764"/>
                  </a:lnTo>
                  <a:lnTo>
                    <a:pt x="4327" y="14819"/>
                  </a:lnTo>
                  <a:lnTo>
                    <a:pt x="4408" y="14857"/>
                  </a:lnTo>
                  <a:lnTo>
                    <a:pt x="4487" y="14874"/>
                  </a:lnTo>
                  <a:lnTo>
                    <a:pt x="4567" y="14894"/>
                  </a:lnTo>
                  <a:lnTo>
                    <a:pt x="4667" y="14874"/>
                  </a:lnTo>
                  <a:lnTo>
                    <a:pt x="4746" y="14857"/>
                  </a:lnTo>
                  <a:lnTo>
                    <a:pt x="4806" y="14819"/>
                  </a:lnTo>
                  <a:lnTo>
                    <a:pt x="4886" y="14764"/>
                  </a:lnTo>
                  <a:lnTo>
                    <a:pt x="4927" y="14708"/>
                  </a:lnTo>
                  <a:lnTo>
                    <a:pt x="4965" y="14653"/>
                  </a:lnTo>
                  <a:lnTo>
                    <a:pt x="4986" y="14578"/>
                  </a:lnTo>
                  <a:lnTo>
                    <a:pt x="5006" y="14487"/>
                  </a:lnTo>
                  <a:lnTo>
                    <a:pt x="4986" y="14412"/>
                  </a:lnTo>
                  <a:lnTo>
                    <a:pt x="4965" y="14339"/>
                  </a:lnTo>
                  <a:lnTo>
                    <a:pt x="8337" y="12523"/>
                  </a:lnTo>
                  <a:lnTo>
                    <a:pt x="8396" y="12616"/>
                  </a:lnTo>
                  <a:lnTo>
                    <a:pt x="8496" y="12671"/>
                  </a:lnTo>
                  <a:lnTo>
                    <a:pt x="8615" y="12726"/>
                  </a:lnTo>
                  <a:lnTo>
                    <a:pt x="8856" y="12726"/>
                  </a:lnTo>
                  <a:lnTo>
                    <a:pt x="8975" y="12671"/>
                  </a:lnTo>
                  <a:lnTo>
                    <a:pt x="9054" y="12616"/>
                  </a:lnTo>
                  <a:lnTo>
                    <a:pt x="9134" y="12523"/>
                  </a:lnTo>
                  <a:lnTo>
                    <a:pt x="12525" y="14339"/>
                  </a:lnTo>
                  <a:lnTo>
                    <a:pt x="12504" y="14412"/>
                  </a:lnTo>
                  <a:lnTo>
                    <a:pt x="12485" y="14487"/>
                  </a:lnTo>
                  <a:lnTo>
                    <a:pt x="12485" y="14560"/>
                  </a:lnTo>
                  <a:lnTo>
                    <a:pt x="12525" y="14635"/>
                  </a:lnTo>
                  <a:lnTo>
                    <a:pt x="12544" y="14690"/>
                  </a:lnTo>
                  <a:lnTo>
                    <a:pt x="12644" y="14783"/>
                  </a:lnTo>
                  <a:lnTo>
                    <a:pt x="12704" y="14819"/>
                  </a:lnTo>
                  <a:lnTo>
                    <a:pt x="12785" y="14839"/>
                  </a:lnTo>
                  <a:lnTo>
                    <a:pt x="12864" y="14857"/>
                  </a:lnTo>
                  <a:lnTo>
                    <a:pt x="12864" y="18561"/>
                  </a:lnTo>
                  <a:lnTo>
                    <a:pt x="12764" y="18561"/>
                  </a:lnTo>
                  <a:lnTo>
                    <a:pt x="12685" y="18599"/>
                  </a:lnTo>
                  <a:lnTo>
                    <a:pt x="12625" y="18636"/>
                  </a:lnTo>
                  <a:lnTo>
                    <a:pt x="12544" y="18692"/>
                  </a:lnTo>
                  <a:lnTo>
                    <a:pt x="12504" y="18747"/>
                  </a:lnTo>
                  <a:lnTo>
                    <a:pt x="12466" y="18820"/>
                  </a:lnTo>
                  <a:lnTo>
                    <a:pt x="12445" y="18895"/>
                  </a:lnTo>
                  <a:lnTo>
                    <a:pt x="12425" y="18988"/>
                  </a:lnTo>
                  <a:lnTo>
                    <a:pt x="12445" y="19061"/>
                  </a:lnTo>
                  <a:lnTo>
                    <a:pt x="12466" y="19154"/>
                  </a:lnTo>
                  <a:lnTo>
                    <a:pt x="12504" y="19229"/>
                  </a:lnTo>
                  <a:lnTo>
                    <a:pt x="12564" y="19284"/>
                  </a:lnTo>
                  <a:lnTo>
                    <a:pt x="12625" y="19340"/>
                  </a:lnTo>
                  <a:lnTo>
                    <a:pt x="12704" y="19377"/>
                  </a:lnTo>
                  <a:lnTo>
                    <a:pt x="12785" y="19395"/>
                  </a:lnTo>
                  <a:lnTo>
                    <a:pt x="12883" y="19413"/>
                  </a:lnTo>
                  <a:lnTo>
                    <a:pt x="13004" y="19395"/>
                  </a:lnTo>
                  <a:lnTo>
                    <a:pt x="13123" y="19358"/>
                  </a:lnTo>
                  <a:lnTo>
                    <a:pt x="13202" y="19284"/>
                  </a:lnTo>
                  <a:lnTo>
                    <a:pt x="13283" y="19191"/>
                  </a:lnTo>
                  <a:lnTo>
                    <a:pt x="16633" y="20988"/>
                  </a:lnTo>
                  <a:lnTo>
                    <a:pt x="16593" y="21081"/>
                  </a:lnTo>
                  <a:lnTo>
                    <a:pt x="16573" y="21173"/>
                  </a:lnTo>
                  <a:lnTo>
                    <a:pt x="16593" y="21266"/>
                  </a:lnTo>
                  <a:lnTo>
                    <a:pt x="16614" y="21339"/>
                  </a:lnTo>
                  <a:lnTo>
                    <a:pt x="16652" y="21414"/>
                  </a:lnTo>
                  <a:lnTo>
                    <a:pt x="16714" y="21470"/>
                  </a:lnTo>
                  <a:lnTo>
                    <a:pt x="16793" y="21525"/>
                  </a:lnTo>
                  <a:lnTo>
                    <a:pt x="16852" y="21563"/>
                  </a:lnTo>
                  <a:lnTo>
                    <a:pt x="16952" y="21600"/>
                  </a:lnTo>
                  <a:lnTo>
                    <a:pt x="17131" y="21600"/>
                  </a:lnTo>
                  <a:lnTo>
                    <a:pt x="17212" y="21563"/>
                  </a:lnTo>
                  <a:lnTo>
                    <a:pt x="17291" y="21525"/>
                  </a:lnTo>
                  <a:lnTo>
                    <a:pt x="17371" y="21470"/>
                  </a:lnTo>
                  <a:lnTo>
                    <a:pt x="17411" y="21414"/>
                  </a:lnTo>
                  <a:lnTo>
                    <a:pt x="17471" y="21339"/>
                  </a:lnTo>
                  <a:lnTo>
                    <a:pt x="17490" y="21266"/>
                  </a:lnTo>
                  <a:lnTo>
                    <a:pt x="17490" y="21081"/>
                  </a:lnTo>
                  <a:lnTo>
                    <a:pt x="17471" y="21007"/>
                  </a:lnTo>
                  <a:lnTo>
                    <a:pt x="20841" y="19191"/>
                  </a:lnTo>
                  <a:lnTo>
                    <a:pt x="20921" y="19265"/>
                  </a:lnTo>
                  <a:lnTo>
                    <a:pt x="21000" y="19322"/>
                  </a:lnTo>
                  <a:lnTo>
                    <a:pt x="21100" y="19358"/>
                  </a:lnTo>
                  <a:lnTo>
                    <a:pt x="21281" y="19358"/>
                  </a:lnTo>
                  <a:lnTo>
                    <a:pt x="21360" y="19340"/>
                  </a:lnTo>
                  <a:lnTo>
                    <a:pt x="21419" y="19302"/>
                  </a:lnTo>
                  <a:lnTo>
                    <a:pt x="21539" y="19191"/>
                  </a:lnTo>
                  <a:lnTo>
                    <a:pt x="21579" y="19136"/>
                  </a:lnTo>
                  <a:lnTo>
                    <a:pt x="21600" y="19061"/>
                  </a:lnTo>
                  <a:lnTo>
                    <a:pt x="21600" y="18913"/>
                  </a:lnTo>
                  <a:lnTo>
                    <a:pt x="21579" y="18840"/>
                  </a:lnTo>
                  <a:lnTo>
                    <a:pt x="21539" y="18784"/>
                  </a:lnTo>
                  <a:lnTo>
                    <a:pt x="21500" y="18729"/>
                  </a:lnTo>
                  <a:lnTo>
                    <a:pt x="21460" y="18692"/>
                  </a:lnTo>
                  <a:lnTo>
                    <a:pt x="21400" y="18654"/>
                  </a:lnTo>
                  <a:lnTo>
                    <a:pt x="21319" y="18617"/>
                  </a:lnTo>
                  <a:lnTo>
                    <a:pt x="21260" y="18599"/>
                  </a:lnTo>
                  <a:lnTo>
                    <a:pt x="21260" y="14819"/>
                  </a:lnTo>
                  <a:lnTo>
                    <a:pt x="21379" y="14783"/>
                  </a:lnTo>
                  <a:lnTo>
                    <a:pt x="21460" y="14708"/>
                  </a:lnTo>
                  <a:lnTo>
                    <a:pt x="21519" y="14616"/>
                  </a:lnTo>
                  <a:lnTo>
                    <a:pt x="21560" y="14487"/>
                  </a:lnTo>
                  <a:lnTo>
                    <a:pt x="21539" y="14430"/>
                  </a:lnTo>
                  <a:lnTo>
                    <a:pt x="21519" y="14357"/>
                  </a:lnTo>
                  <a:lnTo>
                    <a:pt x="21500" y="14301"/>
                  </a:lnTo>
                  <a:lnTo>
                    <a:pt x="21440" y="14264"/>
                  </a:lnTo>
                  <a:lnTo>
                    <a:pt x="21400" y="14208"/>
                  </a:lnTo>
                  <a:lnTo>
                    <a:pt x="21341" y="14190"/>
                  </a:lnTo>
                  <a:lnTo>
                    <a:pt x="21260" y="14171"/>
                  </a:lnTo>
                  <a:lnTo>
                    <a:pt x="21200" y="14153"/>
                  </a:lnTo>
                  <a:lnTo>
                    <a:pt x="21121" y="14171"/>
                  </a:lnTo>
                  <a:lnTo>
                    <a:pt x="21041" y="14190"/>
                  </a:lnTo>
                  <a:lnTo>
                    <a:pt x="20962" y="14246"/>
                  </a:lnTo>
                  <a:lnTo>
                    <a:pt x="20921" y="14282"/>
                  </a:lnTo>
                  <a:lnTo>
                    <a:pt x="17450" y="12430"/>
                  </a:lnTo>
                  <a:lnTo>
                    <a:pt x="17471" y="12375"/>
                  </a:lnTo>
                  <a:lnTo>
                    <a:pt x="17471" y="12227"/>
                  </a:lnTo>
                  <a:lnTo>
                    <a:pt x="17450" y="12152"/>
                  </a:lnTo>
                  <a:lnTo>
                    <a:pt x="17411" y="12078"/>
                  </a:lnTo>
                  <a:lnTo>
                    <a:pt x="17371" y="12023"/>
                  </a:lnTo>
                  <a:lnTo>
                    <a:pt x="17312" y="11966"/>
                  </a:lnTo>
                  <a:lnTo>
                    <a:pt x="17252" y="11930"/>
                  </a:lnTo>
                  <a:lnTo>
                    <a:pt x="17171" y="11911"/>
                  </a:lnTo>
                  <a:lnTo>
                    <a:pt x="17092" y="11893"/>
                  </a:lnTo>
                  <a:lnTo>
                    <a:pt x="17092" y="8188"/>
                  </a:lnTo>
                  <a:lnTo>
                    <a:pt x="17171" y="8170"/>
                  </a:lnTo>
                  <a:lnTo>
                    <a:pt x="17291" y="8095"/>
                  </a:lnTo>
                  <a:lnTo>
                    <a:pt x="17352" y="8058"/>
                  </a:lnTo>
                  <a:lnTo>
                    <a:pt x="17390" y="8002"/>
                  </a:lnTo>
                  <a:lnTo>
                    <a:pt x="17431" y="7947"/>
                  </a:lnTo>
                  <a:lnTo>
                    <a:pt x="17450" y="7874"/>
                  </a:lnTo>
                  <a:lnTo>
                    <a:pt x="17450" y="7725"/>
                  </a:lnTo>
                  <a:lnTo>
                    <a:pt x="17411" y="7651"/>
                  </a:lnTo>
                  <a:lnTo>
                    <a:pt x="17390" y="7595"/>
                  </a:lnTo>
                  <a:lnTo>
                    <a:pt x="17271" y="7484"/>
                  </a:lnTo>
                  <a:lnTo>
                    <a:pt x="17192" y="7447"/>
                  </a:lnTo>
                  <a:lnTo>
                    <a:pt x="17131" y="7429"/>
                  </a:lnTo>
                  <a:lnTo>
                    <a:pt x="16933" y="7429"/>
                  </a:lnTo>
                  <a:lnTo>
                    <a:pt x="16852" y="7465"/>
                  </a:lnTo>
                  <a:lnTo>
                    <a:pt x="16773" y="7520"/>
                  </a:lnTo>
                  <a:lnTo>
                    <a:pt x="16714" y="7577"/>
                  </a:lnTo>
                  <a:lnTo>
                    <a:pt x="13263" y="5724"/>
                  </a:lnTo>
                  <a:lnTo>
                    <a:pt x="13283" y="5613"/>
                  </a:lnTo>
                  <a:lnTo>
                    <a:pt x="13263" y="5538"/>
                  </a:lnTo>
                  <a:lnTo>
                    <a:pt x="13242" y="5483"/>
                  </a:lnTo>
                  <a:lnTo>
                    <a:pt x="13223" y="5428"/>
                  </a:lnTo>
                  <a:lnTo>
                    <a:pt x="13183" y="5372"/>
                  </a:lnTo>
                  <a:lnTo>
                    <a:pt x="13063" y="5297"/>
                  </a:lnTo>
                  <a:lnTo>
                    <a:pt x="13004" y="5262"/>
                  </a:lnTo>
                  <a:lnTo>
                    <a:pt x="12944" y="5262"/>
                  </a:lnTo>
                  <a:lnTo>
                    <a:pt x="12944" y="1500"/>
                  </a:lnTo>
                  <a:lnTo>
                    <a:pt x="13023" y="1500"/>
                  </a:lnTo>
                  <a:lnTo>
                    <a:pt x="13083" y="1464"/>
                  </a:lnTo>
                  <a:lnTo>
                    <a:pt x="13202" y="1389"/>
                  </a:lnTo>
                  <a:lnTo>
                    <a:pt x="13242" y="1334"/>
                  </a:lnTo>
                  <a:lnTo>
                    <a:pt x="13283" y="1260"/>
                  </a:lnTo>
                  <a:lnTo>
                    <a:pt x="13302" y="1186"/>
                  </a:lnTo>
                  <a:lnTo>
                    <a:pt x="13302" y="1037"/>
                  </a:lnTo>
                  <a:lnTo>
                    <a:pt x="13283" y="964"/>
                  </a:lnTo>
                  <a:lnTo>
                    <a:pt x="13242" y="907"/>
                  </a:lnTo>
                  <a:lnTo>
                    <a:pt x="13183" y="834"/>
                  </a:lnTo>
                  <a:lnTo>
                    <a:pt x="13123" y="796"/>
                  </a:lnTo>
                  <a:lnTo>
                    <a:pt x="13042" y="759"/>
                  </a:lnTo>
                  <a:lnTo>
                    <a:pt x="12964" y="741"/>
                  </a:lnTo>
                  <a:lnTo>
                    <a:pt x="12883" y="723"/>
                  </a:lnTo>
                  <a:lnTo>
                    <a:pt x="12785" y="741"/>
                  </a:lnTo>
                  <a:lnTo>
                    <a:pt x="12685" y="778"/>
                  </a:lnTo>
                  <a:lnTo>
                    <a:pt x="12604" y="816"/>
                  </a:lnTo>
                  <a:lnTo>
                    <a:pt x="12544" y="889"/>
                  </a:lnTo>
                  <a:lnTo>
                    <a:pt x="10889" y="0"/>
                  </a:lnTo>
                  <a:lnTo>
                    <a:pt x="10730" y="0"/>
                  </a:lnTo>
                  <a:lnTo>
                    <a:pt x="12504" y="945"/>
                  </a:lnTo>
                  <a:lnTo>
                    <a:pt x="12466" y="1037"/>
                  </a:lnTo>
                  <a:lnTo>
                    <a:pt x="12466" y="1203"/>
                  </a:lnTo>
                  <a:lnTo>
                    <a:pt x="12485" y="1260"/>
                  </a:lnTo>
                  <a:lnTo>
                    <a:pt x="12525" y="1334"/>
                  </a:lnTo>
                  <a:lnTo>
                    <a:pt x="12644" y="1444"/>
                  </a:lnTo>
                  <a:lnTo>
                    <a:pt x="12704" y="1482"/>
                  </a:lnTo>
                  <a:lnTo>
                    <a:pt x="12785" y="1500"/>
                  </a:lnTo>
                  <a:lnTo>
                    <a:pt x="12864" y="1519"/>
                  </a:lnTo>
                  <a:lnTo>
                    <a:pt x="12864" y="5242"/>
                  </a:lnTo>
                  <a:lnTo>
                    <a:pt x="12785" y="5262"/>
                  </a:lnTo>
                  <a:lnTo>
                    <a:pt x="12723" y="5279"/>
                  </a:lnTo>
                  <a:lnTo>
                    <a:pt x="12664" y="5317"/>
                  </a:lnTo>
                  <a:lnTo>
                    <a:pt x="12564" y="5410"/>
                  </a:lnTo>
                  <a:lnTo>
                    <a:pt x="12525" y="5483"/>
                  </a:lnTo>
                  <a:lnTo>
                    <a:pt x="12504" y="5538"/>
                  </a:lnTo>
                  <a:lnTo>
                    <a:pt x="12485" y="5613"/>
                  </a:lnTo>
                  <a:lnTo>
                    <a:pt x="12504" y="5669"/>
                  </a:lnTo>
                  <a:lnTo>
                    <a:pt x="12525" y="5742"/>
                  </a:lnTo>
                  <a:lnTo>
                    <a:pt x="8975" y="7651"/>
                  </a:lnTo>
                  <a:lnTo>
                    <a:pt x="8875" y="7558"/>
                  </a:lnTo>
                  <a:lnTo>
                    <a:pt x="8796" y="7540"/>
                  </a:lnTo>
                  <a:lnTo>
                    <a:pt x="8656" y="7540"/>
                  </a:lnTo>
                  <a:lnTo>
                    <a:pt x="8596" y="7558"/>
                  </a:lnTo>
                  <a:lnTo>
                    <a:pt x="8556" y="7595"/>
                  </a:lnTo>
                  <a:lnTo>
                    <a:pt x="8496" y="7633"/>
                  </a:lnTo>
                  <a:lnTo>
                    <a:pt x="4906" y="5706"/>
                  </a:lnTo>
                  <a:lnTo>
                    <a:pt x="4927" y="5613"/>
                  </a:lnTo>
                  <a:lnTo>
                    <a:pt x="4906" y="5501"/>
                  </a:lnTo>
                  <a:lnTo>
                    <a:pt x="4827" y="5410"/>
                  </a:lnTo>
                  <a:lnTo>
                    <a:pt x="4746" y="5335"/>
                  </a:lnTo>
                  <a:lnTo>
                    <a:pt x="4627" y="5297"/>
                  </a:lnTo>
                  <a:lnTo>
                    <a:pt x="4627" y="1482"/>
                  </a:lnTo>
                  <a:lnTo>
                    <a:pt x="4707" y="1464"/>
                  </a:lnTo>
                  <a:lnTo>
                    <a:pt x="4767" y="1444"/>
                  </a:lnTo>
                  <a:lnTo>
                    <a:pt x="4827" y="1409"/>
                  </a:lnTo>
                  <a:lnTo>
                    <a:pt x="4867" y="1371"/>
                  </a:lnTo>
                  <a:lnTo>
                    <a:pt x="4906" y="1316"/>
                  </a:lnTo>
                  <a:lnTo>
                    <a:pt x="4946" y="1260"/>
                  </a:lnTo>
                  <a:lnTo>
                    <a:pt x="4965" y="1186"/>
                  </a:lnTo>
                  <a:lnTo>
                    <a:pt x="4965" y="1037"/>
                  </a:lnTo>
                  <a:lnTo>
                    <a:pt x="4946" y="982"/>
                  </a:lnTo>
                  <a:lnTo>
                    <a:pt x="6761" y="0"/>
                  </a:lnTo>
                  <a:lnTo>
                    <a:pt x="6601" y="0"/>
                  </a:lnTo>
                  <a:lnTo>
                    <a:pt x="4906" y="907"/>
                  </a:lnTo>
                  <a:lnTo>
                    <a:pt x="4846" y="852"/>
                  </a:lnTo>
                  <a:lnTo>
                    <a:pt x="4767" y="796"/>
                  </a:lnTo>
                  <a:lnTo>
                    <a:pt x="4667" y="759"/>
                  </a:lnTo>
                  <a:lnTo>
                    <a:pt x="4487" y="759"/>
                  </a:lnTo>
                  <a:lnTo>
                    <a:pt x="4388" y="796"/>
                  </a:lnTo>
                  <a:lnTo>
                    <a:pt x="4327" y="834"/>
                  </a:lnTo>
                  <a:lnTo>
                    <a:pt x="4267" y="907"/>
                  </a:lnTo>
                  <a:lnTo>
                    <a:pt x="257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54" name="Google Shape;30;p3"/>
            <p:cNvSpPr/>
            <p:nvPr/>
          </p:nvSpPr>
          <p:spPr>
            <a:xfrm>
              <a:off x="4920874" y="-1"/>
              <a:ext cx="1785901" cy="1382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577" y="5822"/>
                  </a:moveTo>
                  <a:lnTo>
                    <a:pt x="21111" y="7702"/>
                  </a:lnTo>
                  <a:lnTo>
                    <a:pt x="21096" y="7777"/>
                  </a:lnTo>
                  <a:lnTo>
                    <a:pt x="21082" y="7832"/>
                  </a:lnTo>
                  <a:lnTo>
                    <a:pt x="21082" y="7908"/>
                  </a:lnTo>
                  <a:lnTo>
                    <a:pt x="21096" y="7963"/>
                  </a:lnTo>
                  <a:lnTo>
                    <a:pt x="21154" y="8056"/>
                  </a:lnTo>
                  <a:lnTo>
                    <a:pt x="21227" y="8130"/>
                  </a:lnTo>
                  <a:lnTo>
                    <a:pt x="21270" y="8148"/>
                  </a:lnTo>
                  <a:lnTo>
                    <a:pt x="21313" y="8168"/>
                  </a:lnTo>
                  <a:lnTo>
                    <a:pt x="21313" y="12018"/>
                  </a:lnTo>
                  <a:lnTo>
                    <a:pt x="21270" y="12018"/>
                  </a:lnTo>
                  <a:lnTo>
                    <a:pt x="21227" y="12055"/>
                  </a:lnTo>
                  <a:lnTo>
                    <a:pt x="21154" y="12130"/>
                  </a:lnTo>
                  <a:lnTo>
                    <a:pt x="21096" y="12224"/>
                  </a:lnTo>
                  <a:lnTo>
                    <a:pt x="21082" y="12279"/>
                  </a:lnTo>
                  <a:lnTo>
                    <a:pt x="21082" y="12353"/>
                  </a:lnTo>
                  <a:lnTo>
                    <a:pt x="21096" y="12466"/>
                  </a:lnTo>
                  <a:lnTo>
                    <a:pt x="18620" y="14307"/>
                  </a:lnTo>
                  <a:lnTo>
                    <a:pt x="18577" y="14232"/>
                  </a:lnTo>
                  <a:lnTo>
                    <a:pt x="18505" y="14158"/>
                  </a:lnTo>
                  <a:lnTo>
                    <a:pt x="18433" y="14121"/>
                  </a:lnTo>
                  <a:lnTo>
                    <a:pt x="18259" y="14121"/>
                  </a:lnTo>
                  <a:lnTo>
                    <a:pt x="18188" y="14158"/>
                  </a:lnTo>
                  <a:lnTo>
                    <a:pt x="18116" y="14232"/>
                  </a:lnTo>
                  <a:lnTo>
                    <a:pt x="18058" y="14307"/>
                  </a:lnTo>
                  <a:lnTo>
                    <a:pt x="15610" y="12466"/>
                  </a:lnTo>
                  <a:lnTo>
                    <a:pt x="15625" y="12409"/>
                  </a:lnTo>
                  <a:lnTo>
                    <a:pt x="15625" y="12279"/>
                  </a:lnTo>
                  <a:lnTo>
                    <a:pt x="15610" y="12204"/>
                  </a:lnTo>
                  <a:lnTo>
                    <a:pt x="15582" y="12148"/>
                  </a:lnTo>
                  <a:lnTo>
                    <a:pt x="15553" y="12093"/>
                  </a:lnTo>
                  <a:lnTo>
                    <a:pt x="15467" y="12018"/>
                  </a:lnTo>
                  <a:lnTo>
                    <a:pt x="15422" y="12000"/>
                  </a:lnTo>
                  <a:lnTo>
                    <a:pt x="15379" y="11982"/>
                  </a:lnTo>
                  <a:lnTo>
                    <a:pt x="15379" y="8223"/>
                  </a:lnTo>
                  <a:lnTo>
                    <a:pt x="15422" y="8223"/>
                  </a:lnTo>
                  <a:lnTo>
                    <a:pt x="15481" y="8186"/>
                  </a:lnTo>
                  <a:lnTo>
                    <a:pt x="15524" y="8148"/>
                  </a:lnTo>
                  <a:lnTo>
                    <a:pt x="15567" y="8112"/>
                  </a:lnTo>
                  <a:lnTo>
                    <a:pt x="15596" y="8037"/>
                  </a:lnTo>
                  <a:lnTo>
                    <a:pt x="15625" y="7981"/>
                  </a:lnTo>
                  <a:lnTo>
                    <a:pt x="15639" y="7908"/>
                  </a:lnTo>
                  <a:lnTo>
                    <a:pt x="15653" y="7832"/>
                  </a:lnTo>
                  <a:lnTo>
                    <a:pt x="15639" y="7759"/>
                  </a:lnTo>
                  <a:lnTo>
                    <a:pt x="15625" y="7684"/>
                  </a:lnTo>
                  <a:lnTo>
                    <a:pt x="18101" y="5822"/>
                  </a:lnTo>
                  <a:lnTo>
                    <a:pt x="18144" y="5898"/>
                  </a:lnTo>
                  <a:lnTo>
                    <a:pt x="18202" y="5953"/>
                  </a:lnTo>
                  <a:lnTo>
                    <a:pt x="18274" y="5991"/>
                  </a:lnTo>
                  <a:lnTo>
                    <a:pt x="18419" y="5991"/>
                  </a:lnTo>
                  <a:lnTo>
                    <a:pt x="18476" y="5953"/>
                  </a:lnTo>
                  <a:lnTo>
                    <a:pt x="18534" y="5898"/>
                  </a:lnTo>
                  <a:lnTo>
                    <a:pt x="18577" y="5822"/>
                  </a:lnTo>
                  <a:close/>
                  <a:moveTo>
                    <a:pt x="6552" y="5804"/>
                  </a:moveTo>
                  <a:lnTo>
                    <a:pt x="9087" y="7684"/>
                  </a:lnTo>
                  <a:lnTo>
                    <a:pt x="9073" y="7759"/>
                  </a:lnTo>
                  <a:lnTo>
                    <a:pt x="9059" y="7832"/>
                  </a:lnTo>
                  <a:lnTo>
                    <a:pt x="9059" y="7908"/>
                  </a:lnTo>
                  <a:lnTo>
                    <a:pt x="9087" y="7963"/>
                  </a:lnTo>
                  <a:lnTo>
                    <a:pt x="9102" y="8019"/>
                  </a:lnTo>
                  <a:lnTo>
                    <a:pt x="9130" y="8074"/>
                  </a:lnTo>
                  <a:lnTo>
                    <a:pt x="9174" y="8112"/>
                  </a:lnTo>
                  <a:lnTo>
                    <a:pt x="9217" y="8148"/>
                  </a:lnTo>
                  <a:lnTo>
                    <a:pt x="9260" y="8168"/>
                  </a:lnTo>
                  <a:lnTo>
                    <a:pt x="9317" y="8186"/>
                  </a:lnTo>
                  <a:lnTo>
                    <a:pt x="9317" y="12055"/>
                  </a:lnTo>
                  <a:lnTo>
                    <a:pt x="9231" y="12075"/>
                  </a:lnTo>
                  <a:lnTo>
                    <a:pt x="9159" y="12148"/>
                  </a:lnTo>
                  <a:lnTo>
                    <a:pt x="9116" y="12242"/>
                  </a:lnTo>
                  <a:lnTo>
                    <a:pt x="9102" y="12297"/>
                  </a:lnTo>
                  <a:lnTo>
                    <a:pt x="9102" y="12353"/>
                  </a:lnTo>
                  <a:lnTo>
                    <a:pt x="9116" y="12446"/>
                  </a:lnTo>
                  <a:lnTo>
                    <a:pt x="6509" y="14381"/>
                  </a:lnTo>
                  <a:lnTo>
                    <a:pt x="6480" y="14325"/>
                  </a:lnTo>
                  <a:lnTo>
                    <a:pt x="6437" y="14288"/>
                  </a:lnTo>
                  <a:lnTo>
                    <a:pt x="6380" y="14270"/>
                  </a:lnTo>
                  <a:lnTo>
                    <a:pt x="6322" y="14252"/>
                  </a:lnTo>
                  <a:lnTo>
                    <a:pt x="6279" y="14270"/>
                  </a:lnTo>
                  <a:lnTo>
                    <a:pt x="6222" y="14288"/>
                  </a:lnTo>
                  <a:lnTo>
                    <a:pt x="6193" y="14325"/>
                  </a:lnTo>
                  <a:lnTo>
                    <a:pt x="6150" y="14363"/>
                  </a:lnTo>
                  <a:lnTo>
                    <a:pt x="3600" y="12466"/>
                  </a:lnTo>
                  <a:lnTo>
                    <a:pt x="3615" y="12409"/>
                  </a:lnTo>
                  <a:lnTo>
                    <a:pt x="3615" y="12279"/>
                  </a:lnTo>
                  <a:lnTo>
                    <a:pt x="3600" y="12204"/>
                  </a:lnTo>
                  <a:lnTo>
                    <a:pt x="3571" y="12148"/>
                  </a:lnTo>
                  <a:lnTo>
                    <a:pt x="3543" y="12093"/>
                  </a:lnTo>
                  <a:lnTo>
                    <a:pt x="3514" y="12055"/>
                  </a:lnTo>
                  <a:lnTo>
                    <a:pt x="3471" y="12018"/>
                  </a:lnTo>
                  <a:lnTo>
                    <a:pt x="3428" y="12000"/>
                  </a:lnTo>
                  <a:lnTo>
                    <a:pt x="3370" y="11982"/>
                  </a:lnTo>
                  <a:lnTo>
                    <a:pt x="3370" y="8186"/>
                  </a:lnTo>
                  <a:lnTo>
                    <a:pt x="3456" y="8130"/>
                  </a:lnTo>
                  <a:lnTo>
                    <a:pt x="3528" y="8056"/>
                  </a:lnTo>
                  <a:lnTo>
                    <a:pt x="3571" y="7963"/>
                  </a:lnTo>
                  <a:lnTo>
                    <a:pt x="3586" y="7908"/>
                  </a:lnTo>
                  <a:lnTo>
                    <a:pt x="3600" y="7832"/>
                  </a:lnTo>
                  <a:lnTo>
                    <a:pt x="3586" y="7777"/>
                  </a:lnTo>
                  <a:lnTo>
                    <a:pt x="3571" y="7702"/>
                  </a:lnTo>
                  <a:lnTo>
                    <a:pt x="6107" y="5822"/>
                  </a:lnTo>
                  <a:lnTo>
                    <a:pt x="6150" y="5880"/>
                  </a:lnTo>
                  <a:lnTo>
                    <a:pt x="6207" y="5935"/>
                  </a:lnTo>
                  <a:lnTo>
                    <a:pt x="6265" y="5971"/>
                  </a:lnTo>
                  <a:lnTo>
                    <a:pt x="6322" y="5971"/>
                  </a:lnTo>
                  <a:lnTo>
                    <a:pt x="6466" y="5935"/>
                  </a:lnTo>
                  <a:lnTo>
                    <a:pt x="6509" y="5880"/>
                  </a:lnTo>
                  <a:lnTo>
                    <a:pt x="6552" y="5804"/>
                  </a:lnTo>
                  <a:close/>
                  <a:moveTo>
                    <a:pt x="9533" y="12502"/>
                  </a:moveTo>
                  <a:lnTo>
                    <a:pt x="12097" y="14419"/>
                  </a:lnTo>
                  <a:lnTo>
                    <a:pt x="12068" y="14474"/>
                  </a:lnTo>
                  <a:lnTo>
                    <a:pt x="12068" y="14623"/>
                  </a:lnTo>
                  <a:lnTo>
                    <a:pt x="12082" y="14679"/>
                  </a:lnTo>
                  <a:lnTo>
                    <a:pt x="12140" y="14790"/>
                  </a:lnTo>
                  <a:lnTo>
                    <a:pt x="12169" y="14827"/>
                  </a:lnTo>
                  <a:lnTo>
                    <a:pt x="12212" y="14865"/>
                  </a:lnTo>
                  <a:lnTo>
                    <a:pt x="12269" y="14883"/>
                  </a:lnTo>
                  <a:lnTo>
                    <a:pt x="12312" y="14903"/>
                  </a:lnTo>
                  <a:lnTo>
                    <a:pt x="12312" y="18753"/>
                  </a:lnTo>
                  <a:lnTo>
                    <a:pt x="12226" y="18790"/>
                  </a:lnTo>
                  <a:lnTo>
                    <a:pt x="12154" y="18846"/>
                  </a:lnTo>
                  <a:lnTo>
                    <a:pt x="12111" y="18959"/>
                  </a:lnTo>
                  <a:lnTo>
                    <a:pt x="12097" y="18995"/>
                  </a:lnTo>
                  <a:lnTo>
                    <a:pt x="12097" y="19070"/>
                  </a:lnTo>
                  <a:lnTo>
                    <a:pt x="12111" y="19163"/>
                  </a:lnTo>
                  <a:lnTo>
                    <a:pt x="9533" y="21078"/>
                  </a:lnTo>
                  <a:lnTo>
                    <a:pt x="9504" y="21023"/>
                  </a:lnTo>
                  <a:lnTo>
                    <a:pt x="9447" y="20985"/>
                  </a:lnTo>
                  <a:lnTo>
                    <a:pt x="9389" y="20949"/>
                  </a:lnTo>
                  <a:lnTo>
                    <a:pt x="9274" y="20949"/>
                  </a:lnTo>
                  <a:lnTo>
                    <a:pt x="9217" y="20967"/>
                  </a:lnTo>
                  <a:lnTo>
                    <a:pt x="9174" y="21023"/>
                  </a:lnTo>
                  <a:lnTo>
                    <a:pt x="9130" y="21060"/>
                  </a:lnTo>
                  <a:lnTo>
                    <a:pt x="6538" y="19143"/>
                  </a:lnTo>
                  <a:lnTo>
                    <a:pt x="6538" y="18959"/>
                  </a:lnTo>
                  <a:lnTo>
                    <a:pt x="6495" y="18883"/>
                  </a:lnTo>
                  <a:lnTo>
                    <a:pt x="6437" y="18828"/>
                  </a:lnTo>
                  <a:lnTo>
                    <a:pt x="6365" y="18790"/>
                  </a:lnTo>
                  <a:lnTo>
                    <a:pt x="6365" y="14847"/>
                  </a:lnTo>
                  <a:lnTo>
                    <a:pt x="6452" y="14809"/>
                  </a:lnTo>
                  <a:lnTo>
                    <a:pt x="6509" y="14734"/>
                  </a:lnTo>
                  <a:lnTo>
                    <a:pt x="6538" y="14661"/>
                  </a:lnTo>
                  <a:lnTo>
                    <a:pt x="6552" y="14549"/>
                  </a:lnTo>
                  <a:lnTo>
                    <a:pt x="6538" y="14456"/>
                  </a:lnTo>
                  <a:lnTo>
                    <a:pt x="9145" y="12521"/>
                  </a:lnTo>
                  <a:lnTo>
                    <a:pt x="9174" y="12557"/>
                  </a:lnTo>
                  <a:lnTo>
                    <a:pt x="9217" y="12615"/>
                  </a:lnTo>
                  <a:lnTo>
                    <a:pt x="9274" y="12633"/>
                  </a:lnTo>
                  <a:lnTo>
                    <a:pt x="9332" y="12651"/>
                  </a:lnTo>
                  <a:lnTo>
                    <a:pt x="9389" y="12633"/>
                  </a:lnTo>
                  <a:lnTo>
                    <a:pt x="9447" y="12595"/>
                  </a:lnTo>
                  <a:lnTo>
                    <a:pt x="9490" y="12557"/>
                  </a:lnTo>
                  <a:lnTo>
                    <a:pt x="9533" y="12502"/>
                  </a:lnTo>
                  <a:close/>
                  <a:moveTo>
                    <a:pt x="1786" y="0"/>
                  </a:moveTo>
                  <a:lnTo>
                    <a:pt x="505" y="968"/>
                  </a:lnTo>
                  <a:lnTo>
                    <a:pt x="476" y="911"/>
                  </a:lnTo>
                  <a:lnTo>
                    <a:pt x="433" y="875"/>
                  </a:lnTo>
                  <a:lnTo>
                    <a:pt x="375" y="855"/>
                  </a:lnTo>
                  <a:lnTo>
                    <a:pt x="332" y="837"/>
                  </a:lnTo>
                  <a:lnTo>
                    <a:pt x="289" y="837"/>
                  </a:lnTo>
                  <a:lnTo>
                    <a:pt x="246" y="855"/>
                  </a:lnTo>
                  <a:lnTo>
                    <a:pt x="173" y="931"/>
                  </a:lnTo>
                  <a:lnTo>
                    <a:pt x="130" y="1024"/>
                  </a:lnTo>
                  <a:lnTo>
                    <a:pt x="115" y="1060"/>
                  </a:lnTo>
                  <a:lnTo>
                    <a:pt x="101" y="1117"/>
                  </a:lnTo>
                  <a:lnTo>
                    <a:pt x="130" y="1228"/>
                  </a:lnTo>
                  <a:lnTo>
                    <a:pt x="173" y="1321"/>
                  </a:lnTo>
                  <a:lnTo>
                    <a:pt x="230" y="1377"/>
                  </a:lnTo>
                  <a:lnTo>
                    <a:pt x="318" y="1415"/>
                  </a:lnTo>
                  <a:lnTo>
                    <a:pt x="318" y="5227"/>
                  </a:lnTo>
                  <a:lnTo>
                    <a:pt x="246" y="5227"/>
                  </a:lnTo>
                  <a:lnTo>
                    <a:pt x="187" y="5265"/>
                  </a:lnTo>
                  <a:lnTo>
                    <a:pt x="144" y="5302"/>
                  </a:lnTo>
                  <a:lnTo>
                    <a:pt x="58" y="5413"/>
                  </a:lnTo>
                  <a:lnTo>
                    <a:pt x="29" y="5469"/>
                  </a:lnTo>
                  <a:lnTo>
                    <a:pt x="15" y="5562"/>
                  </a:lnTo>
                  <a:lnTo>
                    <a:pt x="0" y="5638"/>
                  </a:lnTo>
                  <a:lnTo>
                    <a:pt x="15" y="5711"/>
                  </a:lnTo>
                  <a:lnTo>
                    <a:pt x="29" y="5804"/>
                  </a:lnTo>
                  <a:lnTo>
                    <a:pt x="58" y="5860"/>
                  </a:lnTo>
                  <a:lnTo>
                    <a:pt x="101" y="5935"/>
                  </a:lnTo>
                  <a:lnTo>
                    <a:pt x="144" y="5971"/>
                  </a:lnTo>
                  <a:lnTo>
                    <a:pt x="203" y="6009"/>
                  </a:lnTo>
                  <a:lnTo>
                    <a:pt x="260" y="6046"/>
                  </a:lnTo>
                  <a:lnTo>
                    <a:pt x="332" y="6046"/>
                  </a:lnTo>
                  <a:lnTo>
                    <a:pt x="418" y="6028"/>
                  </a:lnTo>
                  <a:lnTo>
                    <a:pt x="490" y="5991"/>
                  </a:lnTo>
                  <a:lnTo>
                    <a:pt x="562" y="5935"/>
                  </a:lnTo>
                  <a:lnTo>
                    <a:pt x="605" y="5842"/>
                  </a:lnTo>
                  <a:lnTo>
                    <a:pt x="3082" y="7702"/>
                  </a:lnTo>
                  <a:lnTo>
                    <a:pt x="3067" y="7759"/>
                  </a:lnTo>
                  <a:lnTo>
                    <a:pt x="3067" y="7908"/>
                  </a:lnTo>
                  <a:lnTo>
                    <a:pt x="3082" y="7963"/>
                  </a:lnTo>
                  <a:lnTo>
                    <a:pt x="3110" y="8019"/>
                  </a:lnTo>
                  <a:lnTo>
                    <a:pt x="3139" y="8074"/>
                  </a:lnTo>
                  <a:lnTo>
                    <a:pt x="3169" y="8112"/>
                  </a:lnTo>
                  <a:lnTo>
                    <a:pt x="3212" y="8148"/>
                  </a:lnTo>
                  <a:lnTo>
                    <a:pt x="3255" y="8168"/>
                  </a:lnTo>
                  <a:lnTo>
                    <a:pt x="3313" y="8186"/>
                  </a:lnTo>
                  <a:lnTo>
                    <a:pt x="3313" y="11982"/>
                  </a:lnTo>
                  <a:lnTo>
                    <a:pt x="3255" y="11982"/>
                  </a:lnTo>
                  <a:lnTo>
                    <a:pt x="3212" y="12000"/>
                  </a:lnTo>
                  <a:lnTo>
                    <a:pt x="3155" y="12037"/>
                  </a:lnTo>
                  <a:lnTo>
                    <a:pt x="3110" y="12093"/>
                  </a:lnTo>
                  <a:lnTo>
                    <a:pt x="3082" y="12148"/>
                  </a:lnTo>
                  <a:lnTo>
                    <a:pt x="3053" y="12204"/>
                  </a:lnTo>
                  <a:lnTo>
                    <a:pt x="3039" y="12279"/>
                  </a:lnTo>
                  <a:lnTo>
                    <a:pt x="3039" y="12428"/>
                  </a:lnTo>
                  <a:lnTo>
                    <a:pt x="3053" y="12502"/>
                  </a:lnTo>
                  <a:lnTo>
                    <a:pt x="3082" y="12557"/>
                  </a:lnTo>
                  <a:lnTo>
                    <a:pt x="3125" y="12615"/>
                  </a:lnTo>
                  <a:lnTo>
                    <a:pt x="3169" y="12651"/>
                  </a:lnTo>
                  <a:lnTo>
                    <a:pt x="3212" y="12688"/>
                  </a:lnTo>
                  <a:lnTo>
                    <a:pt x="3270" y="12706"/>
                  </a:lnTo>
                  <a:lnTo>
                    <a:pt x="3327" y="12726"/>
                  </a:lnTo>
                  <a:lnTo>
                    <a:pt x="3399" y="12706"/>
                  </a:lnTo>
                  <a:lnTo>
                    <a:pt x="3471" y="12670"/>
                  </a:lnTo>
                  <a:lnTo>
                    <a:pt x="3528" y="12615"/>
                  </a:lnTo>
                  <a:lnTo>
                    <a:pt x="3571" y="12539"/>
                  </a:lnTo>
                  <a:lnTo>
                    <a:pt x="6121" y="14437"/>
                  </a:lnTo>
                  <a:lnTo>
                    <a:pt x="6107" y="14492"/>
                  </a:lnTo>
                  <a:lnTo>
                    <a:pt x="6107" y="14605"/>
                  </a:lnTo>
                  <a:lnTo>
                    <a:pt x="6121" y="14661"/>
                  </a:lnTo>
                  <a:lnTo>
                    <a:pt x="6164" y="14754"/>
                  </a:lnTo>
                  <a:lnTo>
                    <a:pt x="6236" y="14827"/>
                  </a:lnTo>
                  <a:lnTo>
                    <a:pt x="6308" y="14847"/>
                  </a:lnTo>
                  <a:lnTo>
                    <a:pt x="6308" y="18790"/>
                  </a:lnTo>
                  <a:lnTo>
                    <a:pt x="6236" y="18810"/>
                  </a:lnTo>
                  <a:lnTo>
                    <a:pt x="6164" y="18865"/>
                  </a:lnTo>
                  <a:lnTo>
                    <a:pt x="6135" y="18959"/>
                  </a:lnTo>
                  <a:lnTo>
                    <a:pt x="6107" y="19070"/>
                  </a:lnTo>
                  <a:lnTo>
                    <a:pt x="6135" y="19181"/>
                  </a:lnTo>
                  <a:lnTo>
                    <a:pt x="6178" y="19256"/>
                  </a:lnTo>
                  <a:lnTo>
                    <a:pt x="6250" y="19330"/>
                  </a:lnTo>
                  <a:lnTo>
                    <a:pt x="6279" y="19330"/>
                  </a:lnTo>
                  <a:lnTo>
                    <a:pt x="6322" y="19348"/>
                  </a:lnTo>
                  <a:lnTo>
                    <a:pt x="6380" y="19330"/>
                  </a:lnTo>
                  <a:lnTo>
                    <a:pt x="6437" y="19312"/>
                  </a:lnTo>
                  <a:lnTo>
                    <a:pt x="6480" y="19256"/>
                  </a:lnTo>
                  <a:lnTo>
                    <a:pt x="6509" y="19199"/>
                  </a:lnTo>
                  <a:lnTo>
                    <a:pt x="9102" y="21134"/>
                  </a:lnTo>
                  <a:lnTo>
                    <a:pt x="9087" y="21191"/>
                  </a:lnTo>
                  <a:lnTo>
                    <a:pt x="9073" y="21265"/>
                  </a:lnTo>
                  <a:lnTo>
                    <a:pt x="9087" y="21340"/>
                  </a:lnTo>
                  <a:lnTo>
                    <a:pt x="9102" y="21396"/>
                  </a:lnTo>
                  <a:lnTo>
                    <a:pt x="9116" y="21451"/>
                  </a:lnTo>
                  <a:lnTo>
                    <a:pt x="9188" y="21544"/>
                  </a:lnTo>
                  <a:lnTo>
                    <a:pt x="9274" y="21580"/>
                  </a:lnTo>
                  <a:lnTo>
                    <a:pt x="9332" y="21600"/>
                  </a:lnTo>
                  <a:lnTo>
                    <a:pt x="9375" y="21580"/>
                  </a:lnTo>
                  <a:lnTo>
                    <a:pt x="9432" y="21562"/>
                  </a:lnTo>
                  <a:lnTo>
                    <a:pt x="9475" y="21544"/>
                  </a:lnTo>
                  <a:lnTo>
                    <a:pt x="9504" y="21489"/>
                  </a:lnTo>
                  <a:lnTo>
                    <a:pt x="9533" y="21451"/>
                  </a:lnTo>
                  <a:lnTo>
                    <a:pt x="9563" y="21396"/>
                  </a:lnTo>
                  <a:lnTo>
                    <a:pt x="9577" y="21340"/>
                  </a:lnTo>
                  <a:lnTo>
                    <a:pt x="9577" y="21209"/>
                  </a:lnTo>
                  <a:lnTo>
                    <a:pt x="9563" y="21154"/>
                  </a:lnTo>
                  <a:lnTo>
                    <a:pt x="12140" y="19237"/>
                  </a:lnTo>
                  <a:lnTo>
                    <a:pt x="12169" y="19292"/>
                  </a:lnTo>
                  <a:lnTo>
                    <a:pt x="12212" y="19330"/>
                  </a:lnTo>
                  <a:lnTo>
                    <a:pt x="12269" y="19368"/>
                  </a:lnTo>
                  <a:lnTo>
                    <a:pt x="12384" y="19368"/>
                  </a:lnTo>
                  <a:lnTo>
                    <a:pt x="12427" y="19348"/>
                  </a:lnTo>
                  <a:lnTo>
                    <a:pt x="12470" y="19312"/>
                  </a:lnTo>
                  <a:lnTo>
                    <a:pt x="12529" y="19237"/>
                  </a:lnTo>
                  <a:lnTo>
                    <a:pt x="12558" y="19181"/>
                  </a:lnTo>
                  <a:lnTo>
                    <a:pt x="12572" y="19125"/>
                  </a:lnTo>
                  <a:lnTo>
                    <a:pt x="12572" y="19070"/>
                  </a:lnTo>
                  <a:lnTo>
                    <a:pt x="12558" y="18959"/>
                  </a:lnTo>
                  <a:lnTo>
                    <a:pt x="12515" y="18865"/>
                  </a:lnTo>
                  <a:lnTo>
                    <a:pt x="12456" y="18790"/>
                  </a:lnTo>
                  <a:lnTo>
                    <a:pt x="12370" y="18753"/>
                  </a:lnTo>
                  <a:lnTo>
                    <a:pt x="12370" y="14883"/>
                  </a:lnTo>
                  <a:lnTo>
                    <a:pt x="12456" y="14847"/>
                  </a:lnTo>
                  <a:lnTo>
                    <a:pt x="12529" y="14772"/>
                  </a:lnTo>
                  <a:lnTo>
                    <a:pt x="12586" y="14679"/>
                  </a:lnTo>
                  <a:lnTo>
                    <a:pt x="12601" y="14623"/>
                  </a:lnTo>
                  <a:lnTo>
                    <a:pt x="12601" y="14549"/>
                  </a:lnTo>
                  <a:lnTo>
                    <a:pt x="12586" y="14492"/>
                  </a:lnTo>
                  <a:lnTo>
                    <a:pt x="12572" y="14419"/>
                  </a:lnTo>
                  <a:lnTo>
                    <a:pt x="15106" y="12539"/>
                  </a:lnTo>
                  <a:lnTo>
                    <a:pt x="15149" y="12615"/>
                  </a:lnTo>
                  <a:lnTo>
                    <a:pt x="15207" y="12670"/>
                  </a:lnTo>
                  <a:lnTo>
                    <a:pt x="15264" y="12706"/>
                  </a:lnTo>
                  <a:lnTo>
                    <a:pt x="15422" y="12706"/>
                  </a:lnTo>
                  <a:lnTo>
                    <a:pt x="15481" y="12670"/>
                  </a:lnTo>
                  <a:lnTo>
                    <a:pt x="15538" y="12615"/>
                  </a:lnTo>
                  <a:lnTo>
                    <a:pt x="15582" y="12539"/>
                  </a:lnTo>
                  <a:lnTo>
                    <a:pt x="18029" y="14363"/>
                  </a:lnTo>
                  <a:lnTo>
                    <a:pt x="18001" y="14549"/>
                  </a:lnTo>
                  <a:lnTo>
                    <a:pt x="18015" y="14641"/>
                  </a:lnTo>
                  <a:lnTo>
                    <a:pt x="18029" y="14716"/>
                  </a:lnTo>
                  <a:lnTo>
                    <a:pt x="18058" y="14790"/>
                  </a:lnTo>
                  <a:lnTo>
                    <a:pt x="18101" y="14865"/>
                  </a:lnTo>
                  <a:lnTo>
                    <a:pt x="18159" y="14921"/>
                  </a:lnTo>
                  <a:lnTo>
                    <a:pt x="18216" y="14958"/>
                  </a:lnTo>
                  <a:lnTo>
                    <a:pt x="18274" y="14976"/>
                  </a:lnTo>
                  <a:lnTo>
                    <a:pt x="18347" y="14996"/>
                  </a:lnTo>
                  <a:lnTo>
                    <a:pt x="18419" y="14976"/>
                  </a:lnTo>
                  <a:lnTo>
                    <a:pt x="18476" y="14958"/>
                  </a:lnTo>
                  <a:lnTo>
                    <a:pt x="18534" y="14921"/>
                  </a:lnTo>
                  <a:lnTo>
                    <a:pt x="18591" y="14865"/>
                  </a:lnTo>
                  <a:lnTo>
                    <a:pt x="18620" y="14790"/>
                  </a:lnTo>
                  <a:lnTo>
                    <a:pt x="18663" y="14716"/>
                  </a:lnTo>
                  <a:lnTo>
                    <a:pt x="18677" y="14641"/>
                  </a:lnTo>
                  <a:lnTo>
                    <a:pt x="18677" y="14456"/>
                  </a:lnTo>
                  <a:lnTo>
                    <a:pt x="18649" y="14363"/>
                  </a:lnTo>
                  <a:lnTo>
                    <a:pt x="21125" y="12521"/>
                  </a:lnTo>
                  <a:lnTo>
                    <a:pt x="21168" y="12595"/>
                  </a:lnTo>
                  <a:lnTo>
                    <a:pt x="21211" y="12633"/>
                  </a:lnTo>
                  <a:lnTo>
                    <a:pt x="21270" y="12670"/>
                  </a:lnTo>
                  <a:lnTo>
                    <a:pt x="21342" y="12688"/>
                  </a:lnTo>
                  <a:lnTo>
                    <a:pt x="21399" y="12670"/>
                  </a:lnTo>
                  <a:lnTo>
                    <a:pt x="21442" y="12651"/>
                  </a:lnTo>
                  <a:lnTo>
                    <a:pt x="21485" y="12633"/>
                  </a:lnTo>
                  <a:lnTo>
                    <a:pt x="21529" y="12577"/>
                  </a:lnTo>
                  <a:lnTo>
                    <a:pt x="21557" y="12539"/>
                  </a:lnTo>
                  <a:lnTo>
                    <a:pt x="21586" y="12484"/>
                  </a:lnTo>
                  <a:lnTo>
                    <a:pt x="21600" y="12409"/>
                  </a:lnTo>
                  <a:lnTo>
                    <a:pt x="21600" y="12279"/>
                  </a:lnTo>
                  <a:lnTo>
                    <a:pt x="21586" y="12224"/>
                  </a:lnTo>
                  <a:lnTo>
                    <a:pt x="21543" y="12130"/>
                  </a:lnTo>
                  <a:lnTo>
                    <a:pt x="21471" y="12055"/>
                  </a:lnTo>
                  <a:lnTo>
                    <a:pt x="21428" y="12037"/>
                  </a:lnTo>
                  <a:lnTo>
                    <a:pt x="21370" y="12018"/>
                  </a:lnTo>
                  <a:lnTo>
                    <a:pt x="21370" y="8168"/>
                  </a:lnTo>
                  <a:lnTo>
                    <a:pt x="21428" y="8148"/>
                  </a:lnTo>
                  <a:lnTo>
                    <a:pt x="21471" y="8130"/>
                  </a:lnTo>
                  <a:lnTo>
                    <a:pt x="21543" y="8056"/>
                  </a:lnTo>
                  <a:lnTo>
                    <a:pt x="21586" y="7963"/>
                  </a:lnTo>
                  <a:lnTo>
                    <a:pt x="21600" y="7908"/>
                  </a:lnTo>
                  <a:lnTo>
                    <a:pt x="21600" y="7777"/>
                  </a:lnTo>
                  <a:lnTo>
                    <a:pt x="21586" y="7702"/>
                  </a:lnTo>
                  <a:lnTo>
                    <a:pt x="21557" y="7646"/>
                  </a:lnTo>
                  <a:lnTo>
                    <a:pt x="21485" y="7553"/>
                  </a:lnTo>
                  <a:lnTo>
                    <a:pt x="21399" y="7517"/>
                  </a:lnTo>
                  <a:lnTo>
                    <a:pt x="21342" y="7497"/>
                  </a:lnTo>
                  <a:lnTo>
                    <a:pt x="21284" y="7517"/>
                  </a:lnTo>
                  <a:lnTo>
                    <a:pt x="21227" y="7535"/>
                  </a:lnTo>
                  <a:lnTo>
                    <a:pt x="21168" y="7590"/>
                  </a:lnTo>
                  <a:lnTo>
                    <a:pt x="21139" y="7646"/>
                  </a:lnTo>
                  <a:lnTo>
                    <a:pt x="18605" y="5749"/>
                  </a:lnTo>
                  <a:lnTo>
                    <a:pt x="18620" y="5693"/>
                  </a:lnTo>
                  <a:lnTo>
                    <a:pt x="18620" y="5562"/>
                  </a:lnTo>
                  <a:lnTo>
                    <a:pt x="18605" y="5507"/>
                  </a:lnTo>
                  <a:lnTo>
                    <a:pt x="18577" y="5451"/>
                  </a:lnTo>
                  <a:lnTo>
                    <a:pt x="18548" y="5396"/>
                  </a:lnTo>
                  <a:lnTo>
                    <a:pt x="18519" y="5358"/>
                  </a:lnTo>
                  <a:lnTo>
                    <a:pt x="18476" y="5320"/>
                  </a:lnTo>
                  <a:lnTo>
                    <a:pt x="18419" y="5284"/>
                  </a:lnTo>
                  <a:lnTo>
                    <a:pt x="18374" y="5284"/>
                  </a:lnTo>
                  <a:lnTo>
                    <a:pt x="18374" y="1451"/>
                  </a:lnTo>
                  <a:lnTo>
                    <a:pt x="18419" y="1451"/>
                  </a:lnTo>
                  <a:lnTo>
                    <a:pt x="18462" y="1433"/>
                  </a:lnTo>
                  <a:lnTo>
                    <a:pt x="18534" y="1357"/>
                  </a:lnTo>
                  <a:lnTo>
                    <a:pt x="18591" y="1246"/>
                  </a:lnTo>
                  <a:lnTo>
                    <a:pt x="18605" y="1191"/>
                  </a:lnTo>
                  <a:lnTo>
                    <a:pt x="18605" y="1060"/>
                  </a:lnTo>
                  <a:lnTo>
                    <a:pt x="18577" y="986"/>
                  </a:lnTo>
                  <a:lnTo>
                    <a:pt x="19916" y="0"/>
                  </a:lnTo>
                  <a:lnTo>
                    <a:pt x="19801" y="0"/>
                  </a:lnTo>
                  <a:lnTo>
                    <a:pt x="18548" y="931"/>
                  </a:lnTo>
                  <a:lnTo>
                    <a:pt x="18519" y="875"/>
                  </a:lnTo>
                  <a:lnTo>
                    <a:pt x="18462" y="819"/>
                  </a:lnTo>
                  <a:lnTo>
                    <a:pt x="18404" y="800"/>
                  </a:lnTo>
                  <a:lnTo>
                    <a:pt x="18347" y="782"/>
                  </a:lnTo>
                  <a:lnTo>
                    <a:pt x="18288" y="800"/>
                  </a:lnTo>
                  <a:lnTo>
                    <a:pt x="18245" y="819"/>
                  </a:lnTo>
                  <a:lnTo>
                    <a:pt x="18202" y="837"/>
                  </a:lnTo>
                  <a:lnTo>
                    <a:pt x="18130" y="931"/>
                  </a:lnTo>
                  <a:lnTo>
                    <a:pt x="18101" y="986"/>
                  </a:lnTo>
                  <a:lnTo>
                    <a:pt x="18087" y="1060"/>
                  </a:lnTo>
                  <a:lnTo>
                    <a:pt x="18087" y="1191"/>
                  </a:lnTo>
                  <a:lnTo>
                    <a:pt x="18101" y="1246"/>
                  </a:lnTo>
                  <a:lnTo>
                    <a:pt x="18144" y="1357"/>
                  </a:lnTo>
                  <a:lnTo>
                    <a:pt x="18231" y="1433"/>
                  </a:lnTo>
                  <a:lnTo>
                    <a:pt x="18274" y="1451"/>
                  </a:lnTo>
                  <a:lnTo>
                    <a:pt x="18318" y="1451"/>
                  </a:lnTo>
                  <a:lnTo>
                    <a:pt x="18318" y="5284"/>
                  </a:lnTo>
                  <a:lnTo>
                    <a:pt x="18259" y="5284"/>
                  </a:lnTo>
                  <a:lnTo>
                    <a:pt x="18216" y="5320"/>
                  </a:lnTo>
                  <a:lnTo>
                    <a:pt x="18173" y="5340"/>
                  </a:lnTo>
                  <a:lnTo>
                    <a:pt x="18130" y="5396"/>
                  </a:lnTo>
                  <a:lnTo>
                    <a:pt x="18101" y="5451"/>
                  </a:lnTo>
                  <a:lnTo>
                    <a:pt x="18073" y="5562"/>
                  </a:lnTo>
                  <a:lnTo>
                    <a:pt x="18058" y="5638"/>
                  </a:lnTo>
                  <a:lnTo>
                    <a:pt x="18073" y="5693"/>
                  </a:lnTo>
                  <a:lnTo>
                    <a:pt x="18087" y="5749"/>
                  </a:lnTo>
                  <a:lnTo>
                    <a:pt x="15596" y="7610"/>
                  </a:lnTo>
                  <a:lnTo>
                    <a:pt x="15538" y="7535"/>
                  </a:lnTo>
                  <a:lnTo>
                    <a:pt x="15481" y="7497"/>
                  </a:lnTo>
                  <a:lnTo>
                    <a:pt x="15422" y="7461"/>
                  </a:lnTo>
                  <a:lnTo>
                    <a:pt x="15336" y="7442"/>
                  </a:lnTo>
                  <a:lnTo>
                    <a:pt x="15279" y="7461"/>
                  </a:lnTo>
                  <a:lnTo>
                    <a:pt x="15221" y="7479"/>
                  </a:lnTo>
                  <a:lnTo>
                    <a:pt x="15178" y="7517"/>
                  </a:lnTo>
                  <a:lnTo>
                    <a:pt x="15121" y="7553"/>
                  </a:lnTo>
                  <a:lnTo>
                    <a:pt x="15092" y="7610"/>
                  </a:lnTo>
                  <a:lnTo>
                    <a:pt x="15063" y="7684"/>
                  </a:lnTo>
                  <a:lnTo>
                    <a:pt x="15049" y="7759"/>
                  </a:lnTo>
                  <a:lnTo>
                    <a:pt x="15034" y="7832"/>
                  </a:lnTo>
                  <a:lnTo>
                    <a:pt x="15049" y="7908"/>
                  </a:lnTo>
                  <a:lnTo>
                    <a:pt x="15063" y="7981"/>
                  </a:lnTo>
                  <a:lnTo>
                    <a:pt x="15092" y="8056"/>
                  </a:lnTo>
                  <a:lnTo>
                    <a:pt x="15121" y="8112"/>
                  </a:lnTo>
                  <a:lnTo>
                    <a:pt x="15164" y="8148"/>
                  </a:lnTo>
                  <a:lnTo>
                    <a:pt x="15207" y="8186"/>
                  </a:lnTo>
                  <a:lnTo>
                    <a:pt x="15264" y="8223"/>
                  </a:lnTo>
                  <a:lnTo>
                    <a:pt x="15322" y="8223"/>
                  </a:lnTo>
                  <a:lnTo>
                    <a:pt x="15322" y="11982"/>
                  </a:lnTo>
                  <a:lnTo>
                    <a:pt x="15264" y="12000"/>
                  </a:lnTo>
                  <a:lnTo>
                    <a:pt x="15221" y="12018"/>
                  </a:lnTo>
                  <a:lnTo>
                    <a:pt x="15164" y="12055"/>
                  </a:lnTo>
                  <a:lnTo>
                    <a:pt x="15135" y="12093"/>
                  </a:lnTo>
                  <a:lnTo>
                    <a:pt x="15077" y="12204"/>
                  </a:lnTo>
                  <a:lnTo>
                    <a:pt x="15063" y="12279"/>
                  </a:lnTo>
                  <a:lnTo>
                    <a:pt x="15063" y="12409"/>
                  </a:lnTo>
                  <a:lnTo>
                    <a:pt x="15077" y="12466"/>
                  </a:lnTo>
                  <a:lnTo>
                    <a:pt x="12558" y="14363"/>
                  </a:lnTo>
                  <a:lnTo>
                    <a:pt x="12515" y="14288"/>
                  </a:lnTo>
                  <a:lnTo>
                    <a:pt x="12456" y="14252"/>
                  </a:lnTo>
                  <a:lnTo>
                    <a:pt x="12399" y="14214"/>
                  </a:lnTo>
                  <a:lnTo>
                    <a:pt x="12269" y="14214"/>
                  </a:lnTo>
                  <a:lnTo>
                    <a:pt x="12212" y="14252"/>
                  </a:lnTo>
                  <a:lnTo>
                    <a:pt x="12169" y="14288"/>
                  </a:lnTo>
                  <a:lnTo>
                    <a:pt x="12125" y="14343"/>
                  </a:lnTo>
                  <a:lnTo>
                    <a:pt x="9547" y="12428"/>
                  </a:lnTo>
                  <a:lnTo>
                    <a:pt x="9563" y="12353"/>
                  </a:lnTo>
                  <a:lnTo>
                    <a:pt x="9547" y="12242"/>
                  </a:lnTo>
                  <a:lnTo>
                    <a:pt x="9504" y="12148"/>
                  </a:lnTo>
                  <a:lnTo>
                    <a:pt x="9447" y="12093"/>
                  </a:lnTo>
                  <a:lnTo>
                    <a:pt x="9375" y="12055"/>
                  </a:lnTo>
                  <a:lnTo>
                    <a:pt x="9375" y="8186"/>
                  </a:lnTo>
                  <a:lnTo>
                    <a:pt x="9461" y="8148"/>
                  </a:lnTo>
                  <a:lnTo>
                    <a:pt x="9533" y="8056"/>
                  </a:lnTo>
                  <a:lnTo>
                    <a:pt x="9577" y="7963"/>
                  </a:lnTo>
                  <a:lnTo>
                    <a:pt x="9590" y="7908"/>
                  </a:lnTo>
                  <a:lnTo>
                    <a:pt x="9590" y="7777"/>
                  </a:lnTo>
                  <a:lnTo>
                    <a:pt x="9577" y="7702"/>
                  </a:lnTo>
                  <a:lnTo>
                    <a:pt x="9547" y="7646"/>
                  </a:lnTo>
                  <a:lnTo>
                    <a:pt x="9520" y="7590"/>
                  </a:lnTo>
                  <a:lnTo>
                    <a:pt x="9475" y="7553"/>
                  </a:lnTo>
                  <a:lnTo>
                    <a:pt x="9432" y="7517"/>
                  </a:lnTo>
                  <a:lnTo>
                    <a:pt x="9389" y="7497"/>
                  </a:lnTo>
                  <a:lnTo>
                    <a:pt x="9260" y="7497"/>
                  </a:lnTo>
                  <a:lnTo>
                    <a:pt x="9202" y="7535"/>
                  </a:lnTo>
                  <a:lnTo>
                    <a:pt x="9159" y="7572"/>
                  </a:lnTo>
                  <a:lnTo>
                    <a:pt x="9116" y="7628"/>
                  </a:lnTo>
                  <a:lnTo>
                    <a:pt x="6581" y="5731"/>
                  </a:lnTo>
                  <a:lnTo>
                    <a:pt x="6595" y="5638"/>
                  </a:lnTo>
                  <a:lnTo>
                    <a:pt x="6581" y="5582"/>
                  </a:lnTo>
                  <a:lnTo>
                    <a:pt x="6581" y="5507"/>
                  </a:lnTo>
                  <a:lnTo>
                    <a:pt x="6523" y="5413"/>
                  </a:lnTo>
                  <a:lnTo>
                    <a:pt x="6452" y="5340"/>
                  </a:lnTo>
                  <a:lnTo>
                    <a:pt x="6365" y="5302"/>
                  </a:lnTo>
                  <a:lnTo>
                    <a:pt x="6365" y="1488"/>
                  </a:lnTo>
                  <a:lnTo>
                    <a:pt x="6423" y="1470"/>
                  </a:lnTo>
                  <a:lnTo>
                    <a:pt x="6466" y="1451"/>
                  </a:lnTo>
                  <a:lnTo>
                    <a:pt x="6538" y="1357"/>
                  </a:lnTo>
                  <a:lnTo>
                    <a:pt x="6567" y="1321"/>
                  </a:lnTo>
                  <a:lnTo>
                    <a:pt x="6595" y="1246"/>
                  </a:lnTo>
                  <a:lnTo>
                    <a:pt x="6611" y="1191"/>
                  </a:lnTo>
                  <a:lnTo>
                    <a:pt x="6611" y="1060"/>
                  </a:lnTo>
                  <a:lnTo>
                    <a:pt x="6595" y="986"/>
                  </a:lnTo>
                  <a:lnTo>
                    <a:pt x="6567" y="931"/>
                  </a:lnTo>
                  <a:lnTo>
                    <a:pt x="6523" y="875"/>
                  </a:lnTo>
                  <a:lnTo>
                    <a:pt x="6480" y="819"/>
                  </a:lnTo>
                  <a:lnTo>
                    <a:pt x="6437" y="782"/>
                  </a:lnTo>
                  <a:lnTo>
                    <a:pt x="6380" y="762"/>
                  </a:lnTo>
                  <a:lnTo>
                    <a:pt x="6265" y="762"/>
                  </a:lnTo>
                  <a:lnTo>
                    <a:pt x="6207" y="800"/>
                  </a:lnTo>
                  <a:lnTo>
                    <a:pt x="6150" y="837"/>
                  </a:lnTo>
                  <a:lnTo>
                    <a:pt x="6107" y="911"/>
                  </a:lnTo>
                  <a:lnTo>
                    <a:pt x="4896" y="0"/>
                  </a:lnTo>
                  <a:lnTo>
                    <a:pt x="4781" y="0"/>
                  </a:lnTo>
                  <a:lnTo>
                    <a:pt x="6078" y="968"/>
                  </a:lnTo>
                  <a:lnTo>
                    <a:pt x="6048" y="1042"/>
                  </a:lnTo>
                  <a:lnTo>
                    <a:pt x="6048" y="1191"/>
                  </a:lnTo>
                  <a:lnTo>
                    <a:pt x="6062" y="1266"/>
                  </a:lnTo>
                  <a:lnTo>
                    <a:pt x="6121" y="1377"/>
                  </a:lnTo>
                  <a:lnTo>
                    <a:pt x="6164" y="1415"/>
                  </a:lnTo>
                  <a:lnTo>
                    <a:pt x="6207" y="1451"/>
                  </a:lnTo>
                  <a:lnTo>
                    <a:pt x="6265" y="1470"/>
                  </a:lnTo>
                  <a:lnTo>
                    <a:pt x="6308" y="1488"/>
                  </a:lnTo>
                  <a:lnTo>
                    <a:pt x="6308" y="5302"/>
                  </a:lnTo>
                  <a:lnTo>
                    <a:pt x="6265" y="5302"/>
                  </a:lnTo>
                  <a:lnTo>
                    <a:pt x="6222" y="5320"/>
                  </a:lnTo>
                  <a:lnTo>
                    <a:pt x="6178" y="5358"/>
                  </a:lnTo>
                  <a:lnTo>
                    <a:pt x="6135" y="5396"/>
                  </a:lnTo>
                  <a:lnTo>
                    <a:pt x="6107" y="5451"/>
                  </a:lnTo>
                  <a:lnTo>
                    <a:pt x="6091" y="5507"/>
                  </a:lnTo>
                  <a:lnTo>
                    <a:pt x="6078" y="5562"/>
                  </a:lnTo>
                  <a:lnTo>
                    <a:pt x="6062" y="5638"/>
                  </a:lnTo>
                  <a:lnTo>
                    <a:pt x="6078" y="5693"/>
                  </a:lnTo>
                  <a:lnTo>
                    <a:pt x="6078" y="5749"/>
                  </a:lnTo>
                  <a:lnTo>
                    <a:pt x="3543" y="7646"/>
                  </a:lnTo>
                  <a:lnTo>
                    <a:pt x="3500" y="7590"/>
                  </a:lnTo>
                  <a:lnTo>
                    <a:pt x="3456" y="7535"/>
                  </a:lnTo>
                  <a:lnTo>
                    <a:pt x="3399" y="7497"/>
                  </a:lnTo>
                  <a:lnTo>
                    <a:pt x="3270" y="7497"/>
                  </a:lnTo>
                  <a:lnTo>
                    <a:pt x="3212" y="7535"/>
                  </a:lnTo>
                  <a:lnTo>
                    <a:pt x="3155" y="7572"/>
                  </a:lnTo>
                  <a:lnTo>
                    <a:pt x="3110" y="7628"/>
                  </a:lnTo>
                  <a:lnTo>
                    <a:pt x="634" y="5767"/>
                  </a:lnTo>
                  <a:lnTo>
                    <a:pt x="648" y="5711"/>
                  </a:lnTo>
                  <a:lnTo>
                    <a:pt x="648" y="5562"/>
                  </a:lnTo>
                  <a:lnTo>
                    <a:pt x="634" y="5489"/>
                  </a:lnTo>
                  <a:lnTo>
                    <a:pt x="605" y="5413"/>
                  </a:lnTo>
                  <a:lnTo>
                    <a:pt x="562" y="5358"/>
                  </a:lnTo>
                  <a:lnTo>
                    <a:pt x="533" y="5302"/>
                  </a:lnTo>
                  <a:lnTo>
                    <a:pt x="476" y="5265"/>
                  </a:lnTo>
                  <a:lnTo>
                    <a:pt x="433" y="5247"/>
                  </a:lnTo>
                  <a:lnTo>
                    <a:pt x="375" y="5227"/>
                  </a:lnTo>
                  <a:lnTo>
                    <a:pt x="375" y="1415"/>
                  </a:lnTo>
                  <a:lnTo>
                    <a:pt x="447" y="1377"/>
                  </a:lnTo>
                  <a:lnTo>
                    <a:pt x="505" y="1302"/>
                  </a:lnTo>
                  <a:lnTo>
                    <a:pt x="533" y="1228"/>
                  </a:lnTo>
                  <a:lnTo>
                    <a:pt x="548" y="1117"/>
                  </a:lnTo>
                  <a:lnTo>
                    <a:pt x="533" y="1024"/>
                  </a:lnTo>
                  <a:lnTo>
                    <a:pt x="190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55" name="Google Shape;31;p3"/>
            <p:cNvSpPr/>
            <p:nvPr/>
          </p:nvSpPr>
          <p:spPr>
            <a:xfrm>
              <a:off x="6804445" y="-1"/>
              <a:ext cx="898969" cy="95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76" y="8460"/>
                  </a:moveTo>
                  <a:lnTo>
                    <a:pt x="20569" y="11219"/>
                  </a:lnTo>
                  <a:lnTo>
                    <a:pt x="20541" y="11300"/>
                  </a:lnTo>
                  <a:lnTo>
                    <a:pt x="20541" y="11381"/>
                  </a:lnTo>
                  <a:lnTo>
                    <a:pt x="20569" y="11543"/>
                  </a:lnTo>
                  <a:lnTo>
                    <a:pt x="20654" y="11678"/>
                  </a:lnTo>
                  <a:lnTo>
                    <a:pt x="20770" y="11759"/>
                  </a:lnTo>
                  <a:lnTo>
                    <a:pt x="20941" y="11814"/>
                  </a:lnTo>
                  <a:lnTo>
                    <a:pt x="20941" y="17356"/>
                  </a:lnTo>
                  <a:lnTo>
                    <a:pt x="20828" y="17382"/>
                  </a:lnTo>
                  <a:lnTo>
                    <a:pt x="20712" y="17410"/>
                  </a:lnTo>
                  <a:lnTo>
                    <a:pt x="20627" y="17463"/>
                  </a:lnTo>
                  <a:lnTo>
                    <a:pt x="20541" y="17546"/>
                  </a:lnTo>
                  <a:lnTo>
                    <a:pt x="20456" y="17626"/>
                  </a:lnTo>
                  <a:lnTo>
                    <a:pt x="20398" y="17733"/>
                  </a:lnTo>
                  <a:lnTo>
                    <a:pt x="20370" y="17843"/>
                  </a:lnTo>
                  <a:lnTo>
                    <a:pt x="20370" y="18059"/>
                  </a:lnTo>
                  <a:lnTo>
                    <a:pt x="20398" y="18166"/>
                  </a:lnTo>
                  <a:lnTo>
                    <a:pt x="15421" y="20870"/>
                  </a:lnTo>
                  <a:lnTo>
                    <a:pt x="15333" y="20790"/>
                  </a:lnTo>
                  <a:lnTo>
                    <a:pt x="15248" y="20735"/>
                  </a:lnTo>
                  <a:lnTo>
                    <a:pt x="15134" y="20709"/>
                  </a:lnTo>
                  <a:lnTo>
                    <a:pt x="15019" y="20680"/>
                  </a:lnTo>
                  <a:lnTo>
                    <a:pt x="14905" y="20709"/>
                  </a:lnTo>
                  <a:lnTo>
                    <a:pt x="14790" y="20735"/>
                  </a:lnTo>
                  <a:lnTo>
                    <a:pt x="14704" y="20790"/>
                  </a:lnTo>
                  <a:lnTo>
                    <a:pt x="14646" y="20870"/>
                  </a:lnTo>
                  <a:lnTo>
                    <a:pt x="9670" y="18166"/>
                  </a:lnTo>
                  <a:lnTo>
                    <a:pt x="9700" y="18059"/>
                  </a:lnTo>
                  <a:lnTo>
                    <a:pt x="9700" y="17814"/>
                  </a:lnTo>
                  <a:lnTo>
                    <a:pt x="9670" y="17707"/>
                  </a:lnTo>
                  <a:lnTo>
                    <a:pt x="9612" y="17626"/>
                  </a:lnTo>
                  <a:lnTo>
                    <a:pt x="9526" y="17546"/>
                  </a:lnTo>
                  <a:lnTo>
                    <a:pt x="9441" y="17463"/>
                  </a:lnTo>
                  <a:lnTo>
                    <a:pt x="9355" y="17410"/>
                  </a:lnTo>
                  <a:lnTo>
                    <a:pt x="9242" y="17356"/>
                  </a:lnTo>
                  <a:lnTo>
                    <a:pt x="9126" y="17329"/>
                  </a:lnTo>
                  <a:lnTo>
                    <a:pt x="9126" y="11975"/>
                  </a:lnTo>
                  <a:lnTo>
                    <a:pt x="9242" y="11949"/>
                  </a:lnTo>
                  <a:lnTo>
                    <a:pt x="9355" y="11894"/>
                  </a:lnTo>
                  <a:lnTo>
                    <a:pt x="9441" y="11840"/>
                  </a:lnTo>
                  <a:lnTo>
                    <a:pt x="9526" y="11787"/>
                  </a:lnTo>
                  <a:lnTo>
                    <a:pt x="9584" y="11707"/>
                  </a:lnTo>
                  <a:lnTo>
                    <a:pt x="9642" y="11597"/>
                  </a:lnTo>
                  <a:lnTo>
                    <a:pt x="9670" y="11490"/>
                  </a:lnTo>
                  <a:lnTo>
                    <a:pt x="9670" y="11274"/>
                  </a:lnTo>
                  <a:lnTo>
                    <a:pt x="9642" y="11165"/>
                  </a:lnTo>
                  <a:lnTo>
                    <a:pt x="14561" y="8460"/>
                  </a:lnTo>
                  <a:lnTo>
                    <a:pt x="14646" y="8570"/>
                  </a:lnTo>
                  <a:lnTo>
                    <a:pt x="14762" y="8624"/>
                  </a:lnTo>
                  <a:lnTo>
                    <a:pt x="14875" y="8677"/>
                  </a:lnTo>
                  <a:lnTo>
                    <a:pt x="15019" y="8705"/>
                  </a:lnTo>
                  <a:lnTo>
                    <a:pt x="15162" y="8677"/>
                  </a:lnTo>
                  <a:lnTo>
                    <a:pt x="15305" y="8624"/>
                  </a:lnTo>
                  <a:lnTo>
                    <a:pt x="15391" y="8544"/>
                  </a:lnTo>
                  <a:lnTo>
                    <a:pt x="15476" y="8460"/>
                  </a:lnTo>
                  <a:close/>
                  <a:moveTo>
                    <a:pt x="0" y="0"/>
                  </a:moveTo>
                  <a:lnTo>
                    <a:pt x="2548" y="1378"/>
                  </a:lnTo>
                  <a:lnTo>
                    <a:pt x="2490" y="1514"/>
                  </a:lnTo>
                  <a:lnTo>
                    <a:pt x="2490" y="1756"/>
                  </a:lnTo>
                  <a:lnTo>
                    <a:pt x="2517" y="1866"/>
                  </a:lnTo>
                  <a:lnTo>
                    <a:pt x="2633" y="2027"/>
                  </a:lnTo>
                  <a:lnTo>
                    <a:pt x="2719" y="2108"/>
                  </a:lnTo>
                  <a:lnTo>
                    <a:pt x="2832" y="2163"/>
                  </a:lnTo>
                  <a:lnTo>
                    <a:pt x="2947" y="2189"/>
                  </a:lnTo>
                  <a:lnTo>
                    <a:pt x="3061" y="2217"/>
                  </a:lnTo>
                  <a:lnTo>
                    <a:pt x="3061" y="7650"/>
                  </a:lnTo>
                  <a:lnTo>
                    <a:pt x="2947" y="7678"/>
                  </a:lnTo>
                  <a:lnTo>
                    <a:pt x="2862" y="7705"/>
                  </a:lnTo>
                  <a:lnTo>
                    <a:pt x="2776" y="7759"/>
                  </a:lnTo>
                  <a:lnTo>
                    <a:pt x="2633" y="7895"/>
                  </a:lnTo>
                  <a:lnTo>
                    <a:pt x="2575" y="8002"/>
                  </a:lnTo>
                  <a:lnTo>
                    <a:pt x="2548" y="8082"/>
                  </a:lnTo>
                  <a:lnTo>
                    <a:pt x="2548" y="8299"/>
                  </a:lnTo>
                  <a:lnTo>
                    <a:pt x="2575" y="8408"/>
                  </a:lnTo>
                  <a:lnTo>
                    <a:pt x="2691" y="8570"/>
                  </a:lnTo>
                  <a:lnTo>
                    <a:pt x="2776" y="8624"/>
                  </a:lnTo>
                  <a:lnTo>
                    <a:pt x="2890" y="8677"/>
                  </a:lnTo>
                  <a:lnTo>
                    <a:pt x="2975" y="8705"/>
                  </a:lnTo>
                  <a:lnTo>
                    <a:pt x="3118" y="8731"/>
                  </a:lnTo>
                  <a:lnTo>
                    <a:pt x="3262" y="8705"/>
                  </a:lnTo>
                  <a:lnTo>
                    <a:pt x="3377" y="8650"/>
                  </a:lnTo>
                  <a:lnTo>
                    <a:pt x="3491" y="8570"/>
                  </a:lnTo>
                  <a:lnTo>
                    <a:pt x="3576" y="8460"/>
                  </a:lnTo>
                  <a:lnTo>
                    <a:pt x="8498" y="11139"/>
                  </a:lnTo>
                  <a:lnTo>
                    <a:pt x="8467" y="11274"/>
                  </a:lnTo>
                  <a:lnTo>
                    <a:pt x="8440" y="11381"/>
                  </a:lnTo>
                  <a:lnTo>
                    <a:pt x="8467" y="11490"/>
                  </a:lnTo>
                  <a:lnTo>
                    <a:pt x="8498" y="11597"/>
                  </a:lnTo>
                  <a:lnTo>
                    <a:pt x="8556" y="11707"/>
                  </a:lnTo>
                  <a:lnTo>
                    <a:pt x="8611" y="11787"/>
                  </a:lnTo>
                  <a:lnTo>
                    <a:pt x="8696" y="11840"/>
                  </a:lnTo>
                  <a:lnTo>
                    <a:pt x="8784" y="11923"/>
                  </a:lnTo>
                  <a:lnTo>
                    <a:pt x="8898" y="11949"/>
                  </a:lnTo>
                  <a:lnTo>
                    <a:pt x="9013" y="11975"/>
                  </a:lnTo>
                  <a:lnTo>
                    <a:pt x="9013" y="17329"/>
                  </a:lnTo>
                  <a:lnTo>
                    <a:pt x="8898" y="17356"/>
                  </a:lnTo>
                  <a:lnTo>
                    <a:pt x="8784" y="17410"/>
                  </a:lnTo>
                  <a:lnTo>
                    <a:pt x="8669" y="17463"/>
                  </a:lnTo>
                  <a:lnTo>
                    <a:pt x="8583" y="17517"/>
                  </a:lnTo>
                  <a:lnTo>
                    <a:pt x="8525" y="17626"/>
                  </a:lnTo>
                  <a:lnTo>
                    <a:pt x="8467" y="17707"/>
                  </a:lnTo>
                  <a:lnTo>
                    <a:pt x="8440" y="17814"/>
                  </a:lnTo>
                  <a:lnTo>
                    <a:pt x="8412" y="17950"/>
                  </a:lnTo>
                  <a:lnTo>
                    <a:pt x="8440" y="18059"/>
                  </a:lnTo>
                  <a:lnTo>
                    <a:pt x="8467" y="18166"/>
                  </a:lnTo>
                  <a:lnTo>
                    <a:pt x="8525" y="18275"/>
                  </a:lnTo>
                  <a:lnTo>
                    <a:pt x="8611" y="18382"/>
                  </a:lnTo>
                  <a:lnTo>
                    <a:pt x="8696" y="18437"/>
                  </a:lnTo>
                  <a:lnTo>
                    <a:pt x="8812" y="18492"/>
                  </a:lnTo>
                  <a:lnTo>
                    <a:pt x="8925" y="18546"/>
                  </a:lnTo>
                  <a:lnTo>
                    <a:pt x="9069" y="18546"/>
                  </a:lnTo>
                  <a:lnTo>
                    <a:pt x="9242" y="18518"/>
                  </a:lnTo>
                  <a:lnTo>
                    <a:pt x="9383" y="18463"/>
                  </a:lnTo>
                  <a:lnTo>
                    <a:pt x="9499" y="18382"/>
                  </a:lnTo>
                  <a:lnTo>
                    <a:pt x="9612" y="18247"/>
                  </a:lnTo>
                  <a:lnTo>
                    <a:pt x="14591" y="20977"/>
                  </a:lnTo>
                  <a:lnTo>
                    <a:pt x="14561" y="21058"/>
                  </a:lnTo>
                  <a:lnTo>
                    <a:pt x="14533" y="21141"/>
                  </a:lnTo>
                  <a:lnTo>
                    <a:pt x="14561" y="21248"/>
                  </a:lnTo>
                  <a:lnTo>
                    <a:pt x="14561" y="21329"/>
                  </a:lnTo>
                  <a:lnTo>
                    <a:pt x="14619" y="21410"/>
                  </a:lnTo>
                  <a:lnTo>
                    <a:pt x="14677" y="21465"/>
                  </a:lnTo>
                  <a:lnTo>
                    <a:pt x="14848" y="21574"/>
                  </a:lnTo>
                  <a:lnTo>
                    <a:pt x="14933" y="21600"/>
                  </a:lnTo>
                  <a:lnTo>
                    <a:pt x="15134" y="21600"/>
                  </a:lnTo>
                  <a:lnTo>
                    <a:pt x="15220" y="21574"/>
                  </a:lnTo>
                  <a:lnTo>
                    <a:pt x="15305" y="21519"/>
                  </a:lnTo>
                  <a:lnTo>
                    <a:pt x="15421" y="21410"/>
                  </a:lnTo>
                  <a:lnTo>
                    <a:pt x="15476" y="21329"/>
                  </a:lnTo>
                  <a:lnTo>
                    <a:pt x="15507" y="21248"/>
                  </a:lnTo>
                  <a:lnTo>
                    <a:pt x="15507" y="21058"/>
                  </a:lnTo>
                  <a:lnTo>
                    <a:pt x="15476" y="20977"/>
                  </a:lnTo>
                  <a:lnTo>
                    <a:pt x="20456" y="18247"/>
                  </a:lnTo>
                  <a:lnTo>
                    <a:pt x="20569" y="18356"/>
                  </a:lnTo>
                  <a:lnTo>
                    <a:pt x="20685" y="18463"/>
                  </a:lnTo>
                  <a:lnTo>
                    <a:pt x="20828" y="18518"/>
                  </a:lnTo>
                  <a:lnTo>
                    <a:pt x="21112" y="18518"/>
                  </a:lnTo>
                  <a:lnTo>
                    <a:pt x="21228" y="18492"/>
                  </a:lnTo>
                  <a:lnTo>
                    <a:pt x="21341" y="18437"/>
                  </a:lnTo>
                  <a:lnTo>
                    <a:pt x="21426" y="18356"/>
                  </a:lnTo>
                  <a:lnTo>
                    <a:pt x="21484" y="18275"/>
                  </a:lnTo>
                  <a:lnTo>
                    <a:pt x="21542" y="18166"/>
                  </a:lnTo>
                  <a:lnTo>
                    <a:pt x="21600" y="18059"/>
                  </a:lnTo>
                  <a:lnTo>
                    <a:pt x="21600" y="17843"/>
                  </a:lnTo>
                  <a:lnTo>
                    <a:pt x="21570" y="17733"/>
                  </a:lnTo>
                  <a:lnTo>
                    <a:pt x="21514" y="17626"/>
                  </a:lnTo>
                  <a:lnTo>
                    <a:pt x="21457" y="17546"/>
                  </a:lnTo>
                  <a:lnTo>
                    <a:pt x="21371" y="17491"/>
                  </a:lnTo>
                  <a:lnTo>
                    <a:pt x="21255" y="17410"/>
                  </a:lnTo>
                  <a:lnTo>
                    <a:pt x="21170" y="17382"/>
                  </a:lnTo>
                  <a:lnTo>
                    <a:pt x="21057" y="17356"/>
                  </a:lnTo>
                  <a:lnTo>
                    <a:pt x="21057" y="11814"/>
                  </a:lnTo>
                  <a:lnTo>
                    <a:pt x="21198" y="11759"/>
                  </a:lnTo>
                  <a:lnTo>
                    <a:pt x="21313" y="11652"/>
                  </a:lnTo>
                  <a:lnTo>
                    <a:pt x="21399" y="11543"/>
                  </a:lnTo>
                  <a:lnTo>
                    <a:pt x="21426" y="11381"/>
                  </a:lnTo>
                  <a:lnTo>
                    <a:pt x="21426" y="11300"/>
                  </a:lnTo>
                  <a:lnTo>
                    <a:pt x="21399" y="11219"/>
                  </a:lnTo>
                  <a:lnTo>
                    <a:pt x="21313" y="11084"/>
                  </a:lnTo>
                  <a:lnTo>
                    <a:pt x="21170" y="11003"/>
                  </a:lnTo>
                  <a:lnTo>
                    <a:pt x="21084" y="10975"/>
                  </a:lnTo>
                  <a:lnTo>
                    <a:pt x="20883" y="10975"/>
                  </a:lnTo>
                  <a:lnTo>
                    <a:pt x="20798" y="11003"/>
                  </a:lnTo>
                  <a:lnTo>
                    <a:pt x="20712" y="11058"/>
                  </a:lnTo>
                  <a:lnTo>
                    <a:pt x="20627" y="11139"/>
                  </a:lnTo>
                  <a:lnTo>
                    <a:pt x="15534" y="8353"/>
                  </a:lnTo>
                  <a:lnTo>
                    <a:pt x="15562" y="8192"/>
                  </a:lnTo>
                  <a:lnTo>
                    <a:pt x="15562" y="8082"/>
                  </a:lnTo>
                  <a:lnTo>
                    <a:pt x="15534" y="8002"/>
                  </a:lnTo>
                  <a:lnTo>
                    <a:pt x="15476" y="7921"/>
                  </a:lnTo>
                  <a:lnTo>
                    <a:pt x="15421" y="7840"/>
                  </a:lnTo>
                  <a:lnTo>
                    <a:pt x="15363" y="7785"/>
                  </a:lnTo>
                  <a:lnTo>
                    <a:pt x="15278" y="7731"/>
                  </a:lnTo>
                  <a:lnTo>
                    <a:pt x="15192" y="7705"/>
                  </a:lnTo>
                  <a:lnTo>
                    <a:pt x="15076" y="7678"/>
                  </a:lnTo>
                  <a:lnTo>
                    <a:pt x="15076" y="2217"/>
                  </a:lnTo>
                  <a:lnTo>
                    <a:pt x="15192" y="2189"/>
                  </a:lnTo>
                  <a:lnTo>
                    <a:pt x="15305" y="2136"/>
                  </a:lnTo>
                  <a:lnTo>
                    <a:pt x="15476" y="2027"/>
                  </a:lnTo>
                  <a:lnTo>
                    <a:pt x="15534" y="1946"/>
                  </a:lnTo>
                  <a:lnTo>
                    <a:pt x="15592" y="1839"/>
                  </a:lnTo>
                  <a:lnTo>
                    <a:pt x="15620" y="1756"/>
                  </a:lnTo>
                  <a:lnTo>
                    <a:pt x="15650" y="1623"/>
                  </a:lnTo>
                  <a:lnTo>
                    <a:pt x="15620" y="1514"/>
                  </a:lnTo>
                  <a:lnTo>
                    <a:pt x="15592" y="1407"/>
                  </a:lnTo>
                  <a:lnTo>
                    <a:pt x="15534" y="1324"/>
                  </a:lnTo>
                  <a:lnTo>
                    <a:pt x="15449" y="1217"/>
                  </a:lnTo>
                  <a:lnTo>
                    <a:pt x="15278" y="1107"/>
                  </a:lnTo>
                  <a:lnTo>
                    <a:pt x="15162" y="1055"/>
                  </a:lnTo>
                  <a:lnTo>
                    <a:pt x="15019" y="1055"/>
                  </a:lnTo>
                  <a:lnTo>
                    <a:pt x="14875" y="1081"/>
                  </a:lnTo>
                  <a:lnTo>
                    <a:pt x="14734" y="1136"/>
                  </a:lnTo>
                  <a:lnTo>
                    <a:pt x="14619" y="1191"/>
                  </a:lnTo>
                  <a:lnTo>
                    <a:pt x="14533" y="1298"/>
                  </a:lnTo>
                  <a:lnTo>
                    <a:pt x="12159" y="0"/>
                  </a:lnTo>
                  <a:lnTo>
                    <a:pt x="11930" y="0"/>
                  </a:lnTo>
                  <a:lnTo>
                    <a:pt x="14475" y="1378"/>
                  </a:lnTo>
                  <a:lnTo>
                    <a:pt x="14418" y="1514"/>
                  </a:lnTo>
                  <a:lnTo>
                    <a:pt x="14418" y="1756"/>
                  </a:lnTo>
                  <a:lnTo>
                    <a:pt x="14448" y="1839"/>
                  </a:lnTo>
                  <a:lnTo>
                    <a:pt x="14506" y="1946"/>
                  </a:lnTo>
                  <a:lnTo>
                    <a:pt x="14561" y="2027"/>
                  </a:lnTo>
                  <a:lnTo>
                    <a:pt x="14646" y="2108"/>
                  </a:lnTo>
                  <a:lnTo>
                    <a:pt x="14762" y="2163"/>
                  </a:lnTo>
                  <a:lnTo>
                    <a:pt x="14848" y="2189"/>
                  </a:lnTo>
                  <a:lnTo>
                    <a:pt x="14963" y="2217"/>
                  </a:lnTo>
                  <a:lnTo>
                    <a:pt x="14963" y="7678"/>
                  </a:lnTo>
                  <a:lnTo>
                    <a:pt x="14875" y="7705"/>
                  </a:lnTo>
                  <a:lnTo>
                    <a:pt x="14790" y="7731"/>
                  </a:lnTo>
                  <a:lnTo>
                    <a:pt x="14619" y="7840"/>
                  </a:lnTo>
                  <a:lnTo>
                    <a:pt x="14561" y="7921"/>
                  </a:lnTo>
                  <a:lnTo>
                    <a:pt x="14506" y="8002"/>
                  </a:lnTo>
                  <a:lnTo>
                    <a:pt x="14475" y="8082"/>
                  </a:lnTo>
                  <a:lnTo>
                    <a:pt x="14475" y="8273"/>
                  </a:lnTo>
                  <a:lnTo>
                    <a:pt x="14506" y="8353"/>
                  </a:lnTo>
                  <a:lnTo>
                    <a:pt x="9584" y="11058"/>
                  </a:lnTo>
                  <a:lnTo>
                    <a:pt x="9471" y="10949"/>
                  </a:lnTo>
                  <a:lnTo>
                    <a:pt x="9355" y="10868"/>
                  </a:lnTo>
                  <a:lnTo>
                    <a:pt x="9212" y="10813"/>
                  </a:lnTo>
                  <a:lnTo>
                    <a:pt x="8925" y="10813"/>
                  </a:lnTo>
                  <a:lnTo>
                    <a:pt x="8784" y="10868"/>
                  </a:lnTo>
                  <a:lnTo>
                    <a:pt x="8669" y="10949"/>
                  </a:lnTo>
                  <a:lnTo>
                    <a:pt x="8556" y="11058"/>
                  </a:lnTo>
                  <a:lnTo>
                    <a:pt x="3634" y="8380"/>
                  </a:lnTo>
                  <a:lnTo>
                    <a:pt x="3662" y="8273"/>
                  </a:lnTo>
                  <a:lnTo>
                    <a:pt x="3662" y="8082"/>
                  </a:lnTo>
                  <a:lnTo>
                    <a:pt x="3634" y="8002"/>
                  </a:lnTo>
                  <a:lnTo>
                    <a:pt x="3576" y="7895"/>
                  </a:lnTo>
                  <a:lnTo>
                    <a:pt x="3518" y="7840"/>
                  </a:lnTo>
                  <a:lnTo>
                    <a:pt x="3463" y="7759"/>
                  </a:lnTo>
                  <a:lnTo>
                    <a:pt x="3377" y="7705"/>
                  </a:lnTo>
                  <a:lnTo>
                    <a:pt x="3262" y="7678"/>
                  </a:lnTo>
                  <a:lnTo>
                    <a:pt x="3176" y="7650"/>
                  </a:lnTo>
                  <a:lnTo>
                    <a:pt x="3176" y="2217"/>
                  </a:lnTo>
                  <a:lnTo>
                    <a:pt x="3289" y="2189"/>
                  </a:lnTo>
                  <a:lnTo>
                    <a:pt x="3377" y="2163"/>
                  </a:lnTo>
                  <a:lnTo>
                    <a:pt x="3491" y="2108"/>
                  </a:lnTo>
                  <a:lnTo>
                    <a:pt x="3576" y="2027"/>
                  </a:lnTo>
                  <a:lnTo>
                    <a:pt x="3692" y="1866"/>
                  </a:lnTo>
                  <a:lnTo>
                    <a:pt x="3719" y="1756"/>
                  </a:lnTo>
                  <a:lnTo>
                    <a:pt x="3719" y="1514"/>
                  </a:lnTo>
                  <a:lnTo>
                    <a:pt x="3662" y="1378"/>
                  </a:lnTo>
                  <a:lnTo>
                    <a:pt x="6209" y="0"/>
                  </a:lnTo>
                  <a:lnTo>
                    <a:pt x="5980" y="0"/>
                  </a:lnTo>
                  <a:lnTo>
                    <a:pt x="3606" y="1298"/>
                  </a:lnTo>
                  <a:lnTo>
                    <a:pt x="3518" y="1191"/>
                  </a:lnTo>
                  <a:lnTo>
                    <a:pt x="3405" y="1107"/>
                  </a:lnTo>
                  <a:lnTo>
                    <a:pt x="3262" y="1055"/>
                  </a:lnTo>
                  <a:lnTo>
                    <a:pt x="2947" y="1055"/>
                  </a:lnTo>
                  <a:lnTo>
                    <a:pt x="2804" y="1107"/>
                  </a:lnTo>
                  <a:lnTo>
                    <a:pt x="2691" y="1191"/>
                  </a:lnTo>
                  <a:lnTo>
                    <a:pt x="2603" y="1298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56" name="Google Shape;32;p3"/>
            <p:cNvSpPr/>
            <p:nvPr/>
          </p:nvSpPr>
          <p:spPr>
            <a:xfrm>
              <a:off x="104" y="2055013"/>
              <a:ext cx="2243077" cy="308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50" y="258"/>
                  </a:moveTo>
                  <a:lnTo>
                    <a:pt x="6856" y="1108"/>
                  </a:lnTo>
                  <a:lnTo>
                    <a:pt x="6845" y="1132"/>
                  </a:lnTo>
                  <a:lnTo>
                    <a:pt x="6845" y="1157"/>
                  </a:lnTo>
                  <a:lnTo>
                    <a:pt x="6856" y="1207"/>
                  </a:lnTo>
                  <a:lnTo>
                    <a:pt x="6890" y="1249"/>
                  </a:lnTo>
                  <a:lnTo>
                    <a:pt x="6947" y="1282"/>
                  </a:lnTo>
                  <a:lnTo>
                    <a:pt x="7017" y="1291"/>
                  </a:lnTo>
                  <a:lnTo>
                    <a:pt x="7017" y="2998"/>
                  </a:lnTo>
                  <a:lnTo>
                    <a:pt x="6971" y="3006"/>
                  </a:lnTo>
                  <a:lnTo>
                    <a:pt x="6925" y="3014"/>
                  </a:lnTo>
                  <a:lnTo>
                    <a:pt x="6890" y="3031"/>
                  </a:lnTo>
                  <a:lnTo>
                    <a:pt x="6856" y="3056"/>
                  </a:lnTo>
                  <a:lnTo>
                    <a:pt x="6833" y="3081"/>
                  </a:lnTo>
                  <a:lnTo>
                    <a:pt x="6810" y="3106"/>
                  </a:lnTo>
                  <a:lnTo>
                    <a:pt x="6798" y="3139"/>
                  </a:lnTo>
                  <a:lnTo>
                    <a:pt x="6798" y="3205"/>
                  </a:lnTo>
                  <a:lnTo>
                    <a:pt x="6810" y="3239"/>
                  </a:lnTo>
                  <a:lnTo>
                    <a:pt x="4827" y="4071"/>
                  </a:lnTo>
                  <a:lnTo>
                    <a:pt x="4792" y="4038"/>
                  </a:lnTo>
                  <a:lnTo>
                    <a:pt x="4758" y="4022"/>
                  </a:lnTo>
                  <a:lnTo>
                    <a:pt x="4701" y="4005"/>
                  </a:lnTo>
                  <a:lnTo>
                    <a:pt x="4654" y="3997"/>
                  </a:lnTo>
                  <a:lnTo>
                    <a:pt x="4597" y="4005"/>
                  </a:lnTo>
                  <a:lnTo>
                    <a:pt x="4552" y="4022"/>
                  </a:lnTo>
                  <a:lnTo>
                    <a:pt x="4505" y="4038"/>
                  </a:lnTo>
                  <a:lnTo>
                    <a:pt x="4471" y="4071"/>
                  </a:lnTo>
                  <a:lnTo>
                    <a:pt x="2442" y="3222"/>
                  </a:lnTo>
                  <a:lnTo>
                    <a:pt x="2453" y="3173"/>
                  </a:lnTo>
                  <a:lnTo>
                    <a:pt x="2453" y="3148"/>
                  </a:lnTo>
                  <a:lnTo>
                    <a:pt x="2442" y="3123"/>
                  </a:lnTo>
                  <a:lnTo>
                    <a:pt x="2408" y="3081"/>
                  </a:lnTo>
                  <a:lnTo>
                    <a:pt x="2350" y="3047"/>
                  </a:lnTo>
                  <a:lnTo>
                    <a:pt x="2282" y="3031"/>
                  </a:lnTo>
                  <a:lnTo>
                    <a:pt x="2282" y="1340"/>
                  </a:lnTo>
                  <a:lnTo>
                    <a:pt x="2327" y="1332"/>
                  </a:lnTo>
                  <a:lnTo>
                    <a:pt x="2374" y="1315"/>
                  </a:lnTo>
                  <a:lnTo>
                    <a:pt x="2408" y="1299"/>
                  </a:lnTo>
                  <a:lnTo>
                    <a:pt x="2442" y="1282"/>
                  </a:lnTo>
                  <a:lnTo>
                    <a:pt x="2476" y="1258"/>
                  </a:lnTo>
                  <a:lnTo>
                    <a:pt x="2500" y="1224"/>
                  </a:lnTo>
                  <a:lnTo>
                    <a:pt x="2511" y="1191"/>
                  </a:lnTo>
                  <a:lnTo>
                    <a:pt x="2511" y="1116"/>
                  </a:lnTo>
                  <a:lnTo>
                    <a:pt x="2487" y="1083"/>
                  </a:lnTo>
                  <a:lnTo>
                    <a:pt x="4449" y="258"/>
                  </a:lnTo>
                  <a:lnTo>
                    <a:pt x="4483" y="291"/>
                  </a:lnTo>
                  <a:lnTo>
                    <a:pt x="4528" y="325"/>
                  </a:lnTo>
                  <a:lnTo>
                    <a:pt x="4586" y="341"/>
                  </a:lnTo>
                  <a:lnTo>
                    <a:pt x="4654" y="341"/>
                  </a:lnTo>
                  <a:lnTo>
                    <a:pt x="4769" y="325"/>
                  </a:lnTo>
                  <a:lnTo>
                    <a:pt x="4816" y="291"/>
                  </a:lnTo>
                  <a:lnTo>
                    <a:pt x="4850" y="258"/>
                  </a:lnTo>
                  <a:close/>
                  <a:moveTo>
                    <a:pt x="19147" y="250"/>
                  </a:moveTo>
                  <a:lnTo>
                    <a:pt x="21176" y="1099"/>
                  </a:lnTo>
                  <a:lnTo>
                    <a:pt x="21165" y="1124"/>
                  </a:lnTo>
                  <a:lnTo>
                    <a:pt x="21165" y="1182"/>
                  </a:lnTo>
                  <a:lnTo>
                    <a:pt x="21176" y="1207"/>
                  </a:lnTo>
                  <a:lnTo>
                    <a:pt x="21199" y="1232"/>
                  </a:lnTo>
                  <a:lnTo>
                    <a:pt x="21222" y="1258"/>
                  </a:lnTo>
                  <a:lnTo>
                    <a:pt x="21279" y="1291"/>
                  </a:lnTo>
                  <a:lnTo>
                    <a:pt x="21314" y="1299"/>
                  </a:lnTo>
                  <a:lnTo>
                    <a:pt x="21348" y="1307"/>
                  </a:lnTo>
                  <a:lnTo>
                    <a:pt x="21348" y="3031"/>
                  </a:lnTo>
                  <a:lnTo>
                    <a:pt x="21314" y="3031"/>
                  </a:lnTo>
                  <a:lnTo>
                    <a:pt x="21279" y="3039"/>
                  </a:lnTo>
                  <a:lnTo>
                    <a:pt x="21222" y="3072"/>
                  </a:lnTo>
                  <a:lnTo>
                    <a:pt x="21176" y="3123"/>
                  </a:lnTo>
                  <a:lnTo>
                    <a:pt x="21165" y="3148"/>
                  </a:lnTo>
                  <a:lnTo>
                    <a:pt x="21165" y="3197"/>
                  </a:lnTo>
                  <a:lnTo>
                    <a:pt x="21176" y="3222"/>
                  </a:lnTo>
                  <a:lnTo>
                    <a:pt x="19124" y="4088"/>
                  </a:lnTo>
                  <a:lnTo>
                    <a:pt x="19100" y="4063"/>
                  </a:lnTo>
                  <a:lnTo>
                    <a:pt x="19066" y="4047"/>
                  </a:lnTo>
                  <a:lnTo>
                    <a:pt x="19021" y="4030"/>
                  </a:lnTo>
                  <a:lnTo>
                    <a:pt x="18940" y="4030"/>
                  </a:lnTo>
                  <a:lnTo>
                    <a:pt x="18895" y="4047"/>
                  </a:lnTo>
                  <a:lnTo>
                    <a:pt x="18860" y="4063"/>
                  </a:lnTo>
                  <a:lnTo>
                    <a:pt x="18837" y="4080"/>
                  </a:lnTo>
                  <a:lnTo>
                    <a:pt x="16820" y="3239"/>
                  </a:lnTo>
                  <a:lnTo>
                    <a:pt x="16831" y="3205"/>
                  </a:lnTo>
                  <a:lnTo>
                    <a:pt x="16831" y="3139"/>
                  </a:lnTo>
                  <a:lnTo>
                    <a:pt x="16820" y="3114"/>
                  </a:lnTo>
                  <a:lnTo>
                    <a:pt x="16796" y="3081"/>
                  </a:lnTo>
                  <a:lnTo>
                    <a:pt x="16773" y="3056"/>
                  </a:lnTo>
                  <a:lnTo>
                    <a:pt x="16705" y="3022"/>
                  </a:lnTo>
                  <a:lnTo>
                    <a:pt x="16658" y="3006"/>
                  </a:lnTo>
                  <a:lnTo>
                    <a:pt x="16624" y="2998"/>
                  </a:lnTo>
                  <a:lnTo>
                    <a:pt x="16624" y="1299"/>
                  </a:lnTo>
                  <a:lnTo>
                    <a:pt x="16693" y="1282"/>
                  </a:lnTo>
                  <a:lnTo>
                    <a:pt x="16739" y="1249"/>
                  </a:lnTo>
                  <a:lnTo>
                    <a:pt x="16784" y="1207"/>
                  </a:lnTo>
                  <a:lnTo>
                    <a:pt x="16784" y="1182"/>
                  </a:lnTo>
                  <a:lnTo>
                    <a:pt x="16796" y="1157"/>
                  </a:lnTo>
                  <a:lnTo>
                    <a:pt x="16784" y="1124"/>
                  </a:lnTo>
                  <a:lnTo>
                    <a:pt x="16784" y="1099"/>
                  </a:lnTo>
                  <a:lnTo>
                    <a:pt x="18814" y="250"/>
                  </a:lnTo>
                  <a:lnTo>
                    <a:pt x="18883" y="299"/>
                  </a:lnTo>
                  <a:lnTo>
                    <a:pt x="18929" y="308"/>
                  </a:lnTo>
                  <a:lnTo>
                    <a:pt x="18987" y="316"/>
                  </a:lnTo>
                  <a:lnTo>
                    <a:pt x="19032" y="308"/>
                  </a:lnTo>
                  <a:lnTo>
                    <a:pt x="19078" y="299"/>
                  </a:lnTo>
                  <a:lnTo>
                    <a:pt x="19124" y="275"/>
                  </a:lnTo>
                  <a:lnTo>
                    <a:pt x="19147" y="250"/>
                  </a:lnTo>
                  <a:close/>
                  <a:moveTo>
                    <a:pt x="16796" y="3264"/>
                  </a:moveTo>
                  <a:lnTo>
                    <a:pt x="18814" y="4113"/>
                  </a:lnTo>
                  <a:lnTo>
                    <a:pt x="18803" y="4164"/>
                  </a:lnTo>
                  <a:lnTo>
                    <a:pt x="18814" y="4213"/>
                  </a:lnTo>
                  <a:lnTo>
                    <a:pt x="18848" y="4246"/>
                  </a:lnTo>
                  <a:lnTo>
                    <a:pt x="18895" y="4280"/>
                  </a:lnTo>
                  <a:lnTo>
                    <a:pt x="18963" y="4288"/>
                  </a:lnTo>
                  <a:lnTo>
                    <a:pt x="18963" y="6037"/>
                  </a:lnTo>
                  <a:lnTo>
                    <a:pt x="18929" y="6037"/>
                  </a:lnTo>
                  <a:lnTo>
                    <a:pt x="18895" y="6045"/>
                  </a:lnTo>
                  <a:lnTo>
                    <a:pt x="18825" y="6079"/>
                  </a:lnTo>
                  <a:lnTo>
                    <a:pt x="18791" y="6128"/>
                  </a:lnTo>
                  <a:lnTo>
                    <a:pt x="18780" y="6153"/>
                  </a:lnTo>
                  <a:lnTo>
                    <a:pt x="18780" y="6204"/>
                  </a:lnTo>
                  <a:lnTo>
                    <a:pt x="18791" y="6229"/>
                  </a:lnTo>
                  <a:lnTo>
                    <a:pt x="16796" y="7070"/>
                  </a:lnTo>
                  <a:lnTo>
                    <a:pt x="16762" y="7036"/>
                  </a:lnTo>
                  <a:lnTo>
                    <a:pt x="16705" y="7011"/>
                  </a:lnTo>
                  <a:lnTo>
                    <a:pt x="16658" y="6994"/>
                  </a:lnTo>
                  <a:lnTo>
                    <a:pt x="16590" y="6986"/>
                  </a:lnTo>
                  <a:lnTo>
                    <a:pt x="16532" y="6994"/>
                  </a:lnTo>
                  <a:lnTo>
                    <a:pt x="16475" y="7011"/>
                  </a:lnTo>
                  <a:lnTo>
                    <a:pt x="16430" y="7036"/>
                  </a:lnTo>
                  <a:lnTo>
                    <a:pt x="16395" y="7070"/>
                  </a:lnTo>
                  <a:lnTo>
                    <a:pt x="14412" y="6237"/>
                  </a:lnTo>
                  <a:lnTo>
                    <a:pt x="14412" y="6204"/>
                  </a:lnTo>
                  <a:lnTo>
                    <a:pt x="14423" y="6178"/>
                  </a:lnTo>
                  <a:lnTo>
                    <a:pt x="14412" y="6153"/>
                  </a:lnTo>
                  <a:lnTo>
                    <a:pt x="14400" y="6120"/>
                  </a:lnTo>
                  <a:lnTo>
                    <a:pt x="14389" y="6095"/>
                  </a:lnTo>
                  <a:lnTo>
                    <a:pt x="14365" y="6079"/>
                  </a:lnTo>
                  <a:lnTo>
                    <a:pt x="14308" y="6045"/>
                  </a:lnTo>
                  <a:lnTo>
                    <a:pt x="14274" y="6029"/>
                  </a:lnTo>
                  <a:lnTo>
                    <a:pt x="14228" y="6029"/>
                  </a:lnTo>
                  <a:lnTo>
                    <a:pt x="14228" y="4338"/>
                  </a:lnTo>
                  <a:lnTo>
                    <a:pt x="14274" y="4338"/>
                  </a:lnTo>
                  <a:lnTo>
                    <a:pt x="14320" y="4322"/>
                  </a:lnTo>
                  <a:lnTo>
                    <a:pt x="14354" y="4305"/>
                  </a:lnTo>
                  <a:lnTo>
                    <a:pt x="14389" y="4280"/>
                  </a:lnTo>
                  <a:lnTo>
                    <a:pt x="14412" y="4255"/>
                  </a:lnTo>
                  <a:lnTo>
                    <a:pt x="14434" y="4230"/>
                  </a:lnTo>
                  <a:lnTo>
                    <a:pt x="14446" y="4197"/>
                  </a:lnTo>
                  <a:lnTo>
                    <a:pt x="14457" y="4164"/>
                  </a:lnTo>
                  <a:lnTo>
                    <a:pt x="14446" y="4122"/>
                  </a:lnTo>
                  <a:lnTo>
                    <a:pt x="14434" y="4088"/>
                  </a:lnTo>
                  <a:lnTo>
                    <a:pt x="16395" y="3272"/>
                  </a:lnTo>
                  <a:lnTo>
                    <a:pt x="16430" y="3298"/>
                  </a:lnTo>
                  <a:lnTo>
                    <a:pt x="16475" y="3323"/>
                  </a:lnTo>
                  <a:lnTo>
                    <a:pt x="16532" y="3339"/>
                  </a:lnTo>
                  <a:lnTo>
                    <a:pt x="16590" y="3347"/>
                  </a:lnTo>
                  <a:lnTo>
                    <a:pt x="16658" y="3339"/>
                  </a:lnTo>
                  <a:lnTo>
                    <a:pt x="16716" y="3323"/>
                  </a:lnTo>
                  <a:lnTo>
                    <a:pt x="16762" y="3298"/>
                  </a:lnTo>
                  <a:lnTo>
                    <a:pt x="16796" y="3264"/>
                  </a:lnTo>
                  <a:close/>
                  <a:moveTo>
                    <a:pt x="12004" y="3264"/>
                  </a:moveTo>
                  <a:lnTo>
                    <a:pt x="13975" y="4088"/>
                  </a:lnTo>
                  <a:lnTo>
                    <a:pt x="13964" y="4122"/>
                  </a:lnTo>
                  <a:lnTo>
                    <a:pt x="13953" y="4164"/>
                  </a:lnTo>
                  <a:lnTo>
                    <a:pt x="13964" y="4197"/>
                  </a:lnTo>
                  <a:lnTo>
                    <a:pt x="13975" y="4230"/>
                  </a:lnTo>
                  <a:lnTo>
                    <a:pt x="13999" y="4255"/>
                  </a:lnTo>
                  <a:lnTo>
                    <a:pt x="14022" y="4288"/>
                  </a:lnTo>
                  <a:lnTo>
                    <a:pt x="14090" y="4322"/>
                  </a:lnTo>
                  <a:lnTo>
                    <a:pt x="14137" y="4338"/>
                  </a:lnTo>
                  <a:lnTo>
                    <a:pt x="14182" y="4338"/>
                  </a:lnTo>
                  <a:lnTo>
                    <a:pt x="14182" y="6020"/>
                  </a:lnTo>
                  <a:lnTo>
                    <a:pt x="14148" y="6029"/>
                  </a:lnTo>
                  <a:lnTo>
                    <a:pt x="14102" y="6037"/>
                  </a:lnTo>
                  <a:lnTo>
                    <a:pt x="14079" y="6054"/>
                  </a:lnTo>
                  <a:lnTo>
                    <a:pt x="14045" y="6071"/>
                  </a:lnTo>
                  <a:lnTo>
                    <a:pt x="13999" y="6120"/>
                  </a:lnTo>
                  <a:lnTo>
                    <a:pt x="13987" y="6153"/>
                  </a:lnTo>
                  <a:lnTo>
                    <a:pt x="13987" y="6212"/>
                  </a:lnTo>
                  <a:lnTo>
                    <a:pt x="13999" y="6237"/>
                  </a:lnTo>
                  <a:lnTo>
                    <a:pt x="11993" y="7078"/>
                  </a:lnTo>
                  <a:lnTo>
                    <a:pt x="11958" y="7053"/>
                  </a:lnTo>
                  <a:lnTo>
                    <a:pt x="11912" y="7028"/>
                  </a:lnTo>
                  <a:lnTo>
                    <a:pt x="11866" y="7019"/>
                  </a:lnTo>
                  <a:lnTo>
                    <a:pt x="11820" y="7011"/>
                  </a:lnTo>
                  <a:lnTo>
                    <a:pt x="11763" y="7019"/>
                  </a:lnTo>
                  <a:lnTo>
                    <a:pt x="11718" y="7028"/>
                  </a:lnTo>
                  <a:lnTo>
                    <a:pt x="11671" y="7053"/>
                  </a:lnTo>
                  <a:lnTo>
                    <a:pt x="11637" y="7078"/>
                  </a:lnTo>
                  <a:lnTo>
                    <a:pt x="9665" y="6254"/>
                  </a:lnTo>
                  <a:lnTo>
                    <a:pt x="9688" y="6220"/>
                  </a:lnTo>
                  <a:lnTo>
                    <a:pt x="9688" y="6145"/>
                  </a:lnTo>
                  <a:lnTo>
                    <a:pt x="9665" y="6112"/>
                  </a:lnTo>
                  <a:lnTo>
                    <a:pt x="9642" y="6079"/>
                  </a:lnTo>
                  <a:lnTo>
                    <a:pt x="9619" y="6054"/>
                  </a:lnTo>
                  <a:lnTo>
                    <a:pt x="9585" y="6029"/>
                  </a:lnTo>
                  <a:lnTo>
                    <a:pt x="9539" y="6012"/>
                  </a:lnTo>
                  <a:lnTo>
                    <a:pt x="9504" y="5995"/>
                  </a:lnTo>
                  <a:lnTo>
                    <a:pt x="9447" y="5995"/>
                  </a:lnTo>
                  <a:lnTo>
                    <a:pt x="9447" y="4297"/>
                  </a:lnTo>
                  <a:lnTo>
                    <a:pt x="9515" y="4280"/>
                  </a:lnTo>
                  <a:lnTo>
                    <a:pt x="9573" y="4255"/>
                  </a:lnTo>
                  <a:lnTo>
                    <a:pt x="9607" y="4213"/>
                  </a:lnTo>
                  <a:lnTo>
                    <a:pt x="9619" y="4164"/>
                  </a:lnTo>
                  <a:lnTo>
                    <a:pt x="9619" y="4138"/>
                  </a:lnTo>
                  <a:lnTo>
                    <a:pt x="9607" y="4113"/>
                  </a:lnTo>
                  <a:lnTo>
                    <a:pt x="11626" y="3264"/>
                  </a:lnTo>
                  <a:lnTo>
                    <a:pt x="11660" y="3298"/>
                  </a:lnTo>
                  <a:lnTo>
                    <a:pt x="11706" y="3323"/>
                  </a:lnTo>
                  <a:lnTo>
                    <a:pt x="11752" y="3339"/>
                  </a:lnTo>
                  <a:lnTo>
                    <a:pt x="11878" y="3339"/>
                  </a:lnTo>
                  <a:lnTo>
                    <a:pt x="11923" y="3323"/>
                  </a:lnTo>
                  <a:lnTo>
                    <a:pt x="11970" y="3298"/>
                  </a:lnTo>
                  <a:lnTo>
                    <a:pt x="12004" y="3264"/>
                  </a:lnTo>
                  <a:close/>
                  <a:moveTo>
                    <a:pt x="7246" y="3264"/>
                  </a:moveTo>
                  <a:lnTo>
                    <a:pt x="9252" y="4113"/>
                  </a:lnTo>
                  <a:lnTo>
                    <a:pt x="9240" y="4138"/>
                  </a:lnTo>
                  <a:lnTo>
                    <a:pt x="9240" y="4164"/>
                  </a:lnTo>
                  <a:lnTo>
                    <a:pt x="9252" y="4213"/>
                  </a:lnTo>
                  <a:lnTo>
                    <a:pt x="9287" y="4255"/>
                  </a:lnTo>
                  <a:lnTo>
                    <a:pt x="9344" y="4280"/>
                  </a:lnTo>
                  <a:lnTo>
                    <a:pt x="9402" y="4297"/>
                  </a:lnTo>
                  <a:lnTo>
                    <a:pt x="9402" y="5995"/>
                  </a:lnTo>
                  <a:lnTo>
                    <a:pt x="9355" y="5995"/>
                  </a:lnTo>
                  <a:lnTo>
                    <a:pt x="9310" y="6012"/>
                  </a:lnTo>
                  <a:lnTo>
                    <a:pt x="9276" y="6029"/>
                  </a:lnTo>
                  <a:lnTo>
                    <a:pt x="9240" y="6054"/>
                  </a:lnTo>
                  <a:lnTo>
                    <a:pt x="9206" y="6079"/>
                  </a:lnTo>
                  <a:lnTo>
                    <a:pt x="9184" y="6112"/>
                  </a:lnTo>
                  <a:lnTo>
                    <a:pt x="9172" y="6145"/>
                  </a:lnTo>
                  <a:lnTo>
                    <a:pt x="9172" y="6220"/>
                  </a:lnTo>
                  <a:lnTo>
                    <a:pt x="9184" y="6254"/>
                  </a:lnTo>
                  <a:lnTo>
                    <a:pt x="7177" y="7095"/>
                  </a:lnTo>
                  <a:lnTo>
                    <a:pt x="7154" y="7078"/>
                  </a:lnTo>
                  <a:lnTo>
                    <a:pt x="7120" y="7061"/>
                  </a:lnTo>
                  <a:lnTo>
                    <a:pt x="7073" y="7044"/>
                  </a:lnTo>
                  <a:lnTo>
                    <a:pt x="6994" y="7044"/>
                  </a:lnTo>
                  <a:lnTo>
                    <a:pt x="6959" y="7061"/>
                  </a:lnTo>
                  <a:lnTo>
                    <a:pt x="6925" y="7070"/>
                  </a:lnTo>
                  <a:lnTo>
                    <a:pt x="6902" y="7095"/>
                  </a:lnTo>
                  <a:lnTo>
                    <a:pt x="4850" y="6237"/>
                  </a:lnTo>
                  <a:lnTo>
                    <a:pt x="4861" y="6204"/>
                  </a:lnTo>
                  <a:lnTo>
                    <a:pt x="4861" y="6153"/>
                  </a:lnTo>
                  <a:lnTo>
                    <a:pt x="4850" y="6120"/>
                  </a:lnTo>
                  <a:lnTo>
                    <a:pt x="4827" y="6095"/>
                  </a:lnTo>
                  <a:lnTo>
                    <a:pt x="4804" y="6079"/>
                  </a:lnTo>
                  <a:lnTo>
                    <a:pt x="4746" y="6045"/>
                  </a:lnTo>
                  <a:lnTo>
                    <a:pt x="4678" y="6029"/>
                  </a:lnTo>
                  <a:lnTo>
                    <a:pt x="4678" y="4322"/>
                  </a:lnTo>
                  <a:lnTo>
                    <a:pt x="4712" y="4313"/>
                  </a:lnTo>
                  <a:lnTo>
                    <a:pt x="4746" y="4305"/>
                  </a:lnTo>
                  <a:lnTo>
                    <a:pt x="4780" y="4288"/>
                  </a:lnTo>
                  <a:lnTo>
                    <a:pt x="4816" y="4271"/>
                  </a:lnTo>
                  <a:lnTo>
                    <a:pt x="4838" y="4246"/>
                  </a:lnTo>
                  <a:lnTo>
                    <a:pt x="4850" y="4221"/>
                  </a:lnTo>
                  <a:lnTo>
                    <a:pt x="4861" y="4189"/>
                  </a:lnTo>
                  <a:lnTo>
                    <a:pt x="4872" y="4164"/>
                  </a:lnTo>
                  <a:lnTo>
                    <a:pt x="4861" y="4130"/>
                  </a:lnTo>
                  <a:lnTo>
                    <a:pt x="4850" y="4097"/>
                  </a:lnTo>
                  <a:lnTo>
                    <a:pt x="6833" y="3272"/>
                  </a:lnTo>
                  <a:lnTo>
                    <a:pt x="6868" y="3306"/>
                  </a:lnTo>
                  <a:lnTo>
                    <a:pt x="6925" y="3331"/>
                  </a:lnTo>
                  <a:lnTo>
                    <a:pt x="6982" y="3347"/>
                  </a:lnTo>
                  <a:lnTo>
                    <a:pt x="7097" y="3347"/>
                  </a:lnTo>
                  <a:lnTo>
                    <a:pt x="7154" y="3331"/>
                  </a:lnTo>
                  <a:lnTo>
                    <a:pt x="7200" y="3298"/>
                  </a:lnTo>
                  <a:lnTo>
                    <a:pt x="7246" y="3264"/>
                  </a:lnTo>
                  <a:close/>
                  <a:moveTo>
                    <a:pt x="9642" y="6278"/>
                  </a:moveTo>
                  <a:lnTo>
                    <a:pt x="11626" y="7111"/>
                  </a:lnTo>
                  <a:lnTo>
                    <a:pt x="11614" y="7136"/>
                  </a:lnTo>
                  <a:lnTo>
                    <a:pt x="11603" y="7169"/>
                  </a:lnTo>
                  <a:lnTo>
                    <a:pt x="11603" y="7194"/>
                  </a:lnTo>
                  <a:lnTo>
                    <a:pt x="11614" y="7219"/>
                  </a:lnTo>
                  <a:lnTo>
                    <a:pt x="11637" y="7244"/>
                  </a:lnTo>
                  <a:lnTo>
                    <a:pt x="11660" y="7270"/>
                  </a:lnTo>
                  <a:lnTo>
                    <a:pt x="11718" y="7302"/>
                  </a:lnTo>
                  <a:lnTo>
                    <a:pt x="11752" y="7311"/>
                  </a:lnTo>
                  <a:lnTo>
                    <a:pt x="11797" y="7319"/>
                  </a:lnTo>
                  <a:lnTo>
                    <a:pt x="11797" y="9001"/>
                  </a:lnTo>
                  <a:lnTo>
                    <a:pt x="11752" y="9010"/>
                  </a:lnTo>
                  <a:lnTo>
                    <a:pt x="11706" y="9018"/>
                  </a:lnTo>
                  <a:lnTo>
                    <a:pt x="11660" y="9034"/>
                  </a:lnTo>
                  <a:lnTo>
                    <a:pt x="11626" y="9059"/>
                  </a:lnTo>
                  <a:lnTo>
                    <a:pt x="11603" y="9084"/>
                  </a:lnTo>
                  <a:lnTo>
                    <a:pt x="11580" y="9118"/>
                  </a:lnTo>
                  <a:lnTo>
                    <a:pt x="11569" y="9151"/>
                  </a:lnTo>
                  <a:lnTo>
                    <a:pt x="11556" y="9184"/>
                  </a:lnTo>
                  <a:lnTo>
                    <a:pt x="11569" y="9217"/>
                  </a:lnTo>
                  <a:lnTo>
                    <a:pt x="11580" y="9259"/>
                  </a:lnTo>
                  <a:lnTo>
                    <a:pt x="9607" y="10083"/>
                  </a:lnTo>
                  <a:lnTo>
                    <a:pt x="9573" y="10050"/>
                  </a:lnTo>
                  <a:lnTo>
                    <a:pt x="9528" y="10026"/>
                  </a:lnTo>
                  <a:lnTo>
                    <a:pt x="9481" y="10017"/>
                  </a:lnTo>
                  <a:lnTo>
                    <a:pt x="9424" y="10009"/>
                  </a:lnTo>
                  <a:lnTo>
                    <a:pt x="9367" y="10017"/>
                  </a:lnTo>
                  <a:lnTo>
                    <a:pt x="9321" y="10026"/>
                  </a:lnTo>
                  <a:lnTo>
                    <a:pt x="9276" y="10050"/>
                  </a:lnTo>
                  <a:lnTo>
                    <a:pt x="9240" y="10083"/>
                  </a:lnTo>
                  <a:lnTo>
                    <a:pt x="7269" y="9251"/>
                  </a:lnTo>
                  <a:lnTo>
                    <a:pt x="7280" y="9217"/>
                  </a:lnTo>
                  <a:lnTo>
                    <a:pt x="7280" y="9151"/>
                  </a:lnTo>
                  <a:lnTo>
                    <a:pt x="7269" y="9118"/>
                  </a:lnTo>
                  <a:lnTo>
                    <a:pt x="7246" y="9093"/>
                  </a:lnTo>
                  <a:lnTo>
                    <a:pt x="7223" y="9059"/>
                  </a:lnTo>
                  <a:lnTo>
                    <a:pt x="7188" y="9043"/>
                  </a:lnTo>
                  <a:lnTo>
                    <a:pt x="7154" y="9026"/>
                  </a:lnTo>
                  <a:lnTo>
                    <a:pt x="7109" y="9010"/>
                  </a:lnTo>
                  <a:lnTo>
                    <a:pt x="7062" y="9010"/>
                  </a:lnTo>
                  <a:lnTo>
                    <a:pt x="7062" y="7286"/>
                  </a:lnTo>
                  <a:lnTo>
                    <a:pt x="7120" y="7270"/>
                  </a:lnTo>
                  <a:lnTo>
                    <a:pt x="7165" y="7244"/>
                  </a:lnTo>
                  <a:lnTo>
                    <a:pt x="7200" y="7211"/>
                  </a:lnTo>
                  <a:lnTo>
                    <a:pt x="7211" y="7169"/>
                  </a:lnTo>
                  <a:lnTo>
                    <a:pt x="7200" y="7128"/>
                  </a:lnTo>
                  <a:lnTo>
                    <a:pt x="9206" y="6278"/>
                  </a:lnTo>
                  <a:lnTo>
                    <a:pt x="9252" y="6320"/>
                  </a:lnTo>
                  <a:lnTo>
                    <a:pt x="9298" y="6345"/>
                  </a:lnTo>
                  <a:lnTo>
                    <a:pt x="9355" y="6362"/>
                  </a:lnTo>
                  <a:lnTo>
                    <a:pt x="9424" y="6370"/>
                  </a:lnTo>
                  <a:lnTo>
                    <a:pt x="9493" y="6362"/>
                  </a:lnTo>
                  <a:lnTo>
                    <a:pt x="9551" y="6345"/>
                  </a:lnTo>
                  <a:lnTo>
                    <a:pt x="9607" y="6320"/>
                  </a:lnTo>
                  <a:lnTo>
                    <a:pt x="9642" y="6278"/>
                  </a:lnTo>
                  <a:close/>
                  <a:moveTo>
                    <a:pt x="19158" y="6262"/>
                  </a:moveTo>
                  <a:lnTo>
                    <a:pt x="21152" y="7103"/>
                  </a:lnTo>
                  <a:lnTo>
                    <a:pt x="21141" y="7128"/>
                  </a:lnTo>
                  <a:lnTo>
                    <a:pt x="21141" y="7194"/>
                  </a:lnTo>
                  <a:lnTo>
                    <a:pt x="21152" y="7228"/>
                  </a:lnTo>
                  <a:lnTo>
                    <a:pt x="21199" y="7278"/>
                  </a:lnTo>
                  <a:lnTo>
                    <a:pt x="21233" y="7302"/>
                  </a:lnTo>
                  <a:lnTo>
                    <a:pt x="21267" y="7319"/>
                  </a:lnTo>
                  <a:lnTo>
                    <a:pt x="21314" y="7327"/>
                  </a:lnTo>
                  <a:lnTo>
                    <a:pt x="21348" y="7336"/>
                  </a:lnTo>
                  <a:lnTo>
                    <a:pt x="21348" y="9043"/>
                  </a:lnTo>
                  <a:lnTo>
                    <a:pt x="21279" y="9059"/>
                  </a:lnTo>
                  <a:lnTo>
                    <a:pt x="21233" y="9093"/>
                  </a:lnTo>
                  <a:lnTo>
                    <a:pt x="21188" y="9135"/>
                  </a:lnTo>
                  <a:lnTo>
                    <a:pt x="21176" y="9160"/>
                  </a:lnTo>
                  <a:lnTo>
                    <a:pt x="21176" y="9184"/>
                  </a:lnTo>
                  <a:lnTo>
                    <a:pt x="21188" y="9234"/>
                  </a:lnTo>
                  <a:lnTo>
                    <a:pt x="19158" y="10083"/>
                  </a:lnTo>
                  <a:lnTo>
                    <a:pt x="19124" y="10058"/>
                  </a:lnTo>
                  <a:lnTo>
                    <a:pt x="19078" y="10042"/>
                  </a:lnTo>
                  <a:lnTo>
                    <a:pt x="19032" y="10026"/>
                  </a:lnTo>
                  <a:lnTo>
                    <a:pt x="18987" y="10017"/>
                  </a:lnTo>
                  <a:lnTo>
                    <a:pt x="18929" y="10026"/>
                  </a:lnTo>
                  <a:lnTo>
                    <a:pt x="18883" y="10034"/>
                  </a:lnTo>
                  <a:lnTo>
                    <a:pt x="18814" y="10083"/>
                  </a:lnTo>
                  <a:lnTo>
                    <a:pt x="16784" y="9234"/>
                  </a:lnTo>
                  <a:lnTo>
                    <a:pt x="16796" y="9209"/>
                  </a:lnTo>
                  <a:lnTo>
                    <a:pt x="16808" y="9184"/>
                  </a:lnTo>
                  <a:lnTo>
                    <a:pt x="16796" y="9160"/>
                  </a:lnTo>
                  <a:lnTo>
                    <a:pt x="16784" y="9126"/>
                  </a:lnTo>
                  <a:lnTo>
                    <a:pt x="16750" y="9084"/>
                  </a:lnTo>
                  <a:lnTo>
                    <a:pt x="16693" y="9051"/>
                  </a:lnTo>
                  <a:lnTo>
                    <a:pt x="16658" y="9043"/>
                  </a:lnTo>
                  <a:lnTo>
                    <a:pt x="16624" y="9034"/>
                  </a:lnTo>
                  <a:lnTo>
                    <a:pt x="16624" y="7344"/>
                  </a:lnTo>
                  <a:lnTo>
                    <a:pt x="16658" y="7336"/>
                  </a:lnTo>
                  <a:lnTo>
                    <a:pt x="16705" y="7319"/>
                  </a:lnTo>
                  <a:lnTo>
                    <a:pt x="16773" y="7286"/>
                  </a:lnTo>
                  <a:lnTo>
                    <a:pt x="16796" y="7261"/>
                  </a:lnTo>
                  <a:lnTo>
                    <a:pt x="16820" y="7228"/>
                  </a:lnTo>
                  <a:lnTo>
                    <a:pt x="16831" y="7203"/>
                  </a:lnTo>
                  <a:lnTo>
                    <a:pt x="16842" y="7169"/>
                  </a:lnTo>
                  <a:lnTo>
                    <a:pt x="16831" y="7128"/>
                  </a:lnTo>
                  <a:lnTo>
                    <a:pt x="16820" y="7095"/>
                  </a:lnTo>
                  <a:lnTo>
                    <a:pt x="18814" y="6262"/>
                  </a:lnTo>
                  <a:lnTo>
                    <a:pt x="18883" y="6311"/>
                  </a:lnTo>
                  <a:lnTo>
                    <a:pt x="18929" y="6320"/>
                  </a:lnTo>
                  <a:lnTo>
                    <a:pt x="18987" y="6328"/>
                  </a:lnTo>
                  <a:lnTo>
                    <a:pt x="19032" y="6320"/>
                  </a:lnTo>
                  <a:lnTo>
                    <a:pt x="19078" y="6311"/>
                  </a:lnTo>
                  <a:lnTo>
                    <a:pt x="19124" y="6286"/>
                  </a:lnTo>
                  <a:lnTo>
                    <a:pt x="19158" y="6262"/>
                  </a:lnTo>
                  <a:close/>
                  <a:moveTo>
                    <a:pt x="14389" y="6262"/>
                  </a:moveTo>
                  <a:lnTo>
                    <a:pt x="16372" y="7095"/>
                  </a:lnTo>
                  <a:lnTo>
                    <a:pt x="16349" y="7128"/>
                  </a:lnTo>
                  <a:lnTo>
                    <a:pt x="16349" y="7203"/>
                  </a:lnTo>
                  <a:lnTo>
                    <a:pt x="16372" y="7228"/>
                  </a:lnTo>
                  <a:lnTo>
                    <a:pt x="16383" y="7261"/>
                  </a:lnTo>
                  <a:lnTo>
                    <a:pt x="16417" y="7286"/>
                  </a:lnTo>
                  <a:lnTo>
                    <a:pt x="16453" y="7311"/>
                  </a:lnTo>
                  <a:lnTo>
                    <a:pt x="16487" y="7327"/>
                  </a:lnTo>
                  <a:lnTo>
                    <a:pt x="16532" y="7336"/>
                  </a:lnTo>
                  <a:lnTo>
                    <a:pt x="16579" y="7344"/>
                  </a:lnTo>
                  <a:lnTo>
                    <a:pt x="16579" y="9034"/>
                  </a:lnTo>
                  <a:lnTo>
                    <a:pt x="16532" y="9034"/>
                  </a:lnTo>
                  <a:lnTo>
                    <a:pt x="16498" y="9051"/>
                  </a:lnTo>
                  <a:lnTo>
                    <a:pt x="16464" y="9059"/>
                  </a:lnTo>
                  <a:lnTo>
                    <a:pt x="16441" y="9084"/>
                  </a:lnTo>
                  <a:lnTo>
                    <a:pt x="16417" y="9101"/>
                  </a:lnTo>
                  <a:lnTo>
                    <a:pt x="16395" y="9126"/>
                  </a:lnTo>
                  <a:lnTo>
                    <a:pt x="16383" y="9151"/>
                  </a:lnTo>
                  <a:lnTo>
                    <a:pt x="16383" y="9209"/>
                  </a:lnTo>
                  <a:lnTo>
                    <a:pt x="16395" y="9243"/>
                  </a:lnTo>
                  <a:lnTo>
                    <a:pt x="14365" y="10092"/>
                  </a:lnTo>
                  <a:lnTo>
                    <a:pt x="14342" y="10058"/>
                  </a:lnTo>
                  <a:lnTo>
                    <a:pt x="14297" y="10042"/>
                  </a:lnTo>
                  <a:lnTo>
                    <a:pt x="14250" y="10026"/>
                  </a:lnTo>
                  <a:lnTo>
                    <a:pt x="14159" y="10026"/>
                  </a:lnTo>
                  <a:lnTo>
                    <a:pt x="14113" y="10042"/>
                  </a:lnTo>
                  <a:lnTo>
                    <a:pt x="14067" y="10058"/>
                  </a:lnTo>
                  <a:lnTo>
                    <a:pt x="14045" y="10083"/>
                  </a:lnTo>
                  <a:lnTo>
                    <a:pt x="12049" y="9251"/>
                  </a:lnTo>
                  <a:lnTo>
                    <a:pt x="12061" y="9217"/>
                  </a:lnTo>
                  <a:lnTo>
                    <a:pt x="12072" y="9184"/>
                  </a:lnTo>
                  <a:lnTo>
                    <a:pt x="12061" y="9151"/>
                  </a:lnTo>
                  <a:lnTo>
                    <a:pt x="12049" y="9118"/>
                  </a:lnTo>
                  <a:lnTo>
                    <a:pt x="12027" y="9084"/>
                  </a:lnTo>
                  <a:lnTo>
                    <a:pt x="12004" y="9059"/>
                  </a:lnTo>
                  <a:lnTo>
                    <a:pt x="11970" y="9034"/>
                  </a:lnTo>
                  <a:lnTo>
                    <a:pt x="11935" y="9018"/>
                  </a:lnTo>
                  <a:lnTo>
                    <a:pt x="11889" y="9010"/>
                  </a:lnTo>
                  <a:lnTo>
                    <a:pt x="11844" y="9001"/>
                  </a:lnTo>
                  <a:lnTo>
                    <a:pt x="11844" y="7319"/>
                  </a:lnTo>
                  <a:lnTo>
                    <a:pt x="11878" y="7311"/>
                  </a:lnTo>
                  <a:lnTo>
                    <a:pt x="11912" y="7302"/>
                  </a:lnTo>
                  <a:lnTo>
                    <a:pt x="11970" y="7270"/>
                  </a:lnTo>
                  <a:lnTo>
                    <a:pt x="12015" y="7219"/>
                  </a:lnTo>
                  <a:lnTo>
                    <a:pt x="12027" y="7194"/>
                  </a:lnTo>
                  <a:lnTo>
                    <a:pt x="12027" y="7136"/>
                  </a:lnTo>
                  <a:lnTo>
                    <a:pt x="12015" y="7111"/>
                  </a:lnTo>
                  <a:lnTo>
                    <a:pt x="14022" y="6262"/>
                  </a:lnTo>
                  <a:lnTo>
                    <a:pt x="14056" y="6295"/>
                  </a:lnTo>
                  <a:lnTo>
                    <a:pt x="14102" y="6320"/>
                  </a:lnTo>
                  <a:lnTo>
                    <a:pt x="14148" y="6328"/>
                  </a:lnTo>
                  <a:lnTo>
                    <a:pt x="14205" y="6337"/>
                  </a:lnTo>
                  <a:lnTo>
                    <a:pt x="14263" y="6328"/>
                  </a:lnTo>
                  <a:lnTo>
                    <a:pt x="14308" y="6320"/>
                  </a:lnTo>
                  <a:lnTo>
                    <a:pt x="14354" y="6295"/>
                  </a:lnTo>
                  <a:lnTo>
                    <a:pt x="14389" y="6262"/>
                  </a:lnTo>
                  <a:close/>
                  <a:moveTo>
                    <a:pt x="16773" y="9268"/>
                  </a:moveTo>
                  <a:lnTo>
                    <a:pt x="18791" y="10117"/>
                  </a:lnTo>
                  <a:lnTo>
                    <a:pt x="18780" y="10142"/>
                  </a:lnTo>
                  <a:lnTo>
                    <a:pt x="18768" y="10176"/>
                  </a:lnTo>
                  <a:lnTo>
                    <a:pt x="18780" y="10200"/>
                  </a:lnTo>
                  <a:lnTo>
                    <a:pt x="18791" y="10225"/>
                  </a:lnTo>
                  <a:lnTo>
                    <a:pt x="18803" y="10250"/>
                  </a:lnTo>
                  <a:lnTo>
                    <a:pt x="18825" y="10275"/>
                  </a:lnTo>
                  <a:lnTo>
                    <a:pt x="18883" y="10309"/>
                  </a:lnTo>
                  <a:lnTo>
                    <a:pt x="18929" y="10317"/>
                  </a:lnTo>
                  <a:lnTo>
                    <a:pt x="18963" y="10325"/>
                  </a:lnTo>
                  <a:lnTo>
                    <a:pt x="18963" y="12057"/>
                  </a:lnTo>
                  <a:lnTo>
                    <a:pt x="18895" y="12074"/>
                  </a:lnTo>
                  <a:lnTo>
                    <a:pt x="18848" y="12099"/>
                  </a:lnTo>
                  <a:lnTo>
                    <a:pt x="18814" y="12140"/>
                  </a:lnTo>
                  <a:lnTo>
                    <a:pt x="18803" y="12190"/>
                  </a:lnTo>
                  <a:lnTo>
                    <a:pt x="18814" y="12232"/>
                  </a:lnTo>
                  <a:lnTo>
                    <a:pt x="16820" y="13065"/>
                  </a:lnTo>
                  <a:lnTo>
                    <a:pt x="16773" y="13031"/>
                  </a:lnTo>
                  <a:lnTo>
                    <a:pt x="16728" y="13006"/>
                  </a:lnTo>
                  <a:lnTo>
                    <a:pt x="16658" y="12981"/>
                  </a:lnTo>
                  <a:lnTo>
                    <a:pt x="16521" y="12981"/>
                  </a:lnTo>
                  <a:lnTo>
                    <a:pt x="16464" y="12998"/>
                  </a:lnTo>
                  <a:lnTo>
                    <a:pt x="16406" y="13031"/>
                  </a:lnTo>
                  <a:lnTo>
                    <a:pt x="16361" y="13065"/>
                  </a:lnTo>
                  <a:lnTo>
                    <a:pt x="14457" y="12265"/>
                  </a:lnTo>
                  <a:lnTo>
                    <a:pt x="14469" y="12232"/>
                  </a:lnTo>
                  <a:lnTo>
                    <a:pt x="14469" y="12149"/>
                  </a:lnTo>
                  <a:lnTo>
                    <a:pt x="14457" y="12115"/>
                  </a:lnTo>
                  <a:lnTo>
                    <a:pt x="14434" y="12082"/>
                  </a:lnTo>
                  <a:lnTo>
                    <a:pt x="14400" y="12057"/>
                  </a:lnTo>
                  <a:lnTo>
                    <a:pt x="14365" y="12032"/>
                  </a:lnTo>
                  <a:lnTo>
                    <a:pt x="14331" y="12016"/>
                  </a:lnTo>
                  <a:lnTo>
                    <a:pt x="14286" y="11999"/>
                  </a:lnTo>
                  <a:lnTo>
                    <a:pt x="14228" y="11999"/>
                  </a:lnTo>
                  <a:lnTo>
                    <a:pt x="14228" y="10317"/>
                  </a:lnTo>
                  <a:lnTo>
                    <a:pt x="14297" y="10300"/>
                  </a:lnTo>
                  <a:lnTo>
                    <a:pt x="14354" y="10267"/>
                  </a:lnTo>
                  <a:lnTo>
                    <a:pt x="14389" y="10225"/>
                  </a:lnTo>
                  <a:lnTo>
                    <a:pt x="14400" y="10200"/>
                  </a:lnTo>
                  <a:lnTo>
                    <a:pt x="14412" y="10176"/>
                  </a:lnTo>
                  <a:lnTo>
                    <a:pt x="14400" y="10142"/>
                  </a:lnTo>
                  <a:lnTo>
                    <a:pt x="14389" y="10117"/>
                  </a:lnTo>
                  <a:lnTo>
                    <a:pt x="16417" y="9268"/>
                  </a:lnTo>
                  <a:lnTo>
                    <a:pt x="16453" y="9301"/>
                  </a:lnTo>
                  <a:lnTo>
                    <a:pt x="16487" y="9318"/>
                  </a:lnTo>
                  <a:lnTo>
                    <a:pt x="16544" y="9335"/>
                  </a:lnTo>
                  <a:lnTo>
                    <a:pt x="16647" y="9335"/>
                  </a:lnTo>
                  <a:lnTo>
                    <a:pt x="16693" y="9318"/>
                  </a:lnTo>
                  <a:lnTo>
                    <a:pt x="16739" y="9293"/>
                  </a:lnTo>
                  <a:lnTo>
                    <a:pt x="16773" y="9268"/>
                  </a:lnTo>
                  <a:close/>
                  <a:moveTo>
                    <a:pt x="7246" y="9284"/>
                  </a:moveTo>
                  <a:lnTo>
                    <a:pt x="9218" y="10109"/>
                  </a:lnTo>
                  <a:lnTo>
                    <a:pt x="9206" y="10142"/>
                  </a:lnTo>
                  <a:lnTo>
                    <a:pt x="9206" y="10200"/>
                  </a:lnTo>
                  <a:lnTo>
                    <a:pt x="9218" y="10233"/>
                  </a:lnTo>
                  <a:lnTo>
                    <a:pt x="9240" y="10258"/>
                  </a:lnTo>
                  <a:lnTo>
                    <a:pt x="9263" y="10283"/>
                  </a:lnTo>
                  <a:lnTo>
                    <a:pt x="9332" y="10317"/>
                  </a:lnTo>
                  <a:lnTo>
                    <a:pt x="9367" y="10325"/>
                  </a:lnTo>
                  <a:lnTo>
                    <a:pt x="9402" y="10334"/>
                  </a:lnTo>
                  <a:lnTo>
                    <a:pt x="9402" y="12049"/>
                  </a:lnTo>
                  <a:lnTo>
                    <a:pt x="9344" y="12066"/>
                  </a:lnTo>
                  <a:lnTo>
                    <a:pt x="9287" y="12099"/>
                  </a:lnTo>
                  <a:lnTo>
                    <a:pt x="9252" y="12140"/>
                  </a:lnTo>
                  <a:lnTo>
                    <a:pt x="9240" y="12190"/>
                  </a:lnTo>
                  <a:lnTo>
                    <a:pt x="9252" y="12241"/>
                  </a:lnTo>
                  <a:lnTo>
                    <a:pt x="7223" y="13090"/>
                  </a:lnTo>
                  <a:lnTo>
                    <a:pt x="7188" y="13056"/>
                  </a:lnTo>
                  <a:lnTo>
                    <a:pt x="7143" y="13031"/>
                  </a:lnTo>
                  <a:lnTo>
                    <a:pt x="7097" y="13023"/>
                  </a:lnTo>
                  <a:lnTo>
                    <a:pt x="7039" y="13015"/>
                  </a:lnTo>
                  <a:lnTo>
                    <a:pt x="6982" y="13023"/>
                  </a:lnTo>
                  <a:lnTo>
                    <a:pt x="6936" y="13031"/>
                  </a:lnTo>
                  <a:lnTo>
                    <a:pt x="6890" y="13056"/>
                  </a:lnTo>
                  <a:lnTo>
                    <a:pt x="6856" y="13090"/>
                  </a:lnTo>
                  <a:lnTo>
                    <a:pt x="4816" y="12232"/>
                  </a:lnTo>
                  <a:lnTo>
                    <a:pt x="4827" y="12190"/>
                  </a:lnTo>
                  <a:lnTo>
                    <a:pt x="4816" y="12140"/>
                  </a:lnTo>
                  <a:lnTo>
                    <a:pt x="4780" y="12107"/>
                  </a:lnTo>
                  <a:lnTo>
                    <a:pt x="4735" y="12082"/>
                  </a:lnTo>
                  <a:lnTo>
                    <a:pt x="4678" y="12066"/>
                  </a:lnTo>
                  <a:lnTo>
                    <a:pt x="4678" y="10342"/>
                  </a:lnTo>
                  <a:lnTo>
                    <a:pt x="4712" y="10342"/>
                  </a:lnTo>
                  <a:lnTo>
                    <a:pt x="4758" y="10325"/>
                  </a:lnTo>
                  <a:lnTo>
                    <a:pt x="4792" y="10309"/>
                  </a:lnTo>
                  <a:lnTo>
                    <a:pt x="4827" y="10292"/>
                  </a:lnTo>
                  <a:lnTo>
                    <a:pt x="4850" y="10267"/>
                  </a:lnTo>
                  <a:lnTo>
                    <a:pt x="4872" y="10233"/>
                  </a:lnTo>
                  <a:lnTo>
                    <a:pt x="4884" y="10200"/>
                  </a:lnTo>
                  <a:lnTo>
                    <a:pt x="4895" y="10176"/>
                  </a:lnTo>
                  <a:lnTo>
                    <a:pt x="4884" y="10134"/>
                  </a:lnTo>
                  <a:lnTo>
                    <a:pt x="4872" y="10100"/>
                  </a:lnTo>
                  <a:lnTo>
                    <a:pt x="6833" y="9284"/>
                  </a:lnTo>
                  <a:lnTo>
                    <a:pt x="6868" y="9318"/>
                  </a:lnTo>
                  <a:lnTo>
                    <a:pt x="6913" y="9343"/>
                  </a:lnTo>
                  <a:lnTo>
                    <a:pt x="6971" y="9359"/>
                  </a:lnTo>
                  <a:lnTo>
                    <a:pt x="7039" y="9367"/>
                  </a:lnTo>
                  <a:lnTo>
                    <a:pt x="7097" y="9359"/>
                  </a:lnTo>
                  <a:lnTo>
                    <a:pt x="7154" y="9343"/>
                  </a:lnTo>
                  <a:lnTo>
                    <a:pt x="7211" y="9318"/>
                  </a:lnTo>
                  <a:lnTo>
                    <a:pt x="7246" y="9284"/>
                  </a:lnTo>
                  <a:close/>
                  <a:moveTo>
                    <a:pt x="4792" y="12257"/>
                  </a:moveTo>
                  <a:lnTo>
                    <a:pt x="6833" y="13115"/>
                  </a:lnTo>
                  <a:lnTo>
                    <a:pt x="6821" y="13148"/>
                  </a:lnTo>
                  <a:lnTo>
                    <a:pt x="6821" y="13206"/>
                  </a:lnTo>
                  <a:lnTo>
                    <a:pt x="6833" y="13231"/>
                  </a:lnTo>
                  <a:lnTo>
                    <a:pt x="6856" y="13257"/>
                  </a:lnTo>
                  <a:lnTo>
                    <a:pt x="6902" y="13306"/>
                  </a:lnTo>
                  <a:lnTo>
                    <a:pt x="6936" y="13314"/>
                  </a:lnTo>
                  <a:lnTo>
                    <a:pt x="6971" y="13331"/>
                  </a:lnTo>
                  <a:lnTo>
                    <a:pt x="7017" y="13331"/>
                  </a:lnTo>
                  <a:lnTo>
                    <a:pt x="7017" y="15013"/>
                  </a:lnTo>
                  <a:lnTo>
                    <a:pt x="6971" y="15013"/>
                  </a:lnTo>
                  <a:lnTo>
                    <a:pt x="6925" y="15030"/>
                  </a:lnTo>
                  <a:lnTo>
                    <a:pt x="6890" y="15046"/>
                  </a:lnTo>
                  <a:lnTo>
                    <a:pt x="6821" y="15096"/>
                  </a:lnTo>
                  <a:lnTo>
                    <a:pt x="6798" y="15130"/>
                  </a:lnTo>
                  <a:lnTo>
                    <a:pt x="6787" y="15155"/>
                  </a:lnTo>
                  <a:lnTo>
                    <a:pt x="6787" y="15229"/>
                  </a:lnTo>
                  <a:lnTo>
                    <a:pt x="6810" y="15263"/>
                  </a:lnTo>
                  <a:lnTo>
                    <a:pt x="4827" y="16096"/>
                  </a:lnTo>
                  <a:lnTo>
                    <a:pt x="4792" y="16070"/>
                  </a:lnTo>
                  <a:lnTo>
                    <a:pt x="4746" y="16046"/>
                  </a:lnTo>
                  <a:lnTo>
                    <a:pt x="4701" y="16037"/>
                  </a:lnTo>
                  <a:lnTo>
                    <a:pt x="4654" y="16029"/>
                  </a:lnTo>
                  <a:lnTo>
                    <a:pt x="4597" y="16037"/>
                  </a:lnTo>
                  <a:lnTo>
                    <a:pt x="4552" y="16046"/>
                  </a:lnTo>
                  <a:lnTo>
                    <a:pt x="4505" y="16070"/>
                  </a:lnTo>
                  <a:lnTo>
                    <a:pt x="4483" y="16096"/>
                  </a:lnTo>
                  <a:lnTo>
                    <a:pt x="2419" y="15229"/>
                  </a:lnTo>
                  <a:lnTo>
                    <a:pt x="2430" y="15196"/>
                  </a:lnTo>
                  <a:lnTo>
                    <a:pt x="2419" y="15155"/>
                  </a:lnTo>
                  <a:lnTo>
                    <a:pt x="2385" y="15113"/>
                  </a:lnTo>
                  <a:lnTo>
                    <a:pt x="2338" y="15088"/>
                  </a:lnTo>
                  <a:lnTo>
                    <a:pt x="2282" y="15071"/>
                  </a:lnTo>
                  <a:lnTo>
                    <a:pt x="2282" y="13373"/>
                  </a:lnTo>
                  <a:lnTo>
                    <a:pt x="2338" y="13364"/>
                  </a:lnTo>
                  <a:lnTo>
                    <a:pt x="2385" y="13348"/>
                  </a:lnTo>
                  <a:lnTo>
                    <a:pt x="2419" y="13331"/>
                  </a:lnTo>
                  <a:lnTo>
                    <a:pt x="2487" y="13281"/>
                  </a:lnTo>
                  <a:lnTo>
                    <a:pt x="2511" y="13248"/>
                  </a:lnTo>
                  <a:lnTo>
                    <a:pt x="2522" y="13215"/>
                  </a:lnTo>
                  <a:lnTo>
                    <a:pt x="2534" y="13173"/>
                  </a:lnTo>
                  <a:lnTo>
                    <a:pt x="2522" y="13131"/>
                  </a:lnTo>
                  <a:lnTo>
                    <a:pt x="2511" y="13098"/>
                  </a:lnTo>
                  <a:lnTo>
                    <a:pt x="4505" y="12257"/>
                  </a:lnTo>
                  <a:lnTo>
                    <a:pt x="4528" y="12282"/>
                  </a:lnTo>
                  <a:lnTo>
                    <a:pt x="4563" y="12298"/>
                  </a:lnTo>
                  <a:lnTo>
                    <a:pt x="4609" y="12315"/>
                  </a:lnTo>
                  <a:lnTo>
                    <a:pt x="4689" y="12315"/>
                  </a:lnTo>
                  <a:lnTo>
                    <a:pt x="4735" y="12298"/>
                  </a:lnTo>
                  <a:lnTo>
                    <a:pt x="4769" y="12282"/>
                  </a:lnTo>
                  <a:lnTo>
                    <a:pt x="4792" y="12257"/>
                  </a:lnTo>
                  <a:close/>
                  <a:moveTo>
                    <a:pt x="7246" y="15296"/>
                  </a:moveTo>
                  <a:lnTo>
                    <a:pt x="9263" y="16137"/>
                  </a:lnTo>
                  <a:lnTo>
                    <a:pt x="9252" y="16179"/>
                  </a:lnTo>
                  <a:lnTo>
                    <a:pt x="9263" y="16229"/>
                  </a:lnTo>
                  <a:lnTo>
                    <a:pt x="9298" y="16270"/>
                  </a:lnTo>
                  <a:lnTo>
                    <a:pt x="9344" y="16296"/>
                  </a:lnTo>
                  <a:lnTo>
                    <a:pt x="9402" y="16312"/>
                  </a:lnTo>
                  <a:lnTo>
                    <a:pt x="9402" y="18019"/>
                  </a:lnTo>
                  <a:lnTo>
                    <a:pt x="9355" y="18028"/>
                  </a:lnTo>
                  <a:lnTo>
                    <a:pt x="9310" y="18036"/>
                  </a:lnTo>
                  <a:lnTo>
                    <a:pt x="9276" y="18053"/>
                  </a:lnTo>
                  <a:lnTo>
                    <a:pt x="9240" y="18078"/>
                  </a:lnTo>
                  <a:lnTo>
                    <a:pt x="9218" y="18102"/>
                  </a:lnTo>
                  <a:lnTo>
                    <a:pt x="9195" y="18135"/>
                  </a:lnTo>
                  <a:lnTo>
                    <a:pt x="9184" y="18161"/>
                  </a:lnTo>
                  <a:lnTo>
                    <a:pt x="9172" y="18202"/>
                  </a:lnTo>
                  <a:lnTo>
                    <a:pt x="9184" y="18236"/>
                  </a:lnTo>
                  <a:lnTo>
                    <a:pt x="9195" y="18269"/>
                  </a:lnTo>
                  <a:lnTo>
                    <a:pt x="7223" y="19094"/>
                  </a:lnTo>
                  <a:lnTo>
                    <a:pt x="7188" y="19069"/>
                  </a:lnTo>
                  <a:lnTo>
                    <a:pt x="7143" y="19043"/>
                  </a:lnTo>
                  <a:lnTo>
                    <a:pt x="7097" y="19027"/>
                  </a:lnTo>
                  <a:lnTo>
                    <a:pt x="6982" y="19027"/>
                  </a:lnTo>
                  <a:lnTo>
                    <a:pt x="6936" y="19043"/>
                  </a:lnTo>
                  <a:lnTo>
                    <a:pt x="6890" y="19069"/>
                  </a:lnTo>
                  <a:lnTo>
                    <a:pt x="6856" y="19094"/>
                  </a:lnTo>
                  <a:lnTo>
                    <a:pt x="4872" y="18269"/>
                  </a:lnTo>
                  <a:lnTo>
                    <a:pt x="4884" y="18236"/>
                  </a:lnTo>
                  <a:lnTo>
                    <a:pt x="4895" y="18202"/>
                  </a:lnTo>
                  <a:lnTo>
                    <a:pt x="4884" y="18169"/>
                  </a:lnTo>
                  <a:lnTo>
                    <a:pt x="4872" y="18135"/>
                  </a:lnTo>
                  <a:lnTo>
                    <a:pt x="4861" y="18102"/>
                  </a:lnTo>
                  <a:lnTo>
                    <a:pt x="4827" y="18078"/>
                  </a:lnTo>
                  <a:lnTo>
                    <a:pt x="4758" y="18044"/>
                  </a:lnTo>
                  <a:lnTo>
                    <a:pt x="4724" y="18028"/>
                  </a:lnTo>
                  <a:lnTo>
                    <a:pt x="4678" y="18028"/>
                  </a:lnTo>
                  <a:lnTo>
                    <a:pt x="4678" y="16329"/>
                  </a:lnTo>
                  <a:lnTo>
                    <a:pt x="4712" y="16329"/>
                  </a:lnTo>
                  <a:lnTo>
                    <a:pt x="4746" y="16312"/>
                  </a:lnTo>
                  <a:lnTo>
                    <a:pt x="4804" y="16279"/>
                  </a:lnTo>
                  <a:lnTo>
                    <a:pt x="4838" y="16237"/>
                  </a:lnTo>
                  <a:lnTo>
                    <a:pt x="4850" y="16212"/>
                  </a:lnTo>
                  <a:lnTo>
                    <a:pt x="4861" y="16179"/>
                  </a:lnTo>
                  <a:lnTo>
                    <a:pt x="4850" y="16154"/>
                  </a:lnTo>
                  <a:lnTo>
                    <a:pt x="4838" y="16129"/>
                  </a:lnTo>
                  <a:lnTo>
                    <a:pt x="6821" y="15296"/>
                  </a:lnTo>
                  <a:lnTo>
                    <a:pt x="6868" y="15330"/>
                  </a:lnTo>
                  <a:lnTo>
                    <a:pt x="6913" y="15355"/>
                  </a:lnTo>
                  <a:lnTo>
                    <a:pt x="6971" y="15371"/>
                  </a:lnTo>
                  <a:lnTo>
                    <a:pt x="7039" y="15379"/>
                  </a:lnTo>
                  <a:lnTo>
                    <a:pt x="7109" y="15371"/>
                  </a:lnTo>
                  <a:lnTo>
                    <a:pt x="7165" y="15355"/>
                  </a:lnTo>
                  <a:lnTo>
                    <a:pt x="7211" y="15330"/>
                  </a:lnTo>
                  <a:lnTo>
                    <a:pt x="7246" y="15296"/>
                  </a:lnTo>
                  <a:close/>
                  <a:moveTo>
                    <a:pt x="16773" y="15280"/>
                  </a:moveTo>
                  <a:lnTo>
                    <a:pt x="18780" y="16121"/>
                  </a:lnTo>
                  <a:lnTo>
                    <a:pt x="18768" y="16146"/>
                  </a:lnTo>
                  <a:lnTo>
                    <a:pt x="18757" y="16179"/>
                  </a:lnTo>
                  <a:lnTo>
                    <a:pt x="18768" y="16212"/>
                  </a:lnTo>
                  <a:lnTo>
                    <a:pt x="18780" y="16237"/>
                  </a:lnTo>
                  <a:lnTo>
                    <a:pt x="18791" y="16270"/>
                  </a:lnTo>
                  <a:lnTo>
                    <a:pt x="18848" y="16312"/>
                  </a:lnTo>
                  <a:lnTo>
                    <a:pt x="18883" y="16329"/>
                  </a:lnTo>
                  <a:lnTo>
                    <a:pt x="18917" y="16337"/>
                  </a:lnTo>
                  <a:lnTo>
                    <a:pt x="18963" y="16337"/>
                  </a:lnTo>
                  <a:lnTo>
                    <a:pt x="18963" y="18069"/>
                  </a:lnTo>
                  <a:lnTo>
                    <a:pt x="18895" y="18086"/>
                  </a:lnTo>
                  <a:lnTo>
                    <a:pt x="18848" y="18111"/>
                  </a:lnTo>
                  <a:lnTo>
                    <a:pt x="18814" y="18152"/>
                  </a:lnTo>
                  <a:lnTo>
                    <a:pt x="18803" y="18202"/>
                  </a:lnTo>
                  <a:lnTo>
                    <a:pt x="18814" y="18244"/>
                  </a:lnTo>
                  <a:lnTo>
                    <a:pt x="16784" y="19094"/>
                  </a:lnTo>
                  <a:lnTo>
                    <a:pt x="16750" y="19069"/>
                  </a:lnTo>
                  <a:lnTo>
                    <a:pt x="16705" y="19043"/>
                  </a:lnTo>
                  <a:lnTo>
                    <a:pt x="16647" y="19027"/>
                  </a:lnTo>
                  <a:lnTo>
                    <a:pt x="16590" y="19018"/>
                  </a:lnTo>
                  <a:lnTo>
                    <a:pt x="16532" y="19027"/>
                  </a:lnTo>
                  <a:lnTo>
                    <a:pt x="16487" y="19043"/>
                  </a:lnTo>
                  <a:lnTo>
                    <a:pt x="16441" y="19060"/>
                  </a:lnTo>
                  <a:lnTo>
                    <a:pt x="16406" y="19094"/>
                  </a:lnTo>
                  <a:lnTo>
                    <a:pt x="14412" y="18261"/>
                  </a:lnTo>
                  <a:lnTo>
                    <a:pt x="14423" y="18228"/>
                  </a:lnTo>
                  <a:lnTo>
                    <a:pt x="14423" y="18169"/>
                  </a:lnTo>
                  <a:lnTo>
                    <a:pt x="14412" y="18144"/>
                  </a:lnTo>
                  <a:lnTo>
                    <a:pt x="14365" y="18094"/>
                  </a:lnTo>
                  <a:lnTo>
                    <a:pt x="14342" y="18078"/>
                  </a:lnTo>
                  <a:lnTo>
                    <a:pt x="14274" y="18044"/>
                  </a:lnTo>
                  <a:lnTo>
                    <a:pt x="14228" y="18044"/>
                  </a:lnTo>
                  <a:lnTo>
                    <a:pt x="14228" y="16304"/>
                  </a:lnTo>
                  <a:lnTo>
                    <a:pt x="14286" y="16296"/>
                  </a:lnTo>
                  <a:lnTo>
                    <a:pt x="14342" y="16262"/>
                  </a:lnTo>
                  <a:lnTo>
                    <a:pt x="14365" y="16229"/>
                  </a:lnTo>
                  <a:lnTo>
                    <a:pt x="14377" y="16179"/>
                  </a:lnTo>
                  <a:lnTo>
                    <a:pt x="14365" y="16137"/>
                  </a:lnTo>
                  <a:lnTo>
                    <a:pt x="16406" y="15280"/>
                  </a:lnTo>
                  <a:lnTo>
                    <a:pt x="16441" y="15313"/>
                  </a:lnTo>
                  <a:lnTo>
                    <a:pt x="16487" y="15338"/>
                  </a:lnTo>
                  <a:lnTo>
                    <a:pt x="16532" y="15346"/>
                  </a:lnTo>
                  <a:lnTo>
                    <a:pt x="16590" y="15355"/>
                  </a:lnTo>
                  <a:lnTo>
                    <a:pt x="16647" y="15346"/>
                  </a:lnTo>
                  <a:lnTo>
                    <a:pt x="16705" y="15338"/>
                  </a:lnTo>
                  <a:lnTo>
                    <a:pt x="16739" y="15313"/>
                  </a:lnTo>
                  <a:lnTo>
                    <a:pt x="16773" y="15280"/>
                  </a:lnTo>
                  <a:close/>
                  <a:moveTo>
                    <a:pt x="11970" y="15271"/>
                  </a:moveTo>
                  <a:lnTo>
                    <a:pt x="14033" y="16137"/>
                  </a:lnTo>
                  <a:lnTo>
                    <a:pt x="14022" y="16179"/>
                  </a:lnTo>
                  <a:lnTo>
                    <a:pt x="14045" y="16229"/>
                  </a:lnTo>
                  <a:lnTo>
                    <a:pt x="14067" y="16270"/>
                  </a:lnTo>
                  <a:lnTo>
                    <a:pt x="14125" y="16296"/>
                  </a:lnTo>
                  <a:lnTo>
                    <a:pt x="14182" y="16312"/>
                  </a:lnTo>
                  <a:lnTo>
                    <a:pt x="14182" y="18044"/>
                  </a:lnTo>
                  <a:lnTo>
                    <a:pt x="14148" y="18044"/>
                  </a:lnTo>
                  <a:lnTo>
                    <a:pt x="14102" y="18061"/>
                  </a:lnTo>
                  <a:lnTo>
                    <a:pt x="14067" y="18069"/>
                  </a:lnTo>
                  <a:lnTo>
                    <a:pt x="14045" y="18094"/>
                  </a:lnTo>
                  <a:lnTo>
                    <a:pt x="14022" y="18111"/>
                  </a:lnTo>
                  <a:lnTo>
                    <a:pt x="13999" y="18144"/>
                  </a:lnTo>
                  <a:lnTo>
                    <a:pt x="13987" y="18169"/>
                  </a:lnTo>
                  <a:lnTo>
                    <a:pt x="13987" y="18228"/>
                  </a:lnTo>
                  <a:lnTo>
                    <a:pt x="13999" y="18261"/>
                  </a:lnTo>
                  <a:lnTo>
                    <a:pt x="11958" y="19119"/>
                  </a:lnTo>
                  <a:lnTo>
                    <a:pt x="11935" y="19094"/>
                  </a:lnTo>
                  <a:lnTo>
                    <a:pt x="11901" y="19077"/>
                  </a:lnTo>
                  <a:lnTo>
                    <a:pt x="11855" y="19069"/>
                  </a:lnTo>
                  <a:lnTo>
                    <a:pt x="11820" y="19060"/>
                  </a:lnTo>
                  <a:lnTo>
                    <a:pt x="11774" y="19069"/>
                  </a:lnTo>
                  <a:lnTo>
                    <a:pt x="11740" y="19077"/>
                  </a:lnTo>
                  <a:lnTo>
                    <a:pt x="11706" y="19094"/>
                  </a:lnTo>
                  <a:lnTo>
                    <a:pt x="11671" y="19119"/>
                  </a:lnTo>
                  <a:lnTo>
                    <a:pt x="9665" y="18269"/>
                  </a:lnTo>
                  <a:lnTo>
                    <a:pt x="9677" y="18236"/>
                  </a:lnTo>
                  <a:lnTo>
                    <a:pt x="9677" y="18161"/>
                  </a:lnTo>
                  <a:lnTo>
                    <a:pt x="9665" y="18135"/>
                  </a:lnTo>
                  <a:lnTo>
                    <a:pt x="9642" y="18102"/>
                  </a:lnTo>
                  <a:lnTo>
                    <a:pt x="9607" y="18078"/>
                  </a:lnTo>
                  <a:lnTo>
                    <a:pt x="9585" y="18053"/>
                  </a:lnTo>
                  <a:lnTo>
                    <a:pt x="9539" y="18036"/>
                  </a:lnTo>
                  <a:lnTo>
                    <a:pt x="9493" y="18028"/>
                  </a:lnTo>
                  <a:lnTo>
                    <a:pt x="9447" y="18019"/>
                  </a:lnTo>
                  <a:lnTo>
                    <a:pt x="9447" y="16312"/>
                  </a:lnTo>
                  <a:lnTo>
                    <a:pt x="9515" y="16296"/>
                  </a:lnTo>
                  <a:lnTo>
                    <a:pt x="9562" y="16270"/>
                  </a:lnTo>
                  <a:lnTo>
                    <a:pt x="9596" y="16229"/>
                  </a:lnTo>
                  <a:lnTo>
                    <a:pt x="9607" y="16179"/>
                  </a:lnTo>
                  <a:lnTo>
                    <a:pt x="9596" y="16137"/>
                  </a:lnTo>
                  <a:lnTo>
                    <a:pt x="11660" y="15271"/>
                  </a:lnTo>
                  <a:lnTo>
                    <a:pt x="11694" y="15296"/>
                  </a:lnTo>
                  <a:lnTo>
                    <a:pt x="11763" y="15330"/>
                  </a:lnTo>
                  <a:lnTo>
                    <a:pt x="11866" y="15330"/>
                  </a:lnTo>
                  <a:lnTo>
                    <a:pt x="11912" y="15313"/>
                  </a:lnTo>
                  <a:lnTo>
                    <a:pt x="11946" y="15296"/>
                  </a:lnTo>
                  <a:lnTo>
                    <a:pt x="11970" y="15271"/>
                  </a:lnTo>
                  <a:close/>
                  <a:moveTo>
                    <a:pt x="0" y="0"/>
                  </a:moveTo>
                  <a:lnTo>
                    <a:pt x="0" y="341"/>
                  </a:lnTo>
                  <a:lnTo>
                    <a:pt x="57" y="308"/>
                  </a:lnTo>
                  <a:lnTo>
                    <a:pt x="103" y="275"/>
                  </a:lnTo>
                  <a:lnTo>
                    <a:pt x="2029" y="1083"/>
                  </a:lnTo>
                  <a:lnTo>
                    <a:pt x="2018" y="1116"/>
                  </a:lnTo>
                  <a:lnTo>
                    <a:pt x="2007" y="1157"/>
                  </a:lnTo>
                  <a:lnTo>
                    <a:pt x="2018" y="1191"/>
                  </a:lnTo>
                  <a:lnTo>
                    <a:pt x="2029" y="1224"/>
                  </a:lnTo>
                  <a:lnTo>
                    <a:pt x="2052" y="1258"/>
                  </a:lnTo>
                  <a:lnTo>
                    <a:pt x="2075" y="1282"/>
                  </a:lnTo>
                  <a:lnTo>
                    <a:pt x="2110" y="1299"/>
                  </a:lnTo>
                  <a:lnTo>
                    <a:pt x="2144" y="1324"/>
                  </a:lnTo>
                  <a:lnTo>
                    <a:pt x="2190" y="1332"/>
                  </a:lnTo>
                  <a:lnTo>
                    <a:pt x="2235" y="1340"/>
                  </a:lnTo>
                  <a:lnTo>
                    <a:pt x="2235" y="3031"/>
                  </a:lnTo>
                  <a:lnTo>
                    <a:pt x="2167" y="3047"/>
                  </a:lnTo>
                  <a:lnTo>
                    <a:pt x="2110" y="3081"/>
                  </a:lnTo>
                  <a:lnTo>
                    <a:pt x="2075" y="3123"/>
                  </a:lnTo>
                  <a:lnTo>
                    <a:pt x="2063" y="3148"/>
                  </a:lnTo>
                  <a:lnTo>
                    <a:pt x="2063" y="3173"/>
                  </a:lnTo>
                  <a:lnTo>
                    <a:pt x="2075" y="3222"/>
                  </a:lnTo>
                  <a:lnTo>
                    <a:pt x="34" y="4080"/>
                  </a:lnTo>
                  <a:lnTo>
                    <a:pt x="0" y="4047"/>
                  </a:lnTo>
                  <a:lnTo>
                    <a:pt x="0" y="4271"/>
                  </a:lnTo>
                  <a:lnTo>
                    <a:pt x="34" y="4246"/>
                  </a:lnTo>
                  <a:lnTo>
                    <a:pt x="57" y="4221"/>
                  </a:lnTo>
                  <a:lnTo>
                    <a:pt x="69" y="4197"/>
                  </a:lnTo>
                  <a:lnTo>
                    <a:pt x="69" y="4130"/>
                  </a:lnTo>
                  <a:lnTo>
                    <a:pt x="57" y="4105"/>
                  </a:lnTo>
                  <a:lnTo>
                    <a:pt x="2098" y="3256"/>
                  </a:lnTo>
                  <a:lnTo>
                    <a:pt x="2133" y="3281"/>
                  </a:lnTo>
                  <a:lnTo>
                    <a:pt x="2167" y="3298"/>
                  </a:lnTo>
                  <a:lnTo>
                    <a:pt x="2212" y="3314"/>
                  </a:lnTo>
                  <a:lnTo>
                    <a:pt x="2316" y="3314"/>
                  </a:lnTo>
                  <a:lnTo>
                    <a:pt x="2350" y="3298"/>
                  </a:lnTo>
                  <a:lnTo>
                    <a:pt x="2396" y="3281"/>
                  </a:lnTo>
                  <a:lnTo>
                    <a:pt x="2430" y="3247"/>
                  </a:lnTo>
                  <a:lnTo>
                    <a:pt x="4449" y="4097"/>
                  </a:lnTo>
                  <a:lnTo>
                    <a:pt x="4437" y="4130"/>
                  </a:lnTo>
                  <a:lnTo>
                    <a:pt x="4426" y="4164"/>
                  </a:lnTo>
                  <a:lnTo>
                    <a:pt x="4437" y="4189"/>
                  </a:lnTo>
                  <a:lnTo>
                    <a:pt x="4449" y="4221"/>
                  </a:lnTo>
                  <a:lnTo>
                    <a:pt x="4460" y="4246"/>
                  </a:lnTo>
                  <a:lnTo>
                    <a:pt x="4483" y="4271"/>
                  </a:lnTo>
                  <a:lnTo>
                    <a:pt x="4552" y="4305"/>
                  </a:lnTo>
                  <a:lnTo>
                    <a:pt x="4586" y="4313"/>
                  </a:lnTo>
                  <a:lnTo>
                    <a:pt x="4632" y="4322"/>
                  </a:lnTo>
                  <a:lnTo>
                    <a:pt x="4632" y="6029"/>
                  </a:lnTo>
                  <a:lnTo>
                    <a:pt x="4586" y="6037"/>
                  </a:lnTo>
                  <a:lnTo>
                    <a:pt x="4552" y="6045"/>
                  </a:lnTo>
                  <a:lnTo>
                    <a:pt x="4494" y="6079"/>
                  </a:lnTo>
                  <a:lnTo>
                    <a:pt x="4471" y="6095"/>
                  </a:lnTo>
                  <a:lnTo>
                    <a:pt x="4449" y="6120"/>
                  </a:lnTo>
                  <a:lnTo>
                    <a:pt x="4437" y="6153"/>
                  </a:lnTo>
                  <a:lnTo>
                    <a:pt x="4437" y="6204"/>
                  </a:lnTo>
                  <a:lnTo>
                    <a:pt x="4449" y="6237"/>
                  </a:lnTo>
                  <a:lnTo>
                    <a:pt x="2430" y="7078"/>
                  </a:lnTo>
                  <a:lnTo>
                    <a:pt x="2396" y="7053"/>
                  </a:lnTo>
                  <a:lnTo>
                    <a:pt x="2361" y="7036"/>
                  </a:lnTo>
                  <a:lnTo>
                    <a:pt x="2316" y="7019"/>
                  </a:lnTo>
                  <a:lnTo>
                    <a:pt x="2212" y="7019"/>
                  </a:lnTo>
                  <a:lnTo>
                    <a:pt x="2167" y="7036"/>
                  </a:lnTo>
                  <a:lnTo>
                    <a:pt x="2121" y="7053"/>
                  </a:lnTo>
                  <a:lnTo>
                    <a:pt x="2098" y="7078"/>
                  </a:lnTo>
                  <a:lnTo>
                    <a:pt x="103" y="6245"/>
                  </a:lnTo>
                  <a:lnTo>
                    <a:pt x="115" y="6212"/>
                  </a:lnTo>
                  <a:lnTo>
                    <a:pt x="115" y="6178"/>
                  </a:lnTo>
                  <a:lnTo>
                    <a:pt x="103" y="6137"/>
                  </a:lnTo>
                  <a:lnTo>
                    <a:pt x="80" y="6095"/>
                  </a:lnTo>
                  <a:lnTo>
                    <a:pt x="45" y="6062"/>
                  </a:lnTo>
                  <a:lnTo>
                    <a:pt x="0" y="6029"/>
                  </a:lnTo>
                  <a:lnTo>
                    <a:pt x="0" y="6328"/>
                  </a:lnTo>
                  <a:lnTo>
                    <a:pt x="45" y="6303"/>
                  </a:lnTo>
                  <a:lnTo>
                    <a:pt x="80" y="6278"/>
                  </a:lnTo>
                  <a:lnTo>
                    <a:pt x="2075" y="7111"/>
                  </a:lnTo>
                  <a:lnTo>
                    <a:pt x="2063" y="7136"/>
                  </a:lnTo>
                  <a:lnTo>
                    <a:pt x="2052" y="7169"/>
                  </a:lnTo>
                  <a:lnTo>
                    <a:pt x="2063" y="7194"/>
                  </a:lnTo>
                  <a:lnTo>
                    <a:pt x="2075" y="7219"/>
                  </a:lnTo>
                  <a:lnTo>
                    <a:pt x="2110" y="7261"/>
                  </a:lnTo>
                  <a:lnTo>
                    <a:pt x="2167" y="7294"/>
                  </a:lnTo>
                  <a:lnTo>
                    <a:pt x="2201" y="7311"/>
                  </a:lnTo>
                  <a:lnTo>
                    <a:pt x="2235" y="7311"/>
                  </a:lnTo>
                  <a:lnTo>
                    <a:pt x="2235" y="9043"/>
                  </a:lnTo>
                  <a:lnTo>
                    <a:pt x="2167" y="9059"/>
                  </a:lnTo>
                  <a:lnTo>
                    <a:pt x="2121" y="9093"/>
                  </a:lnTo>
                  <a:lnTo>
                    <a:pt x="2075" y="9135"/>
                  </a:lnTo>
                  <a:lnTo>
                    <a:pt x="2063" y="9160"/>
                  </a:lnTo>
                  <a:lnTo>
                    <a:pt x="2063" y="9184"/>
                  </a:lnTo>
                  <a:lnTo>
                    <a:pt x="2075" y="9234"/>
                  </a:lnTo>
                  <a:lnTo>
                    <a:pt x="34" y="10092"/>
                  </a:lnTo>
                  <a:lnTo>
                    <a:pt x="0" y="10058"/>
                  </a:lnTo>
                  <a:lnTo>
                    <a:pt x="0" y="10283"/>
                  </a:lnTo>
                  <a:lnTo>
                    <a:pt x="34" y="10258"/>
                  </a:lnTo>
                  <a:lnTo>
                    <a:pt x="57" y="10233"/>
                  </a:lnTo>
                  <a:lnTo>
                    <a:pt x="69" y="10200"/>
                  </a:lnTo>
                  <a:lnTo>
                    <a:pt x="69" y="10142"/>
                  </a:lnTo>
                  <a:lnTo>
                    <a:pt x="57" y="10117"/>
                  </a:lnTo>
                  <a:lnTo>
                    <a:pt x="2098" y="9259"/>
                  </a:lnTo>
                  <a:lnTo>
                    <a:pt x="2133" y="9293"/>
                  </a:lnTo>
                  <a:lnTo>
                    <a:pt x="2167" y="9310"/>
                  </a:lnTo>
                  <a:lnTo>
                    <a:pt x="2212" y="9318"/>
                  </a:lnTo>
                  <a:lnTo>
                    <a:pt x="2259" y="9326"/>
                  </a:lnTo>
                  <a:lnTo>
                    <a:pt x="2304" y="9326"/>
                  </a:lnTo>
                  <a:lnTo>
                    <a:pt x="2338" y="9318"/>
                  </a:lnTo>
                  <a:lnTo>
                    <a:pt x="2374" y="9301"/>
                  </a:lnTo>
                  <a:lnTo>
                    <a:pt x="2396" y="9284"/>
                  </a:lnTo>
                  <a:lnTo>
                    <a:pt x="2419" y="9259"/>
                  </a:lnTo>
                  <a:lnTo>
                    <a:pt x="2442" y="9243"/>
                  </a:lnTo>
                  <a:lnTo>
                    <a:pt x="2453" y="9209"/>
                  </a:lnTo>
                  <a:lnTo>
                    <a:pt x="2453" y="9160"/>
                  </a:lnTo>
                  <a:lnTo>
                    <a:pt x="2442" y="9135"/>
                  </a:lnTo>
                  <a:lnTo>
                    <a:pt x="2408" y="9093"/>
                  </a:lnTo>
                  <a:lnTo>
                    <a:pt x="2350" y="9059"/>
                  </a:lnTo>
                  <a:lnTo>
                    <a:pt x="2282" y="9043"/>
                  </a:lnTo>
                  <a:lnTo>
                    <a:pt x="2282" y="7311"/>
                  </a:lnTo>
                  <a:lnTo>
                    <a:pt x="2316" y="7311"/>
                  </a:lnTo>
                  <a:lnTo>
                    <a:pt x="2350" y="7294"/>
                  </a:lnTo>
                  <a:lnTo>
                    <a:pt x="2419" y="7261"/>
                  </a:lnTo>
                  <a:lnTo>
                    <a:pt x="2453" y="7219"/>
                  </a:lnTo>
                  <a:lnTo>
                    <a:pt x="2465" y="7194"/>
                  </a:lnTo>
                  <a:lnTo>
                    <a:pt x="2465" y="7136"/>
                  </a:lnTo>
                  <a:lnTo>
                    <a:pt x="2453" y="7111"/>
                  </a:lnTo>
                  <a:lnTo>
                    <a:pt x="4471" y="6262"/>
                  </a:lnTo>
                  <a:lnTo>
                    <a:pt x="4505" y="6295"/>
                  </a:lnTo>
                  <a:lnTo>
                    <a:pt x="4552" y="6311"/>
                  </a:lnTo>
                  <a:lnTo>
                    <a:pt x="4597" y="6328"/>
                  </a:lnTo>
                  <a:lnTo>
                    <a:pt x="4654" y="6337"/>
                  </a:lnTo>
                  <a:lnTo>
                    <a:pt x="4701" y="6328"/>
                  </a:lnTo>
                  <a:lnTo>
                    <a:pt x="4758" y="6311"/>
                  </a:lnTo>
                  <a:lnTo>
                    <a:pt x="4792" y="6295"/>
                  </a:lnTo>
                  <a:lnTo>
                    <a:pt x="4827" y="6262"/>
                  </a:lnTo>
                  <a:lnTo>
                    <a:pt x="6879" y="7119"/>
                  </a:lnTo>
                  <a:lnTo>
                    <a:pt x="6868" y="7169"/>
                  </a:lnTo>
                  <a:lnTo>
                    <a:pt x="6879" y="7211"/>
                  </a:lnTo>
                  <a:lnTo>
                    <a:pt x="6913" y="7244"/>
                  </a:lnTo>
                  <a:lnTo>
                    <a:pt x="6959" y="7270"/>
                  </a:lnTo>
                  <a:lnTo>
                    <a:pt x="7017" y="7286"/>
                  </a:lnTo>
                  <a:lnTo>
                    <a:pt x="7017" y="9010"/>
                  </a:lnTo>
                  <a:lnTo>
                    <a:pt x="6971" y="9010"/>
                  </a:lnTo>
                  <a:lnTo>
                    <a:pt x="6925" y="9026"/>
                  </a:lnTo>
                  <a:lnTo>
                    <a:pt x="6890" y="9043"/>
                  </a:lnTo>
                  <a:lnTo>
                    <a:pt x="6856" y="9059"/>
                  </a:lnTo>
                  <a:lnTo>
                    <a:pt x="6833" y="9084"/>
                  </a:lnTo>
                  <a:lnTo>
                    <a:pt x="6810" y="9118"/>
                  </a:lnTo>
                  <a:lnTo>
                    <a:pt x="6798" y="9151"/>
                  </a:lnTo>
                  <a:lnTo>
                    <a:pt x="6787" y="9184"/>
                  </a:lnTo>
                  <a:lnTo>
                    <a:pt x="6798" y="9217"/>
                  </a:lnTo>
                  <a:lnTo>
                    <a:pt x="6810" y="9251"/>
                  </a:lnTo>
                  <a:lnTo>
                    <a:pt x="4850" y="10075"/>
                  </a:lnTo>
                  <a:lnTo>
                    <a:pt x="4816" y="10042"/>
                  </a:lnTo>
                  <a:lnTo>
                    <a:pt x="4769" y="10017"/>
                  </a:lnTo>
                  <a:lnTo>
                    <a:pt x="4712" y="10001"/>
                  </a:lnTo>
                  <a:lnTo>
                    <a:pt x="4597" y="10001"/>
                  </a:lnTo>
                  <a:lnTo>
                    <a:pt x="4552" y="10009"/>
                  </a:lnTo>
                  <a:lnTo>
                    <a:pt x="4517" y="10026"/>
                  </a:lnTo>
                  <a:lnTo>
                    <a:pt x="4449" y="10075"/>
                  </a:lnTo>
                  <a:lnTo>
                    <a:pt x="4426" y="10100"/>
                  </a:lnTo>
                  <a:lnTo>
                    <a:pt x="4414" y="10134"/>
                  </a:lnTo>
                  <a:lnTo>
                    <a:pt x="4414" y="10209"/>
                  </a:lnTo>
                  <a:lnTo>
                    <a:pt x="4426" y="10233"/>
                  </a:lnTo>
                  <a:lnTo>
                    <a:pt x="4449" y="10267"/>
                  </a:lnTo>
                  <a:lnTo>
                    <a:pt x="4471" y="10292"/>
                  </a:lnTo>
                  <a:lnTo>
                    <a:pt x="4505" y="10309"/>
                  </a:lnTo>
                  <a:lnTo>
                    <a:pt x="4541" y="10325"/>
                  </a:lnTo>
                  <a:lnTo>
                    <a:pt x="4586" y="10342"/>
                  </a:lnTo>
                  <a:lnTo>
                    <a:pt x="4632" y="10342"/>
                  </a:lnTo>
                  <a:lnTo>
                    <a:pt x="4632" y="12066"/>
                  </a:lnTo>
                  <a:lnTo>
                    <a:pt x="4563" y="12074"/>
                  </a:lnTo>
                  <a:lnTo>
                    <a:pt x="4517" y="12107"/>
                  </a:lnTo>
                  <a:lnTo>
                    <a:pt x="4483" y="12140"/>
                  </a:lnTo>
                  <a:lnTo>
                    <a:pt x="4471" y="12190"/>
                  </a:lnTo>
                  <a:lnTo>
                    <a:pt x="4483" y="12232"/>
                  </a:lnTo>
                  <a:lnTo>
                    <a:pt x="2487" y="13065"/>
                  </a:lnTo>
                  <a:lnTo>
                    <a:pt x="2442" y="13031"/>
                  </a:lnTo>
                  <a:lnTo>
                    <a:pt x="2396" y="13006"/>
                  </a:lnTo>
                  <a:lnTo>
                    <a:pt x="2327" y="12989"/>
                  </a:lnTo>
                  <a:lnTo>
                    <a:pt x="2259" y="12981"/>
                  </a:lnTo>
                  <a:lnTo>
                    <a:pt x="2201" y="12981"/>
                  </a:lnTo>
                  <a:lnTo>
                    <a:pt x="2155" y="12998"/>
                  </a:lnTo>
                  <a:lnTo>
                    <a:pt x="2110" y="13015"/>
                  </a:lnTo>
                  <a:lnTo>
                    <a:pt x="2041" y="13065"/>
                  </a:lnTo>
                  <a:lnTo>
                    <a:pt x="2018" y="13098"/>
                  </a:lnTo>
                  <a:lnTo>
                    <a:pt x="1995" y="13139"/>
                  </a:lnTo>
                  <a:lnTo>
                    <a:pt x="1995" y="13215"/>
                  </a:lnTo>
                  <a:lnTo>
                    <a:pt x="2007" y="13248"/>
                  </a:lnTo>
                  <a:lnTo>
                    <a:pt x="2029" y="13281"/>
                  </a:lnTo>
                  <a:lnTo>
                    <a:pt x="2063" y="13306"/>
                  </a:lnTo>
                  <a:lnTo>
                    <a:pt x="2098" y="13331"/>
                  </a:lnTo>
                  <a:lnTo>
                    <a:pt x="2144" y="13348"/>
                  </a:lnTo>
                  <a:lnTo>
                    <a:pt x="2190" y="13364"/>
                  </a:lnTo>
                  <a:lnTo>
                    <a:pt x="2235" y="13373"/>
                  </a:lnTo>
                  <a:lnTo>
                    <a:pt x="2235" y="15071"/>
                  </a:lnTo>
                  <a:lnTo>
                    <a:pt x="2178" y="15088"/>
                  </a:lnTo>
                  <a:lnTo>
                    <a:pt x="2133" y="15113"/>
                  </a:lnTo>
                  <a:lnTo>
                    <a:pt x="2110" y="15155"/>
                  </a:lnTo>
                  <a:lnTo>
                    <a:pt x="2098" y="15196"/>
                  </a:lnTo>
                  <a:lnTo>
                    <a:pt x="2110" y="15229"/>
                  </a:lnTo>
                  <a:lnTo>
                    <a:pt x="92" y="16079"/>
                  </a:lnTo>
                  <a:lnTo>
                    <a:pt x="45" y="16046"/>
                  </a:lnTo>
                  <a:lnTo>
                    <a:pt x="0" y="16021"/>
                  </a:lnTo>
                  <a:lnTo>
                    <a:pt x="0" y="16346"/>
                  </a:lnTo>
                  <a:lnTo>
                    <a:pt x="57" y="16312"/>
                  </a:lnTo>
                  <a:lnTo>
                    <a:pt x="92" y="16279"/>
                  </a:lnTo>
                  <a:lnTo>
                    <a:pt x="126" y="16229"/>
                  </a:lnTo>
                  <a:lnTo>
                    <a:pt x="137" y="16179"/>
                  </a:lnTo>
                  <a:lnTo>
                    <a:pt x="126" y="16146"/>
                  </a:lnTo>
                  <a:lnTo>
                    <a:pt x="115" y="16104"/>
                  </a:lnTo>
                  <a:lnTo>
                    <a:pt x="2121" y="15263"/>
                  </a:lnTo>
                  <a:lnTo>
                    <a:pt x="2178" y="15305"/>
                  </a:lnTo>
                  <a:lnTo>
                    <a:pt x="2224" y="15313"/>
                  </a:lnTo>
                  <a:lnTo>
                    <a:pt x="2304" y="15313"/>
                  </a:lnTo>
                  <a:lnTo>
                    <a:pt x="2338" y="15305"/>
                  </a:lnTo>
                  <a:lnTo>
                    <a:pt x="2374" y="15288"/>
                  </a:lnTo>
                  <a:lnTo>
                    <a:pt x="2396" y="15263"/>
                  </a:lnTo>
                  <a:lnTo>
                    <a:pt x="4460" y="16129"/>
                  </a:lnTo>
                  <a:lnTo>
                    <a:pt x="4449" y="16154"/>
                  </a:lnTo>
                  <a:lnTo>
                    <a:pt x="4437" y="16179"/>
                  </a:lnTo>
                  <a:lnTo>
                    <a:pt x="4449" y="16212"/>
                  </a:lnTo>
                  <a:lnTo>
                    <a:pt x="4460" y="16237"/>
                  </a:lnTo>
                  <a:lnTo>
                    <a:pt x="4494" y="16279"/>
                  </a:lnTo>
                  <a:lnTo>
                    <a:pt x="4552" y="16312"/>
                  </a:lnTo>
                  <a:lnTo>
                    <a:pt x="4586" y="16329"/>
                  </a:lnTo>
                  <a:lnTo>
                    <a:pt x="4632" y="16329"/>
                  </a:lnTo>
                  <a:lnTo>
                    <a:pt x="4632" y="18028"/>
                  </a:lnTo>
                  <a:lnTo>
                    <a:pt x="4586" y="18028"/>
                  </a:lnTo>
                  <a:lnTo>
                    <a:pt x="4541" y="18044"/>
                  </a:lnTo>
                  <a:lnTo>
                    <a:pt x="4505" y="18061"/>
                  </a:lnTo>
                  <a:lnTo>
                    <a:pt x="4471" y="18078"/>
                  </a:lnTo>
                  <a:lnTo>
                    <a:pt x="4449" y="18102"/>
                  </a:lnTo>
                  <a:lnTo>
                    <a:pt x="4426" y="18135"/>
                  </a:lnTo>
                  <a:lnTo>
                    <a:pt x="4414" y="18169"/>
                  </a:lnTo>
                  <a:lnTo>
                    <a:pt x="4402" y="18202"/>
                  </a:lnTo>
                  <a:lnTo>
                    <a:pt x="4414" y="18236"/>
                  </a:lnTo>
                  <a:lnTo>
                    <a:pt x="4426" y="18269"/>
                  </a:lnTo>
                  <a:lnTo>
                    <a:pt x="2465" y="19085"/>
                  </a:lnTo>
                  <a:lnTo>
                    <a:pt x="2430" y="19052"/>
                  </a:lnTo>
                  <a:lnTo>
                    <a:pt x="2385" y="19027"/>
                  </a:lnTo>
                  <a:lnTo>
                    <a:pt x="2327" y="19010"/>
                  </a:lnTo>
                  <a:lnTo>
                    <a:pt x="2201" y="19010"/>
                  </a:lnTo>
                  <a:lnTo>
                    <a:pt x="2144" y="19027"/>
                  </a:lnTo>
                  <a:lnTo>
                    <a:pt x="2098" y="19052"/>
                  </a:lnTo>
                  <a:lnTo>
                    <a:pt x="2052" y="19085"/>
                  </a:lnTo>
                  <a:lnTo>
                    <a:pt x="69" y="18253"/>
                  </a:lnTo>
                  <a:lnTo>
                    <a:pt x="80" y="18228"/>
                  </a:lnTo>
                  <a:lnTo>
                    <a:pt x="92" y="18202"/>
                  </a:lnTo>
                  <a:lnTo>
                    <a:pt x="80" y="18161"/>
                  </a:lnTo>
                  <a:lnTo>
                    <a:pt x="57" y="18127"/>
                  </a:lnTo>
                  <a:lnTo>
                    <a:pt x="34" y="18102"/>
                  </a:lnTo>
                  <a:lnTo>
                    <a:pt x="0" y="18078"/>
                  </a:lnTo>
                  <a:lnTo>
                    <a:pt x="0" y="18327"/>
                  </a:lnTo>
                  <a:lnTo>
                    <a:pt x="45" y="18285"/>
                  </a:lnTo>
                  <a:lnTo>
                    <a:pt x="2029" y="19119"/>
                  </a:lnTo>
                  <a:lnTo>
                    <a:pt x="2018" y="19151"/>
                  </a:lnTo>
                  <a:lnTo>
                    <a:pt x="2018" y="19218"/>
                  </a:lnTo>
                  <a:lnTo>
                    <a:pt x="2029" y="19252"/>
                  </a:lnTo>
                  <a:lnTo>
                    <a:pt x="2052" y="19277"/>
                  </a:lnTo>
                  <a:lnTo>
                    <a:pt x="2075" y="19310"/>
                  </a:lnTo>
                  <a:lnTo>
                    <a:pt x="2110" y="19326"/>
                  </a:lnTo>
                  <a:lnTo>
                    <a:pt x="2155" y="19343"/>
                  </a:lnTo>
                  <a:lnTo>
                    <a:pt x="2190" y="19360"/>
                  </a:lnTo>
                  <a:lnTo>
                    <a:pt x="2235" y="19360"/>
                  </a:lnTo>
                  <a:lnTo>
                    <a:pt x="2235" y="21041"/>
                  </a:lnTo>
                  <a:lnTo>
                    <a:pt x="2201" y="21050"/>
                  </a:lnTo>
                  <a:lnTo>
                    <a:pt x="2155" y="21058"/>
                  </a:lnTo>
                  <a:lnTo>
                    <a:pt x="2121" y="21075"/>
                  </a:lnTo>
                  <a:lnTo>
                    <a:pt x="2098" y="21092"/>
                  </a:lnTo>
                  <a:lnTo>
                    <a:pt x="2052" y="21142"/>
                  </a:lnTo>
                  <a:lnTo>
                    <a:pt x="2041" y="21175"/>
                  </a:lnTo>
                  <a:lnTo>
                    <a:pt x="2041" y="21233"/>
                  </a:lnTo>
                  <a:lnTo>
                    <a:pt x="2052" y="21267"/>
                  </a:lnTo>
                  <a:lnTo>
                    <a:pt x="2098" y="21317"/>
                  </a:lnTo>
                  <a:lnTo>
                    <a:pt x="2133" y="21342"/>
                  </a:lnTo>
                  <a:lnTo>
                    <a:pt x="2178" y="21358"/>
                  </a:lnTo>
                  <a:lnTo>
                    <a:pt x="2212" y="21366"/>
                  </a:lnTo>
                  <a:lnTo>
                    <a:pt x="2259" y="21366"/>
                  </a:lnTo>
                  <a:lnTo>
                    <a:pt x="2316" y="21358"/>
                  </a:lnTo>
                  <a:lnTo>
                    <a:pt x="2374" y="21350"/>
                  </a:lnTo>
                  <a:lnTo>
                    <a:pt x="2453" y="21292"/>
                  </a:lnTo>
                  <a:lnTo>
                    <a:pt x="3176" y="21600"/>
                  </a:lnTo>
                  <a:lnTo>
                    <a:pt x="3268" y="21600"/>
                  </a:lnTo>
                  <a:lnTo>
                    <a:pt x="2465" y="21267"/>
                  </a:lnTo>
                  <a:lnTo>
                    <a:pt x="2476" y="21233"/>
                  </a:lnTo>
                  <a:lnTo>
                    <a:pt x="2487" y="21200"/>
                  </a:lnTo>
                  <a:lnTo>
                    <a:pt x="2476" y="21175"/>
                  </a:lnTo>
                  <a:lnTo>
                    <a:pt x="2465" y="21142"/>
                  </a:lnTo>
                  <a:lnTo>
                    <a:pt x="2453" y="21117"/>
                  </a:lnTo>
                  <a:lnTo>
                    <a:pt x="2430" y="21092"/>
                  </a:lnTo>
                  <a:lnTo>
                    <a:pt x="2361" y="21058"/>
                  </a:lnTo>
                  <a:lnTo>
                    <a:pt x="2327" y="21050"/>
                  </a:lnTo>
                  <a:lnTo>
                    <a:pt x="2282" y="21041"/>
                  </a:lnTo>
                  <a:lnTo>
                    <a:pt x="2282" y="19360"/>
                  </a:lnTo>
                  <a:lnTo>
                    <a:pt x="2327" y="19360"/>
                  </a:lnTo>
                  <a:lnTo>
                    <a:pt x="2374" y="19343"/>
                  </a:lnTo>
                  <a:lnTo>
                    <a:pt x="2408" y="19326"/>
                  </a:lnTo>
                  <a:lnTo>
                    <a:pt x="2442" y="19302"/>
                  </a:lnTo>
                  <a:lnTo>
                    <a:pt x="2465" y="19277"/>
                  </a:lnTo>
                  <a:lnTo>
                    <a:pt x="2487" y="19252"/>
                  </a:lnTo>
                  <a:lnTo>
                    <a:pt x="2500" y="19218"/>
                  </a:lnTo>
                  <a:lnTo>
                    <a:pt x="2511" y="19185"/>
                  </a:lnTo>
                  <a:lnTo>
                    <a:pt x="2500" y="19151"/>
                  </a:lnTo>
                  <a:lnTo>
                    <a:pt x="2487" y="19119"/>
                  </a:lnTo>
                  <a:lnTo>
                    <a:pt x="4449" y="18294"/>
                  </a:lnTo>
                  <a:lnTo>
                    <a:pt x="4483" y="18327"/>
                  </a:lnTo>
                  <a:lnTo>
                    <a:pt x="4528" y="18352"/>
                  </a:lnTo>
                  <a:lnTo>
                    <a:pt x="4586" y="18369"/>
                  </a:lnTo>
                  <a:lnTo>
                    <a:pt x="4654" y="18377"/>
                  </a:lnTo>
                  <a:lnTo>
                    <a:pt x="4712" y="18369"/>
                  </a:lnTo>
                  <a:lnTo>
                    <a:pt x="4769" y="18352"/>
                  </a:lnTo>
                  <a:lnTo>
                    <a:pt x="4816" y="18327"/>
                  </a:lnTo>
                  <a:lnTo>
                    <a:pt x="4850" y="18294"/>
                  </a:lnTo>
                  <a:lnTo>
                    <a:pt x="6833" y="19127"/>
                  </a:lnTo>
                  <a:lnTo>
                    <a:pt x="6821" y="19151"/>
                  </a:lnTo>
                  <a:lnTo>
                    <a:pt x="6821" y="19218"/>
                  </a:lnTo>
                  <a:lnTo>
                    <a:pt x="6833" y="19243"/>
                  </a:lnTo>
                  <a:lnTo>
                    <a:pt x="6845" y="19269"/>
                  </a:lnTo>
                  <a:lnTo>
                    <a:pt x="6879" y="19293"/>
                  </a:lnTo>
                  <a:lnTo>
                    <a:pt x="6902" y="19310"/>
                  </a:lnTo>
                  <a:lnTo>
                    <a:pt x="6971" y="19343"/>
                  </a:lnTo>
                  <a:lnTo>
                    <a:pt x="7017" y="19343"/>
                  </a:lnTo>
                  <a:lnTo>
                    <a:pt x="7017" y="21041"/>
                  </a:lnTo>
                  <a:lnTo>
                    <a:pt x="6971" y="21050"/>
                  </a:lnTo>
                  <a:lnTo>
                    <a:pt x="6936" y="21058"/>
                  </a:lnTo>
                  <a:lnTo>
                    <a:pt x="6902" y="21075"/>
                  </a:lnTo>
                  <a:lnTo>
                    <a:pt x="6845" y="21117"/>
                  </a:lnTo>
                  <a:lnTo>
                    <a:pt x="6833" y="21142"/>
                  </a:lnTo>
                  <a:lnTo>
                    <a:pt x="6821" y="21175"/>
                  </a:lnTo>
                  <a:lnTo>
                    <a:pt x="6821" y="21233"/>
                  </a:lnTo>
                  <a:lnTo>
                    <a:pt x="6833" y="21267"/>
                  </a:lnTo>
                  <a:lnTo>
                    <a:pt x="6030" y="21600"/>
                  </a:lnTo>
                  <a:lnTo>
                    <a:pt x="6122" y="21600"/>
                  </a:lnTo>
                  <a:lnTo>
                    <a:pt x="6856" y="21292"/>
                  </a:lnTo>
                  <a:lnTo>
                    <a:pt x="6890" y="21325"/>
                  </a:lnTo>
                  <a:lnTo>
                    <a:pt x="6936" y="21350"/>
                  </a:lnTo>
                  <a:lnTo>
                    <a:pt x="6982" y="21358"/>
                  </a:lnTo>
                  <a:lnTo>
                    <a:pt x="7039" y="21366"/>
                  </a:lnTo>
                  <a:lnTo>
                    <a:pt x="7085" y="21358"/>
                  </a:lnTo>
                  <a:lnTo>
                    <a:pt x="7120" y="21350"/>
                  </a:lnTo>
                  <a:lnTo>
                    <a:pt x="7165" y="21342"/>
                  </a:lnTo>
                  <a:lnTo>
                    <a:pt x="7200" y="21317"/>
                  </a:lnTo>
                  <a:lnTo>
                    <a:pt x="7223" y="21292"/>
                  </a:lnTo>
                  <a:lnTo>
                    <a:pt x="7246" y="21267"/>
                  </a:lnTo>
                  <a:lnTo>
                    <a:pt x="7257" y="21233"/>
                  </a:lnTo>
                  <a:lnTo>
                    <a:pt x="7257" y="21175"/>
                  </a:lnTo>
                  <a:lnTo>
                    <a:pt x="7246" y="21142"/>
                  </a:lnTo>
                  <a:lnTo>
                    <a:pt x="7223" y="21117"/>
                  </a:lnTo>
                  <a:lnTo>
                    <a:pt x="7200" y="21100"/>
                  </a:lnTo>
                  <a:lnTo>
                    <a:pt x="7177" y="21075"/>
                  </a:lnTo>
                  <a:lnTo>
                    <a:pt x="7143" y="21058"/>
                  </a:lnTo>
                  <a:lnTo>
                    <a:pt x="7109" y="21050"/>
                  </a:lnTo>
                  <a:lnTo>
                    <a:pt x="7062" y="21041"/>
                  </a:lnTo>
                  <a:lnTo>
                    <a:pt x="7062" y="19343"/>
                  </a:lnTo>
                  <a:lnTo>
                    <a:pt x="7109" y="19335"/>
                  </a:lnTo>
                  <a:lnTo>
                    <a:pt x="7143" y="19326"/>
                  </a:lnTo>
                  <a:lnTo>
                    <a:pt x="7177" y="19310"/>
                  </a:lnTo>
                  <a:lnTo>
                    <a:pt x="7200" y="19293"/>
                  </a:lnTo>
                  <a:lnTo>
                    <a:pt x="7223" y="19269"/>
                  </a:lnTo>
                  <a:lnTo>
                    <a:pt x="7246" y="19243"/>
                  </a:lnTo>
                  <a:lnTo>
                    <a:pt x="7257" y="19218"/>
                  </a:lnTo>
                  <a:lnTo>
                    <a:pt x="7257" y="19151"/>
                  </a:lnTo>
                  <a:lnTo>
                    <a:pt x="7246" y="19127"/>
                  </a:lnTo>
                  <a:lnTo>
                    <a:pt x="9218" y="18302"/>
                  </a:lnTo>
                  <a:lnTo>
                    <a:pt x="9252" y="18335"/>
                  </a:lnTo>
                  <a:lnTo>
                    <a:pt x="9310" y="18361"/>
                  </a:lnTo>
                  <a:lnTo>
                    <a:pt x="9367" y="18377"/>
                  </a:lnTo>
                  <a:lnTo>
                    <a:pt x="9424" y="18386"/>
                  </a:lnTo>
                  <a:lnTo>
                    <a:pt x="9493" y="18377"/>
                  </a:lnTo>
                  <a:lnTo>
                    <a:pt x="9551" y="18361"/>
                  </a:lnTo>
                  <a:lnTo>
                    <a:pt x="9596" y="18335"/>
                  </a:lnTo>
                  <a:lnTo>
                    <a:pt x="9642" y="18302"/>
                  </a:lnTo>
                  <a:lnTo>
                    <a:pt x="11660" y="19143"/>
                  </a:lnTo>
                  <a:lnTo>
                    <a:pt x="11648" y="19185"/>
                  </a:lnTo>
                  <a:lnTo>
                    <a:pt x="11648" y="19210"/>
                  </a:lnTo>
                  <a:lnTo>
                    <a:pt x="11660" y="19235"/>
                  </a:lnTo>
                  <a:lnTo>
                    <a:pt x="11694" y="19277"/>
                  </a:lnTo>
                  <a:lnTo>
                    <a:pt x="11752" y="19302"/>
                  </a:lnTo>
                  <a:lnTo>
                    <a:pt x="11786" y="19310"/>
                  </a:lnTo>
                  <a:lnTo>
                    <a:pt x="11855" y="19310"/>
                  </a:lnTo>
                  <a:lnTo>
                    <a:pt x="11878" y="19302"/>
                  </a:lnTo>
                  <a:lnTo>
                    <a:pt x="11935" y="19277"/>
                  </a:lnTo>
                  <a:lnTo>
                    <a:pt x="11970" y="19235"/>
                  </a:lnTo>
                  <a:lnTo>
                    <a:pt x="11981" y="19210"/>
                  </a:lnTo>
                  <a:lnTo>
                    <a:pt x="11981" y="19143"/>
                  </a:lnTo>
                  <a:lnTo>
                    <a:pt x="14022" y="18285"/>
                  </a:lnTo>
                  <a:lnTo>
                    <a:pt x="14056" y="18319"/>
                  </a:lnTo>
                  <a:lnTo>
                    <a:pt x="14102" y="18344"/>
                  </a:lnTo>
                  <a:lnTo>
                    <a:pt x="14148" y="18352"/>
                  </a:lnTo>
                  <a:lnTo>
                    <a:pt x="14205" y="18361"/>
                  </a:lnTo>
                  <a:lnTo>
                    <a:pt x="14263" y="18352"/>
                  </a:lnTo>
                  <a:lnTo>
                    <a:pt x="14308" y="18335"/>
                  </a:lnTo>
                  <a:lnTo>
                    <a:pt x="14354" y="18319"/>
                  </a:lnTo>
                  <a:lnTo>
                    <a:pt x="14389" y="18285"/>
                  </a:lnTo>
                  <a:lnTo>
                    <a:pt x="16383" y="19127"/>
                  </a:lnTo>
                  <a:lnTo>
                    <a:pt x="16372" y="19151"/>
                  </a:lnTo>
                  <a:lnTo>
                    <a:pt x="16361" y="19185"/>
                  </a:lnTo>
                  <a:lnTo>
                    <a:pt x="16372" y="19218"/>
                  </a:lnTo>
                  <a:lnTo>
                    <a:pt x="16383" y="19252"/>
                  </a:lnTo>
                  <a:lnTo>
                    <a:pt x="16430" y="19302"/>
                  </a:lnTo>
                  <a:lnTo>
                    <a:pt x="16464" y="19326"/>
                  </a:lnTo>
                  <a:lnTo>
                    <a:pt x="16509" y="19335"/>
                  </a:lnTo>
                  <a:lnTo>
                    <a:pt x="16544" y="19351"/>
                  </a:lnTo>
                  <a:lnTo>
                    <a:pt x="16636" y="19351"/>
                  </a:lnTo>
                  <a:lnTo>
                    <a:pt x="16682" y="19335"/>
                  </a:lnTo>
                  <a:lnTo>
                    <a:pt x="16716" y="19326"/>
                  </a:lnTo>
                  <a:lnTo>
                    <a:pt x="16784" y="19277"/>
                  </a:lnTo>
                  <a:lnTo>
                    <a:pt x="16808" y="19252"/>
                  </a:lnTo>
                  <a:lnTo>
                    <a:pt x="16820" y="19218"/>
                  </a:lnTo>
                  <a:lnTo>
                    <a:pt x="16820" y="19151"/>
                  </a:lnTo>
                  <a:lnTo>
                    <a:pt x="16808" y="19127"/>
                  </a:lnTo>
                  <a:lnTo>
                    <a:pt x="18837" y="18277"/>
                  </a:lnTo>
                  <a:lnTo>
                    <a:pt x="18860" y="18294"/>
                  </a:lnTo>
                  <a:lnTo>
                    <a:pt x="18895" y="18310"/>
                  </a:lnTo>
                  <a:lnTo>
                    <a:pt x="18940" y="18327"/>
                  </a:lnTo>
                  <a:lnTo>
                    <a:pt x="19021" y="18327"/>
                  </a:lnTo>
                  <a:lnTo>
                    <a:pt x="19055" y="18319"/>
                  </a:lnTo>
                  <a:lnTo>
                    <a:pt x="19113" y="18294"/>
                  </a:lnTo>
                  <a:lnTo>
                    <a:pt x="19147" y="18253"/>
                  </a:lnTo>
                  <a:lnTo>
                    <a:pt x="19158" y="18228"/>
                  </a:lnTo>
                  <a:lnTo>
                    <a:pt x="19158" y="18202"/>
                  </a:lnTo>
                  <a:lnTo>
                    <a:pt x="19147" y="18152"/>
                  </a:lnTo>
                  <a:lnTo>
                    <a:pt x="19113" y="18111"/>
                  </a:lnTo>
                  <a:lnTo>
                    <a:pt x="19066" y="18086"/>
                  </a:lnTo>
                  <a:lnTo>
                    <a:pt x="19009" y="18069"/>
                  </a:lnTo>
                  <a:lnTo>
                    <a:pt x="19009" y="16337"/>
                  </a:lnTo>
                  <a:lnTo>
                    <a:pt x="19043" y="16337"/>
                  </a:lnTo>
                  <a:lnTo>
                    <a:pt x="19089" y="16321"/>
                  </a:lnTo>
                  <a:lnTo>
                    <a:pt x="19124" y="16304"/>
                  </a:lnTo>
                  <a:lnTo>
                    <a:pt x="19147" y="16287"/>
                  </a:lnTo>
                  <a:lnTo>
                    <a:pt x="19170" y="16262"/>
                  </a:lnTo>
                  <a:lnTo>
                    <a:pt x="19192" y="16237"/>
                  </a:lnTo>
                  <a:lnTo>
                    <a:pt x="19204" y="16212"/>
                  </a:lnTo>
                  <a:lnTo>
                    <a:pt x="19204" y="16146"/>
                  </a:lnTo>
                  <a:lnTo>
                    <a:pt x="19181" y="16121"/>
                  </a:lnTo>
                  <a:lnTo>
                    <a:pt x="19170" y="16087"/>
                  </a:lnTo>
                  <a:lnTo>
                    <a:pt x="19135" y="16070"/>
                  </a:lnTo>
                  <a:lnTo>
                    <a:pt x="19100" y="16046"/>
                  </a:lnTo>
                  <a:lnTo>
                    <a:pt x="19066" y="16029"/>
                  </a:lnTo>
                  <a:lnTo>
                    <a:pt x="19032" y="16021"/>
                  </a:lnTo>
                  <a:lnTo>
                    <a:pt x="18929" y="16021"/>
                  </a:lnTo>
                  <a:lnTo>
                    <a:pt x="18872" y="16037"/>
                  </a:lnTo>
                  <a:lnTo>
                    <a:pt x="18803" y="16087"/>
                  </a:lnTo>
                  <a:lnTo>
                    <a:pt x="16796" y="15255"/>
                  </a:lnTo>
                  <a:lnTo>
                    <a:pt x="16808" y="15221"/>
                  </a:lnTo>
                  <a:lnTo>
                    <a:pt x="16808" y="15163"/>
                  </a:lnTo>
                  <a:lnTo>
                    <a:pt x="16796" y="15130"/>
                  </a:lnTo>
                  <a:lnTo>
                    <a:pt x="16750" y="15080"/>
                  </a:lnTo>
                  <a:lnTo>
                    <a:pt x="16682" y="15046"/>
                  </a:lnTo>
                  <a:lnTo>
                    <a:pt x="16636" y="15038"/>
                  </a:lnTo>
                  <a:lnTo>
                    <a:pt x="16544" y="15038"/>
                  </a:lnTo>
                  <a:lnTo>
                    <a:pt x="16509" y="15046"/>
                  </a:lnTo>
                  <a:lnTo>
                    <a:pt x="16441" y="15080"/>
                  </a:lnTo>
                  <a:lnTo>
                    <a:pt x="16406" y="15105"/>
                  </a:lnTo>
                  <a:lnTo>
                    <a:pt x="16395" y="15130"/>
                  </a:lnTo>
                  <a:lnTo>
                    <a:pt x="16372" y="15163"/>
                  </a:lnTo>
                  <a:lnTo>
                    <a:pt x="16372" y="15221"/>
                  </a:lnTo>
                  <a:lnTo>
                    <a:pt x="16383" y="15255"/>
                  </a:lnTo>
                  <a:lnTo>
                    <a:pt x="14354" y="16112"/>
                  </a:lnTo>
                  <a:lnTo>
                    <a:pt x="14320" y="16087"/>
                  </a:lnTo>
                  <a:lnTo>
                    <a:pt x="14286" y="16070"/>
                  </a:lnTo>
                  <a:lnTo>
                    <a:pt x="14250" y="16054"/>
                  </a:lnTo>
                  <a:lnTo>
                    <a:pt x="14159" y="16054"/>
                  </a:lnTo>
                  <a:lnTo>
                    <a:pt x="14125" y="16070"/>
                  </a:lnTo>
                  <a:lnTo>
                    <a:pt x="14056" y="16104"/>
                  </a:lnTo>
                  <a:lnTo>
                    <a:pt x="11993" y="15238"/>
                  </a:lnTo>
                  <a:lnTo>
                    <a:pt x="12004" y="15196"/>
                  </a:lnTo>
                  <a:lnTo>
                    <a:pt x="12004" y="15163"/>
                  </a:lnTo>
                  <a:lnTo>
                    <a:pt x="11993" y="15138"/>
                  </a:lnTo>
                  <a:lnTo>
                    <a:pt x="11970" y="15113"/>
                  </a:lnTo>
                  <a:lnTo>
                    <a:pt x="11946" y="15096"/>
                  </a:lnTo>
                  <a:lnTo>
                    <a:pt x="11923" y="15080"/>
                  </a:lnTo>
                  <a:lnTo>
                    <a:pt x="11889" y="15063"/>
                  </a:lnTo>
                  <a:lnTo>
                    <a:pt x="11855" y="15055"/>
                  </a:lnTo>
                  <a:lnTo>
                    <a:pt x="11774" y="15055"/>
                  </a:lnTo>
                  <a:lnTo>
                    <a:pt x="11740" y="15063"/>
                  </a:lnTo>
                  <a:lnTo>
                    <a:pt x="11706" y="15080"/>
                  </a:lnTo>
                  <a:lnTo>
                    <a:pt x="11682" y="15096"/>
                  </a:lnTo>
                  <a:lnTo>
                    <a:pt x="11660" y="15113"/>
                  </a:lnTo>
                  <a:lnTo>
                    <a:pt x="11637" y="15138"/>
                  </a:lnTo>
                  <a:lnTo>
                    <a:pt x="11626" y="15163"/>
                  </a:lnTo>
                  <a:lnTo>
                    <a:pt x="11626" y="15196"/>
                  </a:lnTo>
                  <a:lnTo>
                    <a:pt x="11637" y="15238"/>
                  </a:lnTo>
                  <a:lnTo>
                    <a:pt x="9573" y="16104"/>
                  </a:lnTo>
                  <a:lnTo>
                    <a:pt x="9551" y="16087"/>
                  </a:lnTo>
                  <a:lnTo>
                    <a:pt x="9515" y="16062"/>
                  </a:lnTo>
                  <a:lnTo>
                    <a:pt x="9470" y="16054"/>
                  </a:lnTo>
                  <a:lnTo>
                    <a:pt x="9378" y="16054"/>
                  </a:lnTo>
                  <a:lnTo>
                    <a:pt x="9344" y="16062"/>
                  </a:lnTo>
                  <a:lnTo>
                    <a:pt x="9310" y="16087"/>
                  </a:lnTo>
                  <a:lnTo>
                    <a:pt x="9276" y="16104"/>
                  </a:lnTo>
                  <a:lnTo>
                    <a:pt x="7269" y="15263"/>
                  </a:lnTo>
                  <a:lnTo>
                    <a:pt x="7292" y="15229"/>
                  </a:lnTo>
                  <a:lnTo>
                    <a:pt x="7292" y="15163"/>
                  </a:lnTo>
                  <a:lnTo>
                    <a:pt x="7269" y="15130"/>
                  </a:lnTo>
                  <a:lnTo>
                    <a:pt x="7257" y="15096"/>
                  </a:lnTo>
                  <a:lnTo>
                    <a:pt x="7188" y="15046"/>
                  </a:lnTo>
                  <a:lnTo>
                    <a:pt x="7154" y="15030"/>
                  </a:lnTo>
                  <a:lnTo>
                    <a:pt x="7109" y="15021"/>
                  </a:lnTo>
                  <a:lnTo>
                    <a:pt x="7062" y="15013"/>
                  </a:lnTo>
                  <a:lnTo>
                    <a:pt x="7062" y="13331"/>
                  </a:lnTo>
                  <a:lnTo>
                    <a:pt x="7109" y="13331"/>
                  </a:lnTo>
                  <a:lnTo>
                    <a:pt x="7177" y="13298"/>
                  </a:lnTo>
                  <a:lnTo>
                    <a:pt x="7200" y="13281"/>
                  </a:lnTo>
                  <a:lnTo>
                    <a:pt x="7223" y="13257"/>
                  </a:lnTo>
                  <a:lnTo>
                    <a:pt x="7246" y="13231"/>
                  </a:lnTo>
                  <a:lnTo>
                    <a:pt x="7257" y="13206"/>
                  </a:lnTo>
                  <a:lnTo>
                    <a:pt x="7257" y="13148"/>
                  </a:lnTo>
                  <a:lnTo>
                    <a:pt x="7246" y="13115"/>
                  </a:lnTo>
                  <a:lnTo>
                    <a:pt x="9263" y="12265"/>
                  </a:lnTo>
                  <a:lnTo>
                    <a:pt x="9332" y="12315"/>
                  </a:lnTo>
                  <a:lnTo>
                    <a:pt x="9378" y="12323"/>
                  </a:lnTo>
                  <a:lnTo>
                    <a:pt x="9424" y="12332"/>
                  </a:lnTo>
                  <a:lnTo>
                    <a:pt x="9470" y="12323"/>
                  </a:lnTo>
                  <a:lnTo>
                    <a:pt x="9539" y="12307"/>
                  </a:lnTo>
                  <a:lnTo>
                    <a:pt x="9562" y="12290"/>
                  </a:lnTo>
                  <a:lnTo>
                    <a:pt x="9585" y="12265"/>
                  </a:lnTo>
                  <a:lnTo>
                    <a:pt x="9607" y="12241"/>
                  </a:lnTo>
                  <a:lnTo>
                    <a:pt x="9619" y="12216"/>
                  </a:lnTo>
                  <a:lnTo>
                    <a:pt x="9619" y="12190"/>
                  </a:lnTo>
                  <a:lnTo>
                    <a:pt x="9607" y="12140"/>
                  </a:lnTo>
                  <a:lnTo>
                    <a:pt x="9573" y="12099"/>
                  </a:lnTo>
                  <a:lnTo>
                    <a:pt x="9515" y="12066"/>
                  </a:lnTo>
                  <a:lnTo>
                    <a:pt x="9447" y="12049"/>
                  </a:lnTo>
                  <a:lnTo>
                    <a:pt x="9447" y="10334"/>
                  </a:lnTo>
                  <a:lnTo>
                    <a:pt x="9493" y="10325"/>
                  </a:lnTo>
                  <a:lnTo>
                    <a:pt x="9528" y="10317"/>
                  </a:lnTo>
                  <a:lnTo>
                    <a:pt x="9562" y="10300"/>
                  </a:lnTo>
                  <a:lnTo>
                    <a:pt x="9619" y="10258"/>
                  </a:lnTo>
                  <a:lnTo>
                    <a:pt x="9630" y="10233"/>
                  </a:lnTo>
                  <a:lnTo>
                    <a:pt x="9642" y="10200"/>
                  </a:lnTo>
                  <a:lnTo>
                    <a:pt x="9654" y="10176"/>
                  </a:lnTo>
                  <a:lnTo>
                    <a:pt x="9642" y="10142"/>
                  </a:lnTo>
                  <a:lnTo>
                    <a:pt x="9630" y="10109"/>
                  </a:lnTo>
                  <a:lnTo>
                    <a:pt x="11603" y="9284"/>
                  </a:lnTo>
                  <a:lnTo>
                    <a:pt x="11637" y="9318"/>
                  </a:lnTo>
                  <a:lnTo>
                    <a:pt x="11694" y="9343"/>
                  </a:lnTo>
                  <a:lnTo>
                    <a:pt x="11752" y="9359"/>
                  </a:lnTo>
                  <a:lnTo>
                    <a:pt x="11820" y="9367"/>
                  </a:lnTo>
                  <a:lnTo>
                    <a:pt x="11878" y="9359"/>
                  </a:lnTo>
                  <a:lnTo>
                    <a:pt x="11935" y="9343"/>
                  </a:lnTo>
                  <a:lnTo>
                    <a:pt x="11993" y="9318"/>
                  </a:lnTo>
                  <a:lnTo>
                    <a:pt x="12027" y="9284"/>
                  </a:lnTo>
                  <a:lnTo>
                    <a:pt x="14022" y="10117"/>
                  </a:lnTo>
                  <a:lnTo>
                    <a:pt x="14011" y="10142"/>
                  </a:lnTo>
                  <a:lnTo>
                    <a:pt x="13999" y="10176"/>
                  </a:lnTo>
                  <a:lnTo>
                    <a:pt x="14011" y="10200"/>
                  </a:lnTo>
                  <a:lnTo>
                    <a:pt x="14022" y="10225"/>
                  </a:lnTo>
                  <a:lnTo>
                    <a:pt x="14056" y="10267"/>
                  </a:lnTo>
                  <a:lnTo>
                    <a:pt x="14113" y="10300"/>
                  </a:lnTo>
                  <a:lnTo>
                    <a:pt x="14148" y="10309"/>
                  </a:lnTo>
                  <a:lnTo>
                    <a:pt x="14182" y="10317"/>
                  </a:lnTo>
                  <a:lnTo>
                    <a:pt x="14182" y="11990"/>
                  </a:lnTo>
                  <a:lnTo>
                    <a:pt x="14137" y="11999"/>
                  </a:lnTo>
                  <a:lnTo>
                    <a:pt x="14090" y="12016"/>
                  </a:lnTo>
                  <a:lnTo>
                    <a:pt x="14045" y="12032"/>
                  </a:lnTo>
                  <a:lnTo>
                    <a:pt x="13975" y="12082"/>
                  </a:lnTo>
                  <a:lnTo>
                    <a:pt x="13953" y="12115"/>
                  </a:lnTo>
                  <a:lnTo>
                    <a:pt x="13941" y="12149"/>
                  </a:lnTo>
                  <a:lnTo>
                    <a:pt x="13930" y="12190"/>
                  </a:lnTo>
                  <a:lnTo>
                    <a:pt x="13941" y="12232"/>
                  </a:lnTo>
                  <a:lnTo>
                    <a:pt x="13953" y="12265"/>
                  </a:lnTo>
                  <a:lnTo>
                    <a:pt x="13975" y="12298"/>
                  </a:lnTo>
                  <a:lnTo>
                    <a:pt x="14011" y="12332"/>
                  </a:lnTo>
                  <a:lnTo>
                    <a:pt x="14056" y="12349"/>
                  </a:lnTo>
                  <a:lnTo>
                    <a:pt x="14102" y="12374"/>
                  </a:lnTo>
                  <a:lnTo>
                    <a:pt x="14148" y="12382"/>
                  </a:lnTo>
                  <a:lnTo>
                    <a:pt x="14274" y="12382"/>
                  </a:lnTo>
                  <a:lnTo>
                    <a:pt x="14389" y="12332"/>
                  </a:lnTo>
                  <a:lnTo>
                    <a:pt x="14434" y="12290"/>
                  </a:lnTo>
                  <a:lnTo>
                    <a:pt x="16349" y="13098"/>
                  </a:lnTo>
                  <a:lnTo>
                    <a:pt x="16326" y="13131"/>
                  </a:lnTo>
                  <a:lnTo>
                    <a:pt x="16326" y="13215"/>
                  </a:lnTo>
                  <a:lnTo>
                    <a:pt x="16338" y="13257"/>
                  </a:lnTo>
                  <a:lnTo>
                    <a:pt x="16372" y="13290"/>
                  </a:lnTo>
                  <a:lnTo>
                    <a:pt x="16395" y="13314"/>
                  </a:lnTo>
                  <a:lnTo>
                    <a:pt x="16441" y="13339"/>
                  </a:lnTo>
                  <a:lnTo>
                    <a:pt x="16487" y="13356"/>
                  </a:lnTo>
                  <a:lnTo>
                    <a:pt x="16532" y="13373"/>
                  </a:lnTo>
                  <a:lnTo>
                    <a:pt x="16647" y="13373"/>
                  </a:lnTo>
                  <a:lnTo>
                    <a:pt x="16705" y="13356"/>
                  </a:lnTo>
                  <a:lnTo>
                    <a:pt x="16750" y="13339"/>
                  </a:lnTo>
                  <a:lnTo>
                    <a:pt x="16784" y="13314"/>
                  </a:lnTo>
                  <a:lnTo>
                    <a:pt x="16820" y="13290"/>
                  </a:lnTo>
                  <a:lnTo>
                    <a:pt x="16842" y="13257"/>
                  </a:lnTo>
                  <a:lnTo>
                    <a:pt x="16865" y="13215"/>
                  </a:lnTo>
                  <a:lnTo>
                    <a:pt x="16865" y="13131"/>
                  </a:lnTo>
                  <a:lnTo>
                    <a:pt x="16842" y="13098"/>
                  </a:lnTo>
                  <a:lnTo>
                    <a:pt x="18837" y="12265"/>
                  </a:lnTo>
                  <a:lnTo>
                    <a:pt x="18860" y="12290"/>
                  </a:lnTo>
                  <a:lnTo>
                    <a:pt x="18895" y="12307"/>
                  </a:lnTo>
                  <a:lnTo>
                    <a:pt x="18940" y="12315"/>
                  </a:lnTo>
                  <a:lnTo>
                    <a:pt x="18987" y="12323"/>
                  </a:lnTo>
                  <a:lnTo>
                    <a:pt x="19055" y="12307"/>
                  </a:lnTo>
                  <a:lnTo>
                    <a:pt x="19113" y="12282"/>
                  </a:lnTo>
                  <a:lnTo>
                    <a:pt x="19147" y="12241"/>
                  </a:lnTo>
                  <a:lnTo>
                    <a:pt x="19158" y="12216"/>
                  </a:lnTo>
                  <a:lnTo>
                    <a:pt x="19158" y="12190"/>
                  </a:lnTo>
                  <a:lnTo>
                    <a:pt x="19147" y="12140"/>
                  </a:lnTo>
                  <a:lnTo>
                    <a:pt x="19113" y="12107"/>
                  </a:lnTo>
                  <a:lnTo>
                    <a:pt x="19066" y="12074"/>
                  </a:lnTo>
                  <a:lnTo>
                    <a:pt x="19009" y="12057"/>
                  </a:lnTo>
                  <a:lnTo>
                    <a:pt x="19009" y="10317"/>
                  </a:lnTo>
                  <a:lnTo>
                    <a:pt x="19043" y="10317"/>
                  </a:lnTo>
                  <a:lnTo>
                    <a:pt x="19078" y="10300"/>
                  </a:lnTo>
                  <a:lnTo>
                    <a:pt x="19135" y="10275"/>
                  </a:lnTo>
                  <a:lnTo>
                    <a:pt x="19181" y="10225"/>
                  </a:lnTo>
                  <a:lnTo>
                    <a:pt x="19181" y="10200"/>
                  </a:lnTo>
                  <a:lnTo>
                    <a:pt x="19192" y="10176"/>
                  </a:lnTo>
                  <a:lnTo>
                    <a:pt x="19181" y="10142"/>
                  </a:lnTo>
                  <a:lnTo>
                    <a:pt x="19181" y="10117"/>
                  </a:lnTo>
                  <a:lnTo>
                    <a:pt x="21210" y="9259"/>
                  </a:lnTo>
                  <a:lnTo>
                    <a:pt x="21279" y="9310"/>
                  </a:lnTo>
                  <a:lnTo>
                    <a:pt x="21325" y="9318"/>
                  </a:lnTo>
                  <a:lnTo>
                    <a:pt x="21371" y="9326"/>
                  </a:lnTo>
                  <a:lnTo>
                    <a:pt x="21405" y="9318"/>
                  </a:lnTo>
                  <a:lnTo>
                    <a:pt x="21451" y="9318"/>
                  </a:lnTo>
                  <a:lnTo>
                    <a:pt x="21474" y="9301"/>
                  </a:lnTo>
                  <a:lnTo>
                    <a:pt x="21508" y="9284"/>
                  </a:lnTo>
                  <a:lnTo>
                    <a:pt x="21531" y="9259"/>
                  </a:lnTo>
                  <a:lnTo>
                    <a:pt x="21555" y="9243"/>
                  </a:lnTo>
                  <a:lnTo>
                    <a:pt x="21566" y="9209"/>
                  </a:lnTo>
                  <a:lnTo>
                    <a:pt x="21566" y="9184"/>
                  </a:lnTo>
                  <a:lnTo>
                    <a:pt x="21555" y="9135"/>
                  </a:lnTo>
                  <a:lnTo>
                    <a:pt x="21519" y="9093"/>
                  </a:lnTo>
                  <a:lnTo>
                    <a:pt x="21463" y="9059"/>
                  </a:lnTo>
                  <a:lnTo>
                    <a:pt x="21393" y="9043"/>
                  </a:lnTo>
                  <a:lnTo>
                    <a:pt x="21393" y="7336"/>
                  </a:lnTo>
                  <a:lnTo>
                    <a:pt x="21440" y="7327"/>
                  </a:lnTo>
                  <a:lnTo>
                    <a:pt x="21474" y="7311"/>
                  </a:lnTo>
                  <a:lnTo>
                    <a:pt x="21508" y="7294"/>
                  </a:lnTo>
                  <a:lnTo>
                    <a:pt x="21543" y="7278"/>
                  </a:lnTo>
                  <a:lnTo>
                    <a:pt x="21589" y="7228"/>
                  </a:lnTo>
                  <a:lnTo>
                    <a:pt x="21600" y="7194"/>
                  </a:lnTo>
                  <a:lnTo>
                    <a:pt x="21600" y="7128"/>
                  </a:lnTo>
                  <a:lnTo>
                    <a:pt x="21589" y="7103"/>
                  </a:lnTo>
                  <a:lnTo>
                    <a:pt x="21566" y="7070"/>
                  </a:lnTo>
                  <a:lnTo>
                    <a:pt x="21531" y="7044"/>
                  </a:lnTo>
                  <a:lnTo>
                    <a:pt x="21497" y="7028"/>
                  </a:lnTo>
                  <a:lnTo>
                    <a:pt x="21463" y="7011"/>
                  </a:lnTo>
                  <a:lnTo>
                    <a:pt x="21417" y="7003"/>
                  </a:lnTo>
                  <a:lnTo>
                    <a:pt x="21371" y="6994"/>
                  </a:lnTo>
                  <a:lnTo>
                    <a:pt x="21314" y="7003"/>
                  </a:lnTo>
                  <a:lnTo>
                    <a:pt x="21256" y="7019"/>
                  </a:lnTo>
                  <a:lnTo>
                    <a:pt x="21222" y="7044"/>
                  </a:lnTo>
                  <a:lnTo>
                    <a:pt x="21176" y="7070"/>
                  </a:lnTo>
                  <a:lnTo>
                    <a:pt x="19170" y="6229"/>
                  </a:lnTo>
                  <a:lnTo>
                    <a:pt x="19181" y="6178"/>
                  </a:lnTo>
                  <a:lnTo>
                    <a:pt x="19181" y="6153"/>
                  </a:lnTo>
                  <a:lnTo>
                    <a:pt x="19170" y="6128"/>
                  </a:lnTo>
                  <a:lnTo>
                    <a:pt x="19135" y="6079"/>
                  </a:lnTo>
                  <a:lnTo>
                    <a:pt x="19078" y="6054"/>
                  </a:lnTo>
                  <a:lnTo>
                    <a:pt x="19009" y="6037"/>
                  </a:lnTo>
                  <a:lnTo>
                    <a:pt x="19009" y="4288"/>
                  </a:lnTo>
                  <a:lnTo>
                    <a:pt x="19066" y="4271"/>
                  </a:lnTo>
                  <a:lnTo>
                    <a:pt x="19124" y="4246"/>
                  </a:lnTo>
                  <a:lnTo>
                    <a:pt x="19147" y="4205"/>
                  </a:lnTo>
                  <a:lnTo>
                    <a:pt x="19158" y="4164"/>
                  </a:lnTo>
                  <a:lnTo>
                    <a:pt x="19147" y="4113"/>
                  </a:lnTo>
                  <a:lnTo>
                    <a:pt x="21199" y="3256"/>
                  </a:lnTo>
                  <a:lnTo>
                    <a:pt x="21267" y="3306"/>
                  </a:lnTo>
                  <a:lnTo>
                    <a:pt x="21314" y="3314"/>
                  </a:lnTo>
                  <a:lnTo>
                    <a:pt x="21371" y="3323"/>
                  </a:lnTo>
                  <a:lnTo>
                    <a:pt x="21417" y="3323"/>
                  </a:lnTo>
                  <a:lnTo>
                    <a:pt x="21451" y="3314"/>
                  </a:lnTo>
                  <a:lnTo>
                    <a:pt x="21485" y="3298"/>
                  </a:lnTo>
                  <a:lnTo>
                    <a:pt x="21519" y="3281"/>
                  </a:lnTo>
                  <a:lnTo>
                    <a:pt x="21543" y="3256"/>
                  </a:lnTo>
                  <a:lnTo>
                    <a:pt x="21555" y="3231"/>
                  </a:lnTo>
                  <a:lnTo>
                    <a:pt x="21566" y="3205"/>
                  </a:lnTo>
                  <a:lnTo>
                    <a:pt x="21577" y="3173"/>
                  </a:lnTo>
                  <a:lnTo>
                    <a:pt x="21566" y="3148"/>
                  </a:lnTo>
                  <a:lnTo>
                    <a:pt x="21566" y="3123"/>
                  </a:lnTo>
                  <a:lnTo>
                    <a:pt x="21519" y="3072"/>
                  </a:lnTo>
                  <a:lnTo>
                    <a:pt x="21463" y="3047"/>
                  </a:lnTo>
                  <a:lnTo>
                    <a:pt x="21393" y="3031"/>
                  </a:lnTo>
                  <a:lnTo>
                    <a:pt x="21393" y="1299"/>
                  </a:lnTo>
                  <a:lnTo>
                    <a:pt x="21463" y="1291"/>
                  </a:lnTo>
                  <a:lnTo>
                    <a:pt x="21519" y="1258"/>
                  </a:lnTo>
                  <a:lnTo>
                    <a:pt x="21566" y="1207"/>
                  </a:lnTo>
                  <a:lnTo>
                    <a:pt x="21577" y="1182"/>
                  </a:lnTo>
                  <a:lnTo>
                    <a:pt x="21577" y="1124"/>
                  </a:lnTo>
                  <a:lnTo>
                    <a:pt x="21555" y="1099"/>
                  </a:lnTo>
                  <a:lnTo>
                    <a:pt x="21543" y="1074"/>
                  </a:lnTo>
                  <a:lnTo>
                    <a:pt x="21519" y="1049"/>
                  </a:lnTo>
                  <a:lnTo>
                    <a:pt x="21485" y="1032"/>
                  </a:lnTo>
                  <a:lnTo>
                    <a:pt x="21451" y="1016"/>
                  </a:lnTo>
                  <a:lnTo>
                    <a:pt x="21417" y="1007"/>
                  </a:lnTo>
                  <a:lnTo>
                    <a:pt x="21325" y="1007"/>
                  </a:lnTo>
                  <a:lnTo>
                    <a:pt x="21279" y="1024"/>
                  </a:lnTo>
                  <a:lnTo>
                    <a:pt x="21233" y="1041"/>
                  </a:lnTo>
                  <a:lnTo>
                    <a:pt x="21199" y="1066"/>
                  </a:lnTo>
                  <a:lnTo>
                    <a:pt x="19170" y="217"/>
                  </a:lnTo>
                  <a:lnTo>
                    <a:pt x="19181" y="166"/>
                  </a:lnTo>
                  <a:lnTo>
                    <a:pt x="19181" y="141"/>
                  </a:lnTo>
                  <a:lnTo>
                    <a:pt x="19170" y="116"/>
                  </a:lnTo>
                  <a:lnTo>
                    <a:pt x="19124" y="67"/>
                  </a:lnTo>
                  <a:lnTo>
                    <a:pt x="19055" y="33"/>
                  </a:lnTo>
                  <a:lnTo>
                    <a:pt x="19021" y="25"/>
                  </a:lnTo>
                  <a:lnTo>
                    <a:pt x="18940" y="25"/>
                  </a:lnTo>
                  <a:lnTo>
                    <a:pt x="18906" y="33"/>
                  </a:lnTo>
                  <a:lnTo>
                    <a:pt x="18837" y="67"/>
                  </a:lnTo>
                  <a:lnTo>
                    <a:pt x="18791" y="116"/>
                  </a:lnTo>
                  <a:lnTo>
                    <a:pt x="18780" y="141"/>
                  </a:lnTo>
                  <a:lnTo>
                    <a:pt x="18780" y="166"/>
                  </a:lnTo>
                  <a:lnTo>
                    <a:pt x="18791" y="217"/>
                  </a:lnTo>
                  <a:lnTo>
                    <a:pt x="16762" y="1074"/>
                  </a:lnTo>
                  <a:lnTo>
                    <a:pt x="16728" y="1049"/>
                  </a:lnTo>
                  <a:lnTo>
                    <a:pt x="16693" y="1024"/>
                  </a:lnTo>
                  <a:lnTo>
                    <a:pt x="16647" y="1016"/>
                  </a:lnTo>
                  <a:lnTo>
                    <a:pt x="16590" y="1007"/>
                  </a:lnTo>
                  <a:lnTo>
                    <a:pt x="16556" y="1016"/>
                  </a:lnTo>
                  <a:lnTo>
                    <a:pt x="16509" y="1024"/>
                  </a:lnTo>
                  <a:lnTo>
                    <a:pt x="16487" y="1032"/>
                  </a:lnTo>
                  <a:lnTo>
                    <a:pt x="16453" y="1049"/>
                  </a:lnTo>
                  <a:lnTo>
                    <a:pt x="16406" y="1099"/>
                  </a:lnTo>
                  <a:lnTo>
                    <a:pt x="16395" y="1124"/>
                  </a:lnTo>
                  <a:lnTo>
                    <a:pt x="16395" y="1182"/>
                  </a:lnTo>
                  <a:lnTo>
                    <a:pt x="16406" y="1207"/>
                  </a:lnTo>
                  <a:lnTo>
                    <a:pt x="16441" y="1258"/>
                  </a:lnTo>
                  <a:lnTo>
                    <a:pt x="16498" y="1282"/>
                  </a:lnTo>
                  <a:lnTo>
                    <a:pt x="16532" y="1291"/>
                  </a:lnTo>
                  <a:lnTo>
                    <a:pt x="16579" y="1299"/>
                  </a:lnTo>
                  <a:lnTo>
                    <a:pt x="16579" y="2998"/>
                  </a:lnTo>
                  <a:lnTo>
                    <a:pt x="16532" y="3006"/>
                  </a:lnTo>
                  <a:lnTo>
                    <a:pt x="16487" y="3022"/>
                  </a:lnTo>
                  <a:lnTo>
                    <a:pt x="16453" y="3039"/>
                  </a:lnTo>
                  <a:lnTo>
                    <a:pt x="16417" y="3056"/>
                  </a:lnTo>
                  <a:lnTo>
                    <a:pt x="16395" y="3081"/>
                  </a:lnTo>
                  <a:lnTo>
                    <a:pt x="16372" y="3106"/>
                  </a:lnTo>
                  <a:lnTo>
                    <a:pt x="16361" y="3139"/>
                  </a:lnTo>
                  <a:lnTo>
                    <a:pt x="16349" y="3173"/>
                  </a:lnTo>
                  <a:lnTo>
                    <a:pt x="16361" y="3205"/>
                  </a:lnTo>
                  <a:lnTo>
                    <a:pt x="16372" y="3239"/>
                  </a:lnTo>
                  <a:lnTo>
                    <a:pt x="14412" y="4063"/>
                  </a:lnTo>
                  <a:lnTo>
                    <a:pt x="14377" y="4030"/>
                  </a:lnTo>
                  <a:lnTo>
                    <a:pt x="14320" y="4005"/>
                  </a:lnTo>
                  <a:lnTo>
                    <a:pt x="14263" y="3989"/>
                  </a:lnTo>
                  <a:lnTo>
                    <a:pt x="14205" y="3980"/>
                  </a:lnTo>
                  <a:lnTo>
                    <a:pt x="14148" y="3989"/>
                  </a:lnTo>
                  <a:lnTo>
                    <a:pt x="14090" y="4005"/>
                  </a:lnTo>
                  <a:lnTo>
                    <a:pt x="14033" y="4030"/>
                  </a:lnTo>
                  <a:lnTo>
                    <a:pt x="13999" y="4055"/>
                  </a:lnTo>
                  <a:lnTo>
                    <a:pt x="12027" y="3231"/>
                  </a:lnTo>
                  <a:lnTo>
                    <a:pt x="12038" y="3205"/>
                  </a:lnTo>
                  <a:lnTo>
                    <a:pt x="12049" y="3173"/>
                  </a:lnTo>
                  <a:lnTo>
                    <a:pt x="12038" y="3139"/>
                  </a:lnTo>
                  <a:lnTo>
                    <a:pt x="12027" y="3106"/>
                  </a:lnTo>
                  <a:lnTo>
                    <a:pt x="11981" y="3056"/>
                  </a:lnTo>
                  <a:lnTo>
                    <a:pt x="11946" y="3039"/>
                  </a:lnTo>
                  <a:lnTo>
                    <a:pt x="11901" y="3022"/>
                  </a:lnTo>
                  <a:lnTo>
                    <a:pt x="11866" y="3014"/>
                  </a:lnTo>
                  <a:lnTo>
                    <a:pt x="11820" y="3006"/>
                  </a:lnTo>
                  <a:lnTo>
                    <a:pt x="11774" y="3014"/>
                  </a:lnTo>
                  <a:lnTo>
                    <a:pt x="11729" y="3022"/>
                  </a:lnTo>
                  <a:lnTo>
                    <a:pt x="11682" y="3039"/>
                  </a:lnTo>
                  <a:lnTo>
                    <a:pt x="11648" y="3056"/>
                  </a:lnTo>
                  <a:lnTo>
                    <a:pt x="11626" y="3081"/>
                  </a:lnTo>
                  <a:lnTo>
                    <a:pt x="11603" y="3106"/>
                  </a:lnTo>
                  <a:lnTo>
                    <a:pt x="11591" y="3139"/>
                  </a:lnTo>
                  <a:lnTo>
                    <a:pt x="11591" y="3205"/>
                  </a:lnTo>
                  <a:lnTo>
                    <a:pt x="11603" y="3231"/>
                  </a:lnTo>
                  <a:lnTo>
                    <a:pt x="9585" y="4080"/>
                  </a:lnTo>
                  <a:lnTo>
                    <a:pt x="9551" y="4055"/>
                  </a:lnTo>
                  <a:lnTo>
                    <a:pt x="9515" y="4038"/>
                  </a:lnTo>
                  <a:lnTo>
                    <a:pt x="9470" y="4030"/>
                  </a:lnTo>
                  <a:lnTo>
                    <a:pt x="9424" y="4022"/>
                  </a:lnTo>
                  <a:lnTo>
                    <a:pt x="9378" y="4030"/>
                  </a:lnTo>
                  <a:lnTo>
                    <a:pt x="9344" y="4038"/>
                  </a:lnTo>
                  <a:lnTo>
                    <a:pt x="9298" y="4055"/>
                  </a:lnTo>
                  <a:lnTo>
                    <a:pt x="9276" y="4080"/>
                  </a:lnTo>
                  <a:lnTo>
                    <a:pt x="7257" y="3239"/>
                  </a:lnTo>
                  <a:lnTo>
                    <a:pt x="7280" y="3205"/>
                  </a:lnTo>
                  <a:lnTo>
                    <a:pt x="7280" y="3139"/>
                  </a:lnTo>
                  <a:lnTo>
                    <a:pt x="7257" y="3106"/>
                  </a:lnTo>
                  <a:lnTo>
                    <a:pt x="7246" y="3081"/>
                  </a:lnTo>
                  <a:lnTo>
                    <a:pt x="7188" y="3039"/>
                  </a:lnTo>
                  <a:lnTo>
                    <a:pt x="7143" y="3022"/>
                  </a:lnTo>
                  <a:lnTo>
                    <a:pt x="7109" y="3006"/>
                  </a:lnTo>
                  <a:lnTo>
                    <a:pt x="7062" y="2998"/>
                  </a:lnTo>
                  <a:lnTo>
                    <a:pt x="7062" y="1291"/>
                  </a:lnTo>
                  <a:lnTo>
                    <a:pt x="7131" y="1282"/>
                  </a:lnTo>
                  <a:lnTo>
                    <a:pt x="7177" y="1249"/>
                  </a:lnTo>
                  <a:lnTo>
                    <a:pt x="7223" y="1207"/>
                  </a:lnTo>
                  <a:lnTo>
                    <a:pt x="7235" y="1157"/>
                  </a:lnTo>
                  <a:lnTo>
                    <a:pt x="7223" y="1124"/>
                  </a:lnTo>
                  <a:lnTo>
                    <a:pt x="7211" y="1099"/>
                  </a:lnTo>
                  <a:lnTo>
                    <a:pt x="7200" y="1074"/>
                  </a:lnTo>
                  <a:lnTo>
                    <a:pt x="7177" y="1058"/>
                  </a:lnTo>
                  <a:lnTo>
                    <a:pt x="7109" y="1024"/>
                  </a:lnTo>
                  <a:lnTo>
                    <a:pt x="7073" y="1016"/>
                  </a:lnTo>
                  <a:lnTo>
                    <a:pt x="7039" y="1016"/>
                  </a:lnTo>
                  <a:lnTo>
                    <a:pt x="6994" y="1024"/>
                  </a:lnTo>
                  <a:lnTo>
                    <a:pt x="6947" y="1032"/>
                  </a:lnTo>
                  <a:lnTo>
                    <a:pt x="6913" y="1049"/>
                  </a:lnTo>
                  <a:lnTo>
                    <a:pt x="6879" y="1074"/>
                  </a:lnTo>
                  <a:lnTo>
                    <a:pt x="4872" y="233"/>
                  </a:lnTo>
                  <a:lnTo>
                    <a:pt x="4884" y="200"/>
                  </a:lnTo>
                  <a:lnTo>
                    <a:pt x="4884" y="133"/>
                  </a:lnTo>
                  <a:lnTo>
                    <a:pt x="4872" y="100"/>
                  </a:lnTo>
                  <a:lnTo>
                    <a:pt x="4850" y="75"/>
                  </a:lnTo>
                  <a:lnTo>
                    <a:pt x="4816" y="50"/>
                  </a:lnTo>
                  <a:lnTo>
                    <a:pt x="4780" y="25"/>
                  </a:lnTo>
                  <a:lnTo>
                    <a:pt x="4746" y="8"/>
                  </a:lnTo>
                  <a:lnTo>
                    <a:pt x="4701" y="0"/>
                  </a:lnTo>
                  <a:lnTo>
                    <a:pt x="4597" y="0"/>
                  </a:lnTo>
                  <a:lnTo>
                    <a:pt x="4552" y="8"/>
                  </a:lnTo>
                  <a:lnTo>
                    <a:pt x="4517" y="25"/>
                  </a:lnTo>
                  <a:lnTo>
                    <a:pt x="4449" y="75"/>
                  </a:lnTo>
                  <a:lnTo>
                    <a:pt x="4426" y="100"/>
                  </a:lnTo>
                  <a:lnTo>
                    <a:pt x="4414" y="133"/>
                  </a:lnTo>
                  <a:lnTo>
                    <a:pt x="4414" y="200"/>
                  </a:lnTo>
                  <a:lnTo>
                    <a:pt x="4426" y="233"/>
                  </a:lnTo>
                  <a:lnTo>
                    <a:pt x="2465" y="1049"/>
                  </a:lnTo>
                  <a:lnTo>
                    <a:pt x="2430" y="1016"/>
                  </a:lnTo>
                  <a:lnTo>
                    <a:pt x="2385" y="991"/>
                  </a:lnTo>
                  <a:lnTo>
                    <a:pt x="2327" y="974"/>
                  </a:lnTo>
                  <a:lnTo>
                    <a:pt x="2201" y="974"/>
                  </a:lnTo>
                  <a:lnTo>
                    <a:pt x="2144" y="991"/>
                  </a:lnTo>
                  <a:lnTo>
                    <a:pt x="2086" y="1016"/>
                  </a:lnTo>
                  <a:lnTo>
                    <a:pt x="2052" y="1049"/>
                  </a:lnTo>
                  <a:lnTo>
                    <a:pt x="115" y="242"/>
                  </a:lnTo>
                  <a:lnTo>
                    <a:pt x="137" y="208"/>
                  </a:lnTo>
                  <a:lnTo>
                    <a:pt x="137" y="166"/>
                  </a:lnTo>
                  <a:lnTo>
                    <a:pt x="126" y="116"/>
                  </a:lnTo>
                  <a:lnTo>
                    <a:pt x="103" y="67"/>
                  </a:lnTo>
                  <a:lnTo>
                    <a:pt x="57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57" name="Google Shape;33;p3"/>
            <p:cNvSpPr/>
            <p:nvPr/>
          </p:nvSpPr>
          <p:spPr>
            <a:xfrm>
              <a:off x="5917505" y="2488435"/>
              <a:ext cx="542898" cy="61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510" y="1090"/>
                  </a:moveTo>
                  <a:lnTo>
                    <a:pt x="19847" y="5380"/>
                  </a:lnTo>
                  <a:lnTo>
                    <a:pt x="19801" y="5546"/>
                  </a:lnTo>
                  <a:lnTo>
                    <a:pt x="19801" y="5842"/>
                  </a:lnTo>
                  <a:lnTo>
                    <a:pt x="19847" y="6008"/>
                  </a:lnTo>
                  <a:lnTo>
                    <a:pt x="19893" y="6133"/>
                  </a:lnTo>
                  <a:lnTo>
                    <a:pt x="20130" y="6344"/>
                  </a:lnTo>
                  <a:lnTo>
                    <a:pt x="20272" y="6429"/>
                  </a:lnTo>
                  <a:lnTo>
                    <a:pt x="20413" y="6470"/>
                  </a:lnTo>
                  <a:lnTo>
                    <a:pt x="20605" y="6514"/>
                  </a:lnTo>
                  <a:lnTo>
                    <a:pt x="20605" y="15130"/>
                  </a:lnTo>
                  <a:lnTo>
                    <a:pt x="20463" y="15171"/>
                  </a:lnTo>
                  <a:lnTo>
                    <a:pt x="20272" y="15212"/>
                  </a:lnTo>
                  <a:lnTo>
                    <a:pt x="20034" y="15382"/>
                  </a:lnTo>
                  <a:lnTo>
                    <a:pt x="19943" y="15467"/>
                  </a:lnTo>
                  <a:lnTo>
                    <a:pt x="19893" y="15592"/>
                  </a:lnTo>
                  <a:lnTo>
                    <a:pt x="19847" y="15758"/>
                  </a:lnTo>
                  <a:lnTo>
                    <a:pt x="19801" y="15884"/>
                  </a:lnTo>
                  <a:lnTo>
                    <a:pt x="19847" y="16013"/>
                  </a:lnTo>
                  <a:lnTo>
                    <a:pt x="19893" y="16180"/>
                  </a:lnTo>
                  <a:lnTo>
                    <a:pt x="11510" y="20425"/>
                  </a:lnTo>
                  <a:lnTo>
                    <a:pt x="11368" y="20299"/>
                  </a:lnTo>
                  <a:lnTo>
                    <a:pt x="11227" y="20214"/>
                  </a:lnTo>
                  <a:lnTo>
                    <a:pt x="11035" y="20129"/>
                  </a:lnTo>
                  <a:lnTo>
                    <a:pt x="10611" y="20129"/>
                  </a:lnTo>
                  <a:lnTo>
                    <a:pt x="10419" y="20214"/>
                  </a:lnTo>
                  <a:lnTo>
                    <a:pt x="10277" y="20299"/>
                  </a:lnTo>
                  <a:lnTo>
                    <a:pt x="10136" y="20425"/>
                  </a:lnTo>
                  <a:lnTo>
                    <a:pt x="1799" y="16180"/>
                  </a:lnTo>
                  <a:lnTo>
                    <a:pt x="1799" y="16013"/>
                  </a:lnTo>
                  <a:lnTo>
                    <a:pt x="1845" y="15884"/>
                  </a:lnTo>
                  <a:lnTo>
                    <a:pt x="1799" y="15758"/>
                  </a:lnTo>
                  <a:lnTo>
                    <a:pt x="1749" y="15592"/>
                  </a:lnTo>
                  <a:lnTo>
                    <a:pt x="1703" y="15467"/>
                  </a:lnTo>
                  <a:lnTo>
                    <a:pt x="1607" y="15341"/>
                  </a:lnTo>
                  <a:lnTo>
                    <a:pt x="1370" y="15171"/>
                  </a:lnTo>
                  <a:lnTo>
                    <a:pt x="1228" y="15130"/>
                  </a:lnTo>
                  <a:lnTo>
                    <a:pt x="1041" y="15086"/>
                  </a:lnTo>
                  <a:lnTo>
                    <a:pt x="1041" y="6344"/>
                  </a:lnTo>
                  <a:lnTo>
                    <a:pt x="1278" y="6259"/>
                  </a:lnTo>
                  <a:lnTo>
                    <a:pt x="1466" y="6133"/>
                  </a:lnTo>
                  <a:lnTo>
                    <a:pt x="1607" y="5923"/>
                  </a:lnTo>
                  <a:lnTo>
                    <a:pt x="1657" y="5716"/>
                  </a:lnTo>
                  <a:lnTo>
                    <a:pt x="1607" y="5505"/>
                  </a:lnTo>
                  <a:lnTo>
                    <a:pt x="10136" y="1134"/>
                  </a:lnTo>
                  <a:lnTo>
                    <a:pt x="10277" y="1260"/>
                  </a:lnTo>
                  <a:lnTo>
                    <a:pt x="10419" y="1345"/>
                  </a:lnTo>
                  <a:lnTo>
                    <a:pt x="10611" y="1426"/>
                  </a:lnTo>
                  <a:lnTo>
                    <a:pt x="11035" y="1426"/>
                  </a:lnTo>
                  <a:lnTo>
                    <a:pt x="11227" y="1345"/>
                  </a:lnTo>
                  <a:lnTo>
                    <a:pt x="11368" y="1260"/>
                  </a:lnTo>
                  <a:lnTo>
                    <a:pt x="11510" y="1090"/>
                  </a:lnTo>
                  <a:close/>
                  <a:moveTo>
                    <a:pt x="10656" y="0"/>
                  </a:moveTo>
                  <a:lnTo>
                    <a:pt x="10515" y="41"/>
                  </a:lnTo>
                  <a:lnTo>
                    <a:pt x="10373" y="126"/>
                  </a:lnTo>
                  <a:lnTo>
                    <a:pt x="10232" y="207"/>
                  </a:lnTo>
                  <a:lnTo>
                    <a:pt x="10136" y="336"/>
                  </a:lnTo>
                  <a:lnTo>
                    <a:pt x="10090" y="462"/>
                  </a:lnTo>
                  <a:lnTo>
                    <a:pt x="10040" y="587"/>
                  </a:lnTo>
                  <a:lnTo>
                    <a:pt x="9994" y="713"/>
                  </a:lnTo>
                  <a:lnTo>
                    <a:pt x="10040" y="964"/>
                  </a:lnTo>
                  <a:lnTo>
                    <a:pt x="1516" y="5335"/>
                  </a:lnTo>
                  <a:lnTo>
                    <a:pt x="1420" y="5210"/>
                  </a:lnTo>
                  <a:lnTo>
                    <a:pt x="1278" y="5125"/>
                  </a:lnTo>
                  <a:lnTo>
                    <a:pt x="1087" y="5084"/>
                  </a:lnTo>
                  <a:lnTo>
                    <a:pt x="899" y="5043"/>
                  </a:lnTo>
                  <a:lnTo>
                    <a:pt x="758" y="5084"/>
                  </a:lnTo>
                  <a:lnTo>
                    <a:pt x="612" y="5084"/>
                  </a:lnTo>
                  <a:lnTo>
                    <a:pt x="379" y="5250"/>
                  </a:lnTo>
                  <a:lnTo>
                    <a:pt x="233" y="5461"/>
                  </a:lnTo>
                  <a:lnTo>
                    <a:pt x="187" y="5587"/>
                  </a:lnTo>
                  <a:lnTo>
                    <a:pt x="187" y="5716"/>
                  </a:lnTo>
                  <a:lnTo>
                    <a:pt x="233" y="5967"/>
                  </a:lnTo>
                  <a:lnTo>
                    <a:pt x="379" y="6133"/>
                  </a:lnTo>
                  <a:lnTo>
                    <a:pt x="612" y="6303"/>
                  </a:lnTo>
                  <a:lnTo>
                    <a:pt x="850" y="6344"/>
                  </a:lnTo>
                  <a:lnTo>
                    <a:pt x="850" y="15086"/>
                  </a:lnTo>
                  <a:lnTo>
                    <a:pt x="662" y="15130"/>
                  </a:lnTo>
                  <a:lnTo>
                    <a:pt x="521" y="15171"/>
                  </a:lnTo>
                  <a:lnTo>
                    <a:pt x="379" y="15256"/>
                  </a:lnTo>
                  <a:lnTo>
                    <a:pt x="233" y="15341"/>
                  </a:lnTo>
                  <a:lnTo>
                    <a:pt x="142" y="15467"/>
                  </a:lnTo>
                  <a:lnTo>
                    <a:pt x="46" y="15592"/>
                  </a:lnTo>
                  <a:lnTo>
                    <a:pt x="0" y="15718"/>
                  </a:lnTo>
                  <a:lnTo>
                    <a:pt x="0" y="16054"/>
                  </a:lnTo>
                  <a:lnTo>
                    <a:pt x="92" y="16220"/>
                  </a:lnTo>
                  <a:lnTo>
                    <a:pt x="142" y="16350"/>
                  </a:lnTo>
                  <a:lnTo>
                    <a:pt x="283" y="16475"/>
                  </a:lnTo>
                  <a:lnTo>
                    <a:pt x="425" y="16557"/>
                  </a:lnTo>
                  <a:lnTo>
                    <a:pt x="566" y="16642"/>
                  </a:lnTo>
                  <a:lnTo>
                    <a:pt x="708" y="16686"/>
                  </a:lnTo>
                  <a:lnTo>
                    <a:pt x="899" y="16727"/>
                  </a:lnTo>
                  <a:lnTo>
                    <a:pt x="1137" y="16686"/>
                  </a:lnTo>
                  <a:lnTo>
                    <a:pt x="1370" y="16601"/>
                  </a:lnTo>
                  <a:lnTo>
                    <a:pt x="1562" y="16475"/>
                  </a:lnTo>
                  <a:lnTo>
                    <a:pt x="1703" y="16305"/>
                  </a:lnTo>
                  <a:lnTo>
                    <a:pt x="10040" y="20591"/>
                  </a:lnTo>
                  <a:lnTo>
                    <a:pt x="9994" y="20721"/>
                  </a:lnTo>
                  <a:lnTo>
                    <a:pt x="9994" y="21013"/>
                  </a:lnTo>
                  <a:lnTo>
                    <a:pt x="10040" y="21182"/>
                  </a:lnTo>
                  <a:lnTo>
                    <a:pt x="10136" y="21308"/>
                  </a:lnTo>
                  <a:lnTo>
                    <a:pt x="10323" y="21474"/>
                  </a:lnTo>
                  <a:lnTo>
                    <a:pt x="10515" y="21559"/>
                  </a:lnTo>
                  <a:lnTo>
                    <a:pt x="10656" y="21600"/>
                  </a:lnTo>
                  <a:lnTo>
                    <a:pt x="10989" y="21600"/>
                  </a:lnTo>
                  <a:lnTo>
                    <a:pt x="11131" y="21559"/>
                  </a:lnTo>
                  <a:lnTo>
                    <a:pt x="11273" y="21474"/>
                  </a:lnTo>
                  <a:lnTo>
                    <a:pt x="11414" y="21393"/>
                  </a:lnTo>
                  <a:lnTo>
                    <a:pt x="11510" y="21308"/>
                  </a:lnTo>
                  <a:lnTo>
                    <a:pt x="11606" y="21182"/>
                  </a:lnTo>
                  <a:lnTo>
                    <a:pt x="11652" y="21013"/>
                  </a:lnTo>
                  <a:lnTo>
                    <a:pt x="11652" y="20721"/>
                  </a:lnTo>
                  <a:lnTo>
                    <a:pt x="11606" y="20591"/>
                  </a:lnTo>
                  <a:lnTo>
                    <a:pt x="19943" y="16305"/>
                  </a:lnTo>
                  <a:lnTo>
                    <a:pt x="20084" y="16475"/>
                  </a:lnTo>
                  <a:lnTo>
                    <a:pt x="20272" y="16557"/>
                  </a:lnTo>
                  <a:lnTo>
                    <a:pt x="20463" y="16642"/>
                  </a:lnTo>
                  <a:lnTo>
                    <a:pt x="20701" y="16686"/>
                  </a:lnTo>
                  <a:lnTo>
                    <a:pt x="20888" y="16642"/>
                  </a:lnTo>
                  <a:lnTo>
                    <a:pt x="21029" y="16601"/>
                  </a:lnTo>
                  <a:lnTo>
                    <a:pt x="21171" y="16516"/>
                  </a:lnTo>
                  <a:lnTo>
                    <a:pt x="21317" y="16431"/>
                  </a:lnTo>
                  <a:lnTo>
                    <a:pt x="21408" y="16305"/>
                  </a:lnTo>
                  <a:lnTo>
                    <a:pt x="21504" y="16180"/>
                  </a:lnTo>
                  <a:lnTo>
                    <a:pt x="21550" y="16054"/>
                  </a:lnTo>
                  <a:lnTo>
                    <a:pt x="21550" y="15758"/>
                  </a:lnTo>
                  <a:lnTo>
                    <a:pt x="21504" y="15592"/>
                  </a:lnTo>
                  <a:lnTo>
                    <a:pt x="21458" y="15467"/>
                  </a:lnTo>
                  <a:lnTo>
                    <a:pt x="21363" y="15382"/>
                  </a:lnTo>
                  <a:lnTo>
                    <a:pt x="21079" y="15212"/>
                  </a:lnTo>
                  <a:lnTo>
                    <a:pt x="20938" y="15171"/>
                  </a:lnTo>
                  <a:lnTo>
                    <a:pt x="20792" y="15130"/>
                  </a:lnTo>
                  <a:lnTo>
                    <a:pt x="20792" y="6514"/>
                  </a:lnTo>
                  <a:lnTo>
                    <a:pt x="20938" y="6470"/>
                  </a:lnTo>
                  <a:lnTo>
                    <a:pt x="21125" y="6429"/>
                  </a:lnTo>
                  <a:lnTo>
                    <a:pt x="21267" y="6344"/>
                  </a:lnTo>
                  <a:lnTo>
                    <a:pt x="21363" y="6259"/>
                  </a:lnTo>
                  <a:lnTo>
                    <a:pt x="21458" y="6133"/>
                  </a:lnTo>
                  <a:lnTo>
                    <a:pt x="21550" y="6008"/>
                  </a:lnTo>
                  <a:lnTo>
                    <a:pt x="21600" y="5842"/>
                  </a:lnTo>
                  <a:lnTo>
                    <a:pt x="21600" y="5546"/>
                  </a:lnTo>
                  <a:lnTo>
                    <a:pt x="21550" y="5380"/>
                  </a:lnTo>
                  <a:lnTo>
                    <a:pt x="21458" y="5250"/>
                  </a:lnTo>
                  <a:lnTo>
                    <a:pt x="21317" y="5125"/>
                  </a:lnTo>
                  <a:lnTo>
                    <a:pt x="21221" y="5043"/>
                  </a:lnTo>
                  <a:lnTo>
                    <a:pt x="21029" y="4958"/>
                  </a:lnTo>
                  <a:lnTo>
                    <a:pt x="20888" y="4914"/>
                  </a:lnTo>
                  <a:lnTo>
                    <a:pt x="20701" y="4873"/>
                  </a:lnTo>
                  <a:lnTo>
                    <a:pt x="20463" y="4914"/>
                  </a:lnTo>
                  <a:lnTo>
                    <a:pt x="20272" y="4999"/>
                  </a:lnTo>
                  <a:lnTo>
                    <a:pt x="20084" y="5084"/>
                  </a:lnTo>
                  <a:lnTo>
                    <a:pt x="19943" y="5250"/>
                  </a:lnTo>
                  <a:lnTo>
                    <a:pt x="11606" y="964"/>
                  </a:lnTo>
                  <a:lnTo>
                    <a:pt x="11652" y="713"/>
                  </a:lnTo>
                  <a:lnTo>
                    <a:pt x="11606" y="587"/>
                  </a:lnTo>
                  <a:lnTo>
                    <a:pt x="11556" y="462"/>
                  </a:lnTo>
                  <a:lnTo>
                    <a:pt x="11510" y="336"/>
                  </a:lnTo>
                  <a:lnTo>
                    <a:pt x="11414" y="207"/>
                  </a:lnTo>
                  <a:lnTo>
                    <a:pt x="11273" y="126"/>
                  </a:lnTo>
                  <a:lnTo>
                    <a:pt x="11131" y="41"/>
                  </a:lnTo>
                  <a:lnTo>
                    <a:pt x="1098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59" name="Google Shape;34;p3"/>
          <p:cNvSpPr/>
          <p:nvPr/>
        </p:nvSpPr>
        <p:spPr>
          <a:xfrm>
            <a:off x="9061884" y="5072012"/>
            <a:ext cx="82163" cy="714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0664" y="2151"/>
                </a:lnTo>
                <a:lnTo>
                  <a:pt x="20334" y="4333"/>
                </a:lnTo>
                <a:lnTo>
                  <a:pt x="20664" y="6104"/>
                </a:lnTo>
                <a:lnTo>
                  <a:pt x="20967" y="7558"/>
                </a:lnTo>
                <a:lnTo>
                  <a:pt x="0" y="21600"/>
                </a:lnTo>
                <a:lnTo>
                  <a:pt x="2504" y="21600"/>
                </a:lnTo>
                <a:lnTo>
                  <a:pt x="21600" y="8982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0" name="Google Shape;35;p3"/>
          <p:cNvSpPr/>
          <p:nvPr/>
        </p:nvSpPr>
        <p:spPr>
          <a:xfrm>
            <a:off x="104" y="-1"/>
            <a:ext cx="116702" cy="92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837" y="0"/>
                </a:moveTo>
                <a:lnTo>
                  <a:pt x="1317" y="13296"/>
                </a:lnTo>
                <a:lnTo>
                  <a:pt x="659" y="12736"/>
                </a:lnTo>
                <a:lnTo>
                  <a:pt x="0" y="11908"/>
                </a:lnTo>
                <a:lnTo>
                  <a:pt x="0" y="21600"/>
                </a:lnTo>
                <a:lnTo>
                  <a:pt x="872" y="20772"/>
                </a:lnTo>
                <a:lnTo>
                  <a:pt x="1530" y="19676"/>
                </a:lnTo>
                <a:lnTo>
                  <a:pt x="1976" y="18288"/>
                </a:lnTo>
                <a:lnTo>
                  <a:pt x="2208" y="16632"/>
                </a:lnTo>
                <a:lnTo>
                  <a:pt x="1976" y="15512"/>
                </a:lnTo>
                <a:lnTo>
                  <a:pt x="1763" y="14416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1" name="Google Shape;36;p3"/>
          <p:cNvSpPr/>
          <p:nvPr/>
        </p:nvSpPr>
        <p:spPr>
          <a:xfrm>
            <a:off x="8147520" y="0"/>
            <a:ext cx="996516" cy="953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25" y="8467"/>
                </a:moveTo>
                <a:lnTo>
                  <a:pt x="10890" y="11163"/>
                </a:lnTo>
                <a:lnTo>
                  <a:pt x="10837" y="11246"/>
                </a:lnTo>
                <a:lnTo>
                  <a:pt x="10837" y="11461"/>
                </a:lnTo>
                <a:lnTo>
                  <a:pt x="10865" y="11542"/>
                </a:lnTo>
                <a:lnTo>
                  <a:pt x="10917" y="11623"/>
                </a:lnTo>
                <a:lnTo>
                  <a:pt x="10967" y="11703"/>
                </a:lnTo>
                <a:lnTo>
                  <a:pt x="11044" y="11758"/>
                </a:lnTo>
                <a:lnTo>
                  <a:pt x="11123" y="11810"/>
                </a:lnTo>
                <a:lnTo>
                  <a:pt x="11200" y="11838"/>
                </a:lnTo>
                <a:lnTo>
                  <a:pt x="11278" y="11864"/>
                </a:lnTo>
                <a:lnTo>
                  <a:pt x="11278" y="17473"/>
                </a:lnTo>
                <a:lnTo>
                  <a:pt x="11148" y="17527"/>
                </a:lnTo>
                <a:lnTo>
                  <a:pt x="11044" y="17608"/>
                </a:lnTo>
                <a:lnTo>
                  <a:pt x="10967" y="17743"/>
                </a:lnTo>
                <a:lnTo>
                  <a:pt x="10942" y="17904"/>
                </a:lnTo>
                <a:lnTo>
                  <a:pt x="10942" y="18013"/>
                </a:lnTo>
                <a:lnTo>
                  <a:pt x="6348" y="20818"/>
                </a:lnTo>
                <a:lnTo>
                  <a:pt x="6271" y="20709"/>
                </a:lnTo>
                <a:lnTo>
                  <a:pt x="6166" y="20657"/>
                </a:lnTo>
                <a:lnTo>
                  <a:pt x="6064" y="20602"/>
                </a:lnTo>
                <a:lnTo>
                  <a:pt x="5833" y="20602"/>
                </a:lnTo>
                <a:lnTo>
                  <a:pt x="5728" y="20657"/>
                </a:lnTo>
                <a:lnTo>
                  <a:pt x="5651" y="20709"/>
                </a:lnTo>
                <a:lnTo>
                  <a:pt x="5574" y="20789"/>
                </a:lnTo>
                <a:lnTo>
                  <a:pt x="980" y="18040"/>
                </a:lnTo>
                <a:lnTo>
                  <a:pt x="1005" y="17904"/>
                </a:lnTo>
                <a:lnTo>
                  <a:pt x="980" y="17743"/>
                </a:lnTo>
                <a:lnTo>
                  <a:pt x="903" y="17608"/>
                </a:lnTo>
                <a:lnTo>
                  <a:pt x="774" y="17501"/>
                </a:lnTo>
                <a:lnTo>
                  <a:pt x="644" y="17447"/>
                </a:lnTo>
                <a:lnTo>
                  <a:pt x="644" y="11945"/>
                </a:lnTo>
                <a:lnTo>
                  <a:pt x="749" y="11919"/>
                </a:lnTo>
                <a:lnTo>
                  <a:pt x="826" y="11893"/>
                </a:lnTo>
                <a:lnTo>
                  <a:pt x="928" y="11838"/>
                </a:lnTo>
                <a:lnTo>
                  <a:pt x="1005" y="11758"/>
                </a:lnTo>
                <a:lnTo>
                  <a:pt x="1057" y="11677"/>
                </a:lnTo>
                <a:lnTo>
                  <a:pt x="1109" y="11568"/>
                </a:lnTo>
                <a:lnTo>
                  <a:pt x="1134" y="11461"/>
                </a:lnTo>
                <a:lnTo>
                  <a:pt x="1134" y="11246"/>
                </a:lnTo>
                <a:lnTo>
                  <a:pt x="1082" y="11111"/>
                </a:lnTo>
                <a:lnTo>
                  <a:pt x="5497" y="8467"/>
                </a:lnTo>
                <a:lnTo>
                  <a:pt x="5574" y="8574"/>
                </a:lnTo>
                <a:lnTo>
                  <a:pt x="5676" y="8655"/>
                </a:lnTo>
                <a:lnTo>
                  <a:pt x="5806" y="8709"/>
                </a:lnTo>
                <a:lnTo>
                  <a:pt x="5960" y="8738"/>
                </a:lnTo>
                <a:lnTo>
                  <a:pt x="6089" y="8709"/>
                </a:lnTo>
                <a:lnTo>
                  <a:pt x="6218" y="8655"/>
                </a:lnTo>
                <a:lnTo>
                  <a:pt x="6323" y="8574"/>
                </a:lnTo>
                <a:lnTo>
                  <a:pt x="6425" y="8467"/>
                </a:lnTo>
                <a:close/>
                <a:moveTo>
                  <a:pt x="8566" y="0"/>
                </a:moveTo>
                <a:lnTo>
                  <a:pt x="6373" y="1320"/>
                </a:lnTo>
                <a:lnTo>
                  <a:pt x="6296" y="1240"/>
                </a:lnTo>
                <a:lnTo>
                  <a:pt x="6193" y="1159"/>
                </a:lnTo>
                <a:lnTo>
                  <a:pt x="6064" y="1105"/>
                </a:lnTo>
                <a:lnTo>
                  <a:pt x="5858" y="1105"/>
                </a:lnTo>
                <a:lnTo>
                  <a:pt x="5753" y="1133"/>
                </a:lnTo>
                <a:lnTo>
                  <a:pt x="5676" y="1188"/>
                </a:lnTo>
                <a:lnTo>
                  <a:pt x="5599" y="1268"/>
                </a:lnTo>
                <a:lnTo>
                  <a:pt x="5522" y="1320"/>
                </a:lnTo>
                <a:lnTo>
                  <a:pt x="5470" y="1429"/>
                </a:lnTo>
                <a:lnTo>
                  <a:pt x="5445" y="1536"/>
                </a:lnTo>
                <a:lnTo>
                  <a:pt x="5445" y="1726"/>
                </a:lnTo>
                <a:lnTo>
                  <a:pt x="5470" y="1835"/>
                </a:lnTo>
                <a:lnTo>
                  <a:pt x="5574" y="1996"/>
                </a:lnTo>
                <a:lnTo>
                  <a:pt x="5651" y="2050"/>
                </a:lnTo>
                <a:lnTo>
                  <a:pt x="5728" y="2103"/>
                </a:lnTo>
                <a:lnTo>
                  <a:pt x="5806" y="2131"/>
                </a:lnTo>
                <a:lnTo>
                  <a:pt x="5910" y="2157"/>
                </a:lnTo>
                <a:lnTo>
                  <a:pt x="5910" y="7605"/>
                </a:lnTo>
                <a:lnTo>
                  <a:pt x="5806" y="7631"/>
                </a:lnTo>
                <a:lnTo>
                  <a:pt x="5703" y="7659"/>
                </a:lnTo>
                <a:lnTo>
                  <a:pt x="5626" y="7711"/>
                </a:lnTo>
                <a:lnTo>
                  <a:pt x="5547" y="7766"/>
                </a:lnTo>
                <a:lnTo>
                  <a:pt x="5497" y="7875"/>
                </a:lnTo>
                <a:lnTo>
                  <a:pt x="5445" y="7955"/>
                </a:lnTo>
                <a:lnTo>
                  <a:pt x="5420" y="8062"/>
                </a:lnTo>
                <a:lnTo>
                  <a:pt x="5393" y="8171"/>
                </a:lnTo>
                <a:lnTo>
                  <a:pt x="5420" y="8278"/>
                </a:lnTo>
                <a:lnTo>
                  <a:pt x="5445" y="8358"/>
                </a:lnTo>
                <a:lnTo>
                  <a:pt x="1032" y="11030"/>
                </a:lnTo>
                <a:lnTo>
                  <a:pt x="955" y="10921"/>
                </a:lnTo>
                <a:lnTo>
                  <a:pt x="851" y="10840"/>
                </a:lnTo>
                <a:lnTo>
                  <a:pt x="721" y="10786"/>
                </a:lnTo>
                <a:lnTo>
                  <a:pt x="567" y="10760"/>
                </a:lnTo>
                <a:lnTo>
                  <a:pt x="463" y="10786"/>
                </a:lnTo>
                <a:lnTo>
                  <a:pt x="361" y="10814"/>
                </a:lnTo>
                <a:lnTo>
                  <a:pt x="256" y="10866"/>
                </a:lnTo>
                <a:lnTo>
                  <a:pt x="179" y="10947"/>
                </a:lnTo>
                <a:lnTo>
                  <a:pt x="102" y="11030"/>
                </a:lnTo>
                <a:lnTo>
                  <a:pt x="50" y="11137"/>
                </a:lnTo>
                <a:lnTo>
                  <a:pt x="25" y="11246"/>
                </a:lnTo>
                <a:lnTo>
                  <a:pt x="0" y="11352"/>
                </a:lnTo>
                <a:lnTo>
                  <a:pt x="25" y="11487"/>
                </a:lnTo>
                <a:lnTo>
                  <a:pt x="50" y="11594"/>
                </a:lnTo>
                <a:lnTo>
                  <a:pt x="102" y="11677"/>
                </a:lnTo>
                <a:lnTo>
                  <a:pt x="154" y="11758"/>
                </a:lnTo>
                <a:lnTo>
                  <a:pt x="231" y="11838"/>
                </a:lnTo>
                <a:lnTo>
                  <a:pt x="336" y="11893"/>
                </a:lnTo>
                <a:lnTo>
                  <a:pt x="413" y="11945"/>
                </a:lnTo>
                <a:lnTo>
                  <a:pt x="542" y="11945"/>
                </a:lnTo>
                <a:lnTo>
                  <a:pt x="542" y="17447"/>
                </a:lnTo>
                <a:lnTo>
                  <a:pt x="386" y="17501"/>
                </a:lnTo>
                <a:lnTo>
                  <a:pt x="256" y="17582"/>
                </a:lnTo>
                <a:lnTo>
                  <a:pt x="154" y="17717"/>
                </a:lnTo>
                <a:lnTo>
                  <a:pt x="154" y="17798"/>
                </a:lnTo>
                <a:lnTo>
                  <a:pt x="129" y="17904"/>
                </a:lnTo>
                <a:lnTo>
                  <a:pt x="154" y="17985"/>
                </a:lnTo>
                <a:lnTo>
                  <a:pt x="179" y="18068"/>
                </a:lnTo>
                <a:lnTo>
                  <a:pt x="206" y="18149"/>
                </a:lnTo>
                <a:lnTo>
                  <a:pt x="256" y="18229"/>
                </a:lnTo>
                <a:lnTo>
                  <a:pt x="336" y="18284"/>
                </a:lnTo>
                <a:lnTo>
                  <a:pt x="490" y="18336"/>
                </a:lnTo>
                <a:lnTo>
                  <a:pt x="567" y="18364"/>
                </a:lnTo>
                <a:lnTo>
                  <a:pt x="696" y="18336"/>
                </a:lnTo>
                <a:lnTo>
                  <a:pt x="799" y="18284"/>
                </a:lnTo>
                <a:lnTo>
                  <a:pt x="876" y="18229"/>
                </a:lnTo>
                <a:lnTo>
                  <a:pt x="955" y="18149"/>
                </a:lnTo>
                <a:lnTo>
                  <a:pt x="5522" y="20898"/>
                </a:lnTo>
                <a:lnTo>
                  <a:pt x="5497" y="20979"/>
                </a:lnTo>
                <a:lnTo>
                  <a:pt x="5470" y="21088"/>
                </a:lnTo>
                <a:lnTo>
                  <a:pt x="5497" y="21195"/>
                </a:lnTo>
                <a:lnTo>
                  <a:pt x="5522" y="21275"/>
                </a:lnTo>
                <a:lnTo>
                  <a:pt x="5547" y="21384"/>
                </a:lnTo>
                <a:lnTo>
                  <a:pt x="5626" y="21436"/>
                </a:lnTo>
                <a:lnTo>
                  <a:pt x="5676" y="21519"/>
                </a:lnTo>
                <a:lnTo>
                  <a:pt x="5753" y="21545"/>
                </a:lnTo>
                <a:lnTo>
                  <a:pt x="5858" y="21572"/>
                </a:lnTo>
                <a:lnTo>
                  <a:pt x="5960" y="21600"/>
                </a:lnTo>
                <a:lnTo>
                  <a:pt x="6039" y="21572"/>
                </a:lnTo>
                <a:lnTo>
                  <a:pt x="6141" y="21545"/>
                </a:lnTo>
                <a:lnTo>
                  <a:pt x="6218" y="21519"/>
                </a:lnTo>
                <a:lnTo>
                  <a:pt x="6296" y="21436"/>
                </a:lnTo>
                <a:lnTo>
                  <a:pt x="6348" y="21384"/>
                </a:lnTo>
                <a:lnTo>
                  <a:pt x="6400" y="21275"/>
                </a:lnTo>
                <a:lnTo>
                  <a:pt x="6425" y="21195"/>
                </a:lnTo>
                <a:lnTo>
                  <a:pt x="6425" y="21005"/>
                </a:lnTo>
                <a:lnTo>
                  <a:pt x="6400" y="20898"/>
                </a:lnTo>
                <a:lnTo>
                  <a:pt x="10994" y="18120"/>
                </a:lnTo>
                <a:lnTo>
                  <a:pt x="11044" y="18201"/>
                </a:lnTo>
                <a:lnTo>
                  <a:pt x="11148" y="18255"/>
                </a:lnTo>
                <a:lnTo>
                  <a:pt x="11225" y="18310"/>
                </a:lnTo>
                <a:lnTo>
                  <a:pt x="11407" y="18310"/>
                </a:lnTo>
                <a:lnTo>
                  <a:pt x="11484" y="18284"/>
                </a:lnTo>
                <a:lnTo>
                  <a:pt x="11613" y="18201"/>
                </a:lnTo>
                <a:lnTo>
                  <a:pt x="11690" y="18068"/>
                </a:lnTo>
                <a:lnTo>
                  <a:pt x="11715" y="17985"/>
                </a:lnTo>
                <a:lnTo>
                  <a:pt x="11715" y="17904"/>
                </a:lnTo>
                <a:lnTo>
                  <a:pt x="11690" y="17743"/>
                </a:lnTo>
                <a:lnTo>
                  <a:pt x="11638" y="17634"/>
                </a:lnTo>
                <a:lnTo>
                  <a:pt x="11509" y="17527"/>
                </a:lnTo>
                <a:lnTo>
                  <a:pt x="11380" y="17501"/>
                </a:lnTo>
                <a:lnTo>
                  <a:pt x="11380" y="11864"/>
                </a:lnTo>
                <a:lnTo>
                  <a:pt x="11484" y="11838"/>
                </a:lnTo>
                <a:lnTo>
                  <a:pt x="11561" y="11810"/>
                </a:lnTo>
                <a:lnTo>
                  <a:pt x="11690" y="11703"/>
                </a:lnTo>
                <a:lnTo>
                  <a:pt x="11743" y="11623"/>
                </a:lnTo>
                <a:lnTo>
                  <a:pt x="11793" y="11542"/>
                </a:lnTo>
                <a:lnTo>
                  <a:pt x="11793" y="11461"/>
                </a:lnTo>
                <a:lnTo>
                  <a:pt x="11820" y="11352"/>
                </a:lnTo>
                <a:lnTo>
                  <a:pt x="11793" y="11272"/>
                </a:lnTo>
                <a:lnTo>
                  <a:pt x="11768" y="11163"/>
                </a:lnTo>
                <a:lnTo>
                  <a:pt x="16257" y="8467"/>
                </a:lnTo>
                <a:lnTo>
                  <a:pt x="16334" y="8574"/>
                </a:lnTo>
                <a:lnTo>
                  <a:pt x="16439" y="8655"/>
                </a:lnTo>
                <a:lnTo>
                  <a:pt x="16568" y="8709"/>
                </a:lnTo>
                <a:lnTo>
                  <a:pt x="16697" y="8738"/>
                </a:lnTo>
                <a:lnTo>
                  <a:pt x="16852" y="8709"/>
                </a:lnTo>
                <a:lnTo>
                  <a:pt x="16981" y="8655"/>
                </a:lnTo>
                <a:lnTo>
                  <a:pt x="17083" y="8574"/>
                </a:lnTo>
                <a:lnTo>
                  <a:pt x="17160" y="8467"/>
                </a:lnTo>
                <a:lnTo>
                  <a:pt x="21600" y="11137"/>
                </a:lnTo>
                <a:lnTo>
                  <a:pt x="21600" y="11001"/>
                </a:lnTo>
                <a:lnTo>
                  <a:pt x="17212" y="8358"/>
                </a:lnTo>
                <a:lnTo>
                  <a:pt x="17237" y="8252"/>
                </a:lnTo>
                <a:lnTo>
                  <a:pt x="17237" y="8062"/>
                </a:lnTo>
                <a:lnTo>
                  <a:pt x="17212" y="7955"/>
                </a:lnTo>
                <a:lnTo>
                  <a:pt x="17160" y="7875"/>
                </a:lnTo>
                <a:lnTo>
                  <a:pt x="17110" y="7792"/>
                </a:lnTo>
                <a:lnTo>
                  <a:pt x="17031" y="7740"/>
                </a:lnTo>
                <a:lnTo>
                  <a:pt x="16877" y="7631"/>
                </a:lnTo>
                <a:lnTo>
                  <a:pt x="16775" y="7605"/>
                </a:lnTo>
                <a:lnTo>
                  <a:pt x="16775" y="2183"/>
                </a:lnTo>
                <a:lnTo>
                  <a:pt x="16877" y="2157"/>
                </a:lnTo>
                <a:lnTo>
                  <a:pt x="16954" y="2131"/>
                </a:lnTo>
                <a:lnTo>
                  <a:pt x="17031" y="2077"/>
                </a:lnTo>
                <a:lnTo>
                  <a:pt x="17110" y="1996"/>
                </a:lnTo>
                <a:lnTo>
                  <a:pt x="17160" y="1915"/>
                </a:lnTo>
                <a:lnTo>
                  <a:pt x="17212" y="1835"/>
                </a:lnTo>
                <a:lnTo>
                  <a:pt x="17237" y="1726"/>
                </a:lnTo>
                <a:lnTo>
                  <a:pt x="17237" y="1510"/>
                </a:lnTo>
                <a:lnTo>
                  <a:pt x="17187" y="1403"/>
                </a:lnTo>
                <a:lnTo>
                  <a:pt x="19536" y="0"/>
                </a:lnTo>
                <a:lnTo>
                  <a:pt x="19329" y="0"/>
                </a:lnTo>
                <a:lnTo>
                  <a:pt x="17135" y="1320"/>
                </a:lnTo>
                <a:lnTo>
                  <a:pt x="17058" y="1214"/>
                </a:lnTo>
                <a:lnTo>
                  <a:pt x="16954" y="1133"/>
                </a:lnTo>
                <a:lnTo>
                  <a:pt x="16824" y="1079"/>
                </a:lnTo>
                <a:lnTo>
                  <a:pt x="16568" y="1079"/>
                </a:lnTo>
                <a:lnTo>
                  <a:pt x="16464" y="1133"/>
                </a:lnTo>
                <a:lnTo>
                  <a:pt x="16362" y="1214"/>
                </a:lnTo>
                <a:lnTo>
                  <a:pt x="16285" y="1294"/>
                </a:lnTo>
                <a:lnTo>
                  <a:pt x="14116" y="0"/>
                </a:lnTo>
                <a:lnTo>
                  <a:pt x="13909" y="0"/>
                </a:lnTo>
                <a:lnTo>
                  <a:pt x="16205" y="1403"/>
                </a:lnTo>
                <a:lnTo>
                  <a:pt x="16180" y="1510"/>
                </a:lnTo>
                <a:lnTo>
                  <a:pt x="16155" y="1619"/>
                </a:lnTo>
                <a:lnTo>
                  <a:pt x="16180" y="1752"/>
                </a:lnTo>
                <a:lnTo>
                  <a:pt x="16205" y="1835"/>
                </a:lnTo>
                <a:lnTo>
                  <a:pt x="16257" y="1941"/>
                </a:lnTo>
                <a:lnTo>
                  <a:pt x="16309" y="2022"/>
                </a:lnTo>
                <a:lnTo>
                  <a:pt x="16464" y="2131"/>
                </a:lnTo>
                <a:lnTo>
                  <a:pt x="16568" y="2183"/>
                </a:lnTo>
                <a:lnTo>
                  <a:pt x="16670" y="2183"/>
                </a:lnTo>
                <a:lnTo>
                  <a:pt x="16670" y="7605"/>
                </a:lnTo>
                <a:lnTo>
                  <a:pt x="16568" y="7631"/>
                </a:lnTo>
                <a:lnTo>
                  <a:pt x="16464" y="7659"/>
                </a:lnTo>
                <a:lnTo>
                  <a:pt x="16387" y="7711"/>
                </a:lnTo>
                <a:lnTo>
                  <a:pt x="16309" y="7792"/>
                </a:lnTo>
                <a:lnTo>
                  <a:pt x="16257" y="7875"/>
                </a:lnTo>
                <a:lnTo>
                  <a:pt x="16205" y="7955"/>
                </a:lnTo>
                <a:lnTo>
                  <a:pt x="16180" y="8062"/>
                </a:lnTo>
                <a:lnTo>
                  <a:pt x="16155" y="8171"/>
                </a:lnTo>
                <a:lnTo>
                  <a:pt x="16180" y="8278"/>
                </a:lnTo>
                <a:lnTo>
                  <a:pt x="16205" y="8358"/>
                </a:lnTo>
                <a:lnTo>
                  <a:pt x="11715" y="11056"/>
                </a:lnTo>
                <a:lnTo>
                  <a:pt x="11638" y="10975"/>
                </a:lnTo>
                <a:lnTo>
                  <a:pt x="11561" y="10921"/>
                </a:lnTo>
                <a:lnTo>
                  <a:pt x="11457" y="10866"/>
                </a:lnTo>
                <a:lnTo>
                  <a:pt x="11330" y="10840"/>
                </a:lnTo>
                <a:lnTo>
                  <a:pt x="11200" y="10866"/>
                </a:lnTo>
                <a:lnTo>
                  <a:pt x="11096" y="10921"/>
                </a:lnTo>
                <a:lnTo>
                  <a:pt x="11019" y="10975"/>
                </a:lnTo>
                <a:lnTo>
                  <a:pt x="10942" y="11056"/>
                </a:lnTo>
                <a:lnTo>
                  <a:pt x="6452" y="8358"/>
                </a:lnTo>
                <a:lnTo>
                  <a:pt x="6477" y="8278"/>
                </a:lnTo>
                <a:lnTo>
                  <a:pt x="6502" y="8171"/>
                </a:lnTo>
                <a:lnTo>
                  <a:pt x="6477" y="8062"/>
                </a:lnTo>
                <a:lnTo>
                  <a:pt x="6452" y="7955"/>
                </a:lnTo>
                <a:lnTo>
                  <a:pt x="6425" y="7875"/>
                </a:lnTo>
                <a:lnTo>
                  <a:pt x="6348" y="7792"/>
                </a:lnTo>
                <a:lnTo>
                  <a:pt x="6296" y="7711"/>
                </a:lnTo>
                <a:lnTo>
                  <a:pt x="6193" y="7659"/>
                </a:lnTo>
                <a:lnTo>
                  <a:pt x="6116" y="7631"/>
                </a:lnTo>
                <a:lnTo>
                  <a:pt x="6012" y="7605"/>
                </a:lnTo>
                <a:lnTo>
                  <a:pt x="6012" y="2157"/>
                </a:lnTo>
                <a:lnTo>
                  <a:pt x="6116" y="2131"/>
                </a:lnTo>
                <a:lnTo>
                  <a:pt x="6193" y="2103"/>
                </a:lnTo>
                <a:lnTo>
                  <a:pt x="6271" y="2050"/>
                </a:lnTo>
                <a:lnTo>
                  <a:pt x="6323" y="1996"/>
                </a:lnTo>
                <a:lnTo>
                  <a:pt x="6373" y="1915"/>
                </a:lnTo>
                <a:lnTo>
                  <a:pt x="6425" y="1835"/>
                </a:lnTo>
                <a:lnTo>
                  <a:pt x="6452" y="1726"/>
                </a:lnTo>
                <a:lnTo>
                  <a:pt x="6452" y="1510"/>
                </a:lnTo>
                <a:lnTo>
                  <a:pt x="6425" y="1429"/>
                </a:lnTo>
                <a:lnTo>
                  <a:pt x="877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2" name="Google Shape;37;p3"/>
          <p:cNvSpPr/>
          <p:nvPr/>
        </p:nvSpPr>
        <p:spPr>
          <a:xfrm>
            <a:off x="9137121" y="2500263"/>
            <a:ext cx="12701" cy="167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6210"/>
                </a:lnTo>
                <a:lnTo>
                  <a:pt x="0" y="16875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3" name="Google Shape;38;p3"/>
          <p:cNvSpPr/>
          <p:nvPr/>
        </p:nvSpPr>
        <p:spPr>
          <a:xfrm>
            <a:off x="8502338" y="2722888"/>
            <a:ext cx="641702" cy="10453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738" y="9595"/>
                </a:moveTo>
                <a:lnTo>
                  <a:pt x="16992" y="12154"/>
                </a:lnTo>
                <a:lnTo>
                  <a:pt x="16950" y="12301"/>
                </a:lnTo>
                <a:lnTo>
                  <a:pt x="16992" y="12424"/>
                </a:lnTo>
                <a:lnTo>
                  <a:pt x="17069" y="12547"/>
                </a:lnTo>
                <a:lnTo>
                  <a:pt x="17270" y="12621"/>
                </a:lnTo>
                <a:lnTo>
                  <a:pt x="17471" y="12671"/>
                </a:lnTo>
                <a:lnTo>
                  <a:pt x="17471" y="17738"/>
                </a:lnTo>
                <a:lnTo>
                  <a:pt x="17312" y="17764"/>
                </a:lnTo>
                <a:lnTo>
                  <a:pt x="17150" y="17787"/>
                </a:lnTo>
                <a:lnTo>
                  <a:pt x="17031" y="17837"/>
                </a:lnTo>
                <a:lnTo>
                  <a:pt x="16911" y="17911"/>
                </a:lnTo>
                <a:lnTo>
                  <a:pt x="16749" y="18058"/>
                </a:lnTo>
                <a:lnTo>
                  <a:pt x="16710" y="18157"/>
                </a:lnTo>
                <a:lnTo>
                  <a:pt x="16710" y="18354"/>
                </a:lnTo>
                <a:lnTo>
                  <a:pt x="16749" y="18451"/>
                </a:lnTo>
                <a:lnTo>
                  <a:pt x="9777" y="20936"/>
                </a:lnTo>
                <a:lnTo>
                  <a:pt x="9537" y="20789"/>
                </a:lnTo>
                <a:lnTo>
                  <a:pt x="9375" y="20763"/>
                </a:lnTo>
                <a:lnTo>
                  <a:pt x="9178" y="20739"/>
                </a:lnTo>
                <a:lnTo>
                  <a:pt x="9016" y="20763"/>
                </a:lnTo>
                <a:lnTo>
                  <a:pt x="8857" y="20789"/>
                </a:lnTo>
                <a:lnTo>
                  <a:pt x="8734" y="20837"/>
                </a:lnTo>
                <a:lnTo>
                  <a:pt x="8614" y="20912"/>
                </a:lnTo>
                <a:lnTo>
                  <a:pt x="1402" y="18378"/>
                </a:lnTo>
                <a:lnTo>
                  <a:pt x="1441" y="18254"/>
                </a:lnTo>
                <a:lnTo>
                  <a:pt x="1402" y="18131"/>
                </a:lnTo>
                <a:lnTo>
                  <a:pt x="1321" y="18008"/>
                </a:lnTo>
                <a:lnTo>
                  <a:pt x="1120" y="17934"/>
                </a:lnTo>
                <a:lnTo>
                  <a:pt x="920" y="17885"/>
                </a:lnTo>
                <a:lnTo>
                  <a:pt x="920" y="12818"/>
                </a:lnTo>
                <a:lnTo>
                  <a:pt x="1082" y="12794"/>
                </a:lnTo>
                <a:lnTo>
                  <a:pt x="1240" y="12744"/>
                </a:lnTo>
                <a:lnTo>
                  <a:pt x="1480" y="12645"/>
                </a:lnTo>
                <a:lnTo>
                  <a:pt x="1561" y="12571"/>
                </a:lnTo>
                <a:lnTo>
                  <a:pt x="1642" y="12474"/>
                </a:lnTo>
                <a:lnTo>
                  <a:pt x="1681" y="12400"/>
                </a:lnTo>
                <a:lnTo>
                  <a:pt x="1681" y="12178"/>
                </a:lnTo>
                <a:lnTo>
                  <a:pt x="1642" y="12080"/>
                </a:lnTo>
                <a:lnTo>
                  <a:pt x="8656" y="9595"/>
                </a:lnTo>
                <a:lnTo>
                  <a:pt x="8734" y="9669"/>
                </a:lnTo>
                <a:lnTo>
                  <a:pt x="8896" y="9719"/>
                </a:lnTo>
                <a:lnTo>
                  <a:pt x="9016" y="9768"/>
                </a:lnTo>
                <a:lnTo>
                  <a:pt x="9336" y="9768"/>
                </a:lnTo>
                <a:lnTo>
                  <a:pt x="9498" y="9719"/>
                </a:lnTo>
                <a:lnTo>
                  <a:pt x="9618" y="9669"/>
                </a:lnTo>
                <a:lnTo>
                  <a:pt x="9738" y="9595"/>
                </a:lnTo>
                <a:close/>
                <a:moveTo>
                  <a:pt x="17552" y="0"/>
                </a:moveTo>
                <a:lnTo>
                  <a:pt x="17393" y="26"/>
                </a:lnTo>
                <a:lnTo>
                  <a:pt x="17231" y="50"/>
                </a:lnTo>
                <a:lnTo>
                  <a:pt x="17069" y="99"/>
                </a:lnTo>
                <a:lnTo>
                  <a:pt x="16950" y="149"/>
                </a:lnTo>
                <a:lnTo>
                  <a:pt x="16872" y="223"/>
                </a:lnTo>
                <a:lnTo>
                  <a:pt x="16791" y="296"/>
                </a:lnTo>
                <a:lnTo>
                  <a:pt x="16749" y="394"/>
                </a:lnTo>
                <a:lnTo>
                  <a:pt x="16749" y="590"/>
                </a:lnTo>
                <a:lnTo>
                  <a:pt x="16791" y="690"/>
                </a:lnTo>
                <a:lnTo>
                  <a:pt x="9657" y="3198"/>
                </a:lnTo>
                <a:lnTo>
                  <a:pt x="9576" y="3151"/>
                </a:lnTo>
                <a:lnTo>
                  <a:pt x="9456" y="3101"/>
                </a:lnTo>
                <a:lnTo>
                  <a:pt x="9336" y="3075"/>
                </a:lnTo>
                <a:lnTo>
                  <a:pt x="9178" y="3051"/>
                </a:lnTo>
                <a:lnTo>
                  <a:pt x="8977" y="3075"/>
                </a:lnTo>
                <a:lnTo>
                  <a:pt x="8776" y="3151"/>
                </a:lnTo>
                <a:lnTo>
                  <a:pt x="8656" y="3272"/>
                </a:lnTo>
                <a:lnTo>
                  <a:pt x="8614" y="3421"/>
                </a:lnTo>
                <a:lnTo>
                  <a:pt x="8656" y="3544"/>
                </a:lnTo>
                <a:lnTo>
                  <a:pt x="8734" y="3666"/>
                </a:lnTo>
                <a:lnTo>
                  <a:pt x="8935" y="3741"/>
                </a:lnTo>
                <a:lnTo>
                  <a:pt x="9135" y="3765"/>
                </a:lnTo>
                <a:lnTo>
                  <a:pt x="9135" y="8981"/>
                </a:lnTo>
                <a:lnTo>
                  <a:pt x="8896" y="9029"/>
                </a:lnTo>
                <a:lnTo>
                  <a:pt x="8695" y="9102"/>
                </a:lnTo>
                <a:lnTo>
                  <a:pt x="8575" y="9226"/>
                </a:lnTo>
                <a:lnTo>
                  <a:pt x="8536" y="9375"/>
                </a:lnTo>
                <a:lnTo>
                  <a:pt x="8575" y="9522"/>
                </a:lnTo>
                <a:lnTo>
                  <a:pt x="1561" y="12007"/>
                </a:lnTo>
                <a:lnTo>
                  <a:pt x="1402" y="11907"/>
                </a:lnTo>
                <a:lnTo>
                  <a:pt x="1240" y="11834"/>
                </a:lnTo>
                <a:lnTo>
                  <a:pt x="1039" y="11784"/>
                </a:lnTo>
                <a:lnTo>
                  <a:pt x="838" y="11760"/>
                </a:lnTo>
                <a:lnTo>
                  <a:pt x="680" y="11784"/>
                </a:lnTo>
                <a:lnTo>
                  <a:pt x="518" y="11810"/>
                </a:lnTo>
                <a:lnTo>
                  <a:pt x="359" y="11858"/>
                </a:lnTo>
                <a:lnTo>
                  <a:pt x="240" y="11907"/>
                </a:lnTo>
                <a:lnTo>
                  <a:pt x="120" y="12007"/>
                </a:lnTo>
                <a:lnTo>
                  <a:pt x="39" y="12080"/>
                </a:lnTo>
                <a:lnTo>
                  <a:pt x="0" y="12178"/>
                </a:lnTo>
                <a:lnTo>
                  <a:pt x="0" y="12400"/>
                </a:lnTo>
                <a:lnTo>
                  <a:pt x="39" y="12474"/>
                </a:lnTo>
                <a:lnTo>
                  <a:pt x="120" y="12571"/>
                </a:lnTo>
                <a:lnTo>
                  <a:pt x="197" y="12645"/>
                </a:lnTo>
                <a:lnTo>
                  <a:pt x="321" y="12720"/>
                </a:lnTo>
                <a:lnTo>
                  <a:pt x="479" y="12768"/>
                </a:lnTo>
                <a:lnTo>
                  <a:pt x="599" y="12794"/>
                </a:lnTo>
                <a:lnTo>
                  <a:pt x="761" y="12818"/>
                </a:lnTo>
                <a:lnTo>
                  <a:pt x="761" y="17885"/>
                </a:lnTo>
                <a:lnTo>
                  <a:pt x="560" y="17911"/>
                </a:lnTo>
                <a:lnTo>
                  <a:pt x="398" y="18008"/>
                </a:lnTo>
                <a:lnTo>
                  <a:pt x="278" y="18107"/>
                </a:lnTo>
                <a:lnTo>
                  <a:pt x="240" y="18254"/>
                </a:lnTo>
                <a:lnTo>
                  <a:pt x="240" y="18328"/>
                </a:lnTo>
                <a:lnTo>
                  <a:pt x="278" y="18402"/>
                </a:lnTo>
                <a:lnTo>
                  <a:pt x="398" y="18525"/>
                </a:lnTo>
                <a:lnTo>
                  <a:pt x="599" y="18598"/>
                </a:lnTo>
                <a:lnTo>
                  <a:pt x="719" y="18624"/>
                </a:lnTo>
                <a:lnTo>
                  <a:pt x="1001" y="18624"/>
                </a:lnTo>
                <a:lnTo>
                  <a:pt x="1240" y="18525"/>
                </a:lnTo>
                <a:lnTo>
                  <a:pt x="1360" y="18451"/>
                </a:lnTo>
                <a:lnTo>
                  <a:pt x="8536" y="21010"/>
                </a:lnTo>
                <a:lnTo>
                  <a:pt x="8494" y="21083"/>
                </a:lnTo>
                <a:lnTo>
                  <a:pt x="8494" y="21256"/>
                </a:lnTo>
                <a:lnTo>
                  <a:pt x="8536" y="21330"/>
                </a:lnTo>
                <a:lnTo>
                  <a:pt x="8614" y="21403"/>
                </a:lnTo>
                <a:lnTo>
                  <a:pt x="8695" y="21477"/>
                </a:lnTo>
                <a:lnTo>
                  <a:pt x="8815" y="21526"/>
                </a:lnTo>
                <a:lnTo>
                  <a:pt x="8896" y="21576"/>
                </a:lnTo>
                <a:lnTo>
                  <a:pt x="9054" y="21600"/>
                </a:lnTo>
                <a:lnTo>
                  <a:pt x="9336" y="21600"/>
                </a:lnTo>
                <a:lnTo>
                  <a:pt x="9456" y="21576"/>
                </a:lnTo>
                <a:lnTo>
                  <a:pt x="9696" y="21477"/>
                </a:lnTo>
                <a:lnTo>
                  <a:pt x="9777" y="21403"/>
                </a:lnTo>
                <a:lnTo>
                  <a:pt x="9819" y="21330"/>
                </a:lnTo>
                <a:lnTo>
                  <a:pt x="9896" y="21183"/>
                </a:lnTo>
                <a:lnTo>
                  <a:pt x="9858" y="21083"/>
                </a:lnTo>
                <a:lnTo>
                  <a:pt x="9819" y="21010"/>
                </a:lnTo>
                <a:lnTo>
                  <a:pt x="16830" y="18551"/>
                </a:lnTo>
                <a:lnTo>
                  <a:pt x="16950" y="18624"/>
                </a:lnTo>
                <a:lnTo>
                  <a:pt x="17150" y="18698"/>
                </a:lnTo>
                <a:lnTo>
                  <a:pt x="17312" y="18748"/>
                </a:lnTo>
                <a:lnTo>
                  <a:pt x="17552" y="18771"/>
                </a:lnTo>
                <a:lnTo>
                  <a:pt x="17753" y="18748"/>
                </a:lnTo>
                <a:lnTo>
                  <a:pt x="17954" y="18698"/>
                </a:lnTo>
                <a:lnTo>
                  <a:pt x="18112" y="18624"/>
                </a:lnTo>
                <a:lnTo>
                  <a:pt x="18232" y="18525"/>
                </a:lnTo>
                <a:lnTo>
                  <a:pt x="21600" y="19706"/>
                </a:lnTo>
                <a:lnTo>
                  <a:pt x="21600" y="19608"/>
                </a:lnTo>
                <a:lnTo>
                  <a:pt x="18313" y="18451"/>
                </a:lnTo>
                <a:lnTo>
                  <a:pt x="18355" y="18354"/>
                </a:lnTo>
                <a:lnTo>
                  <a:pt x="18394" y="18254"/>
                </a:lnTo>
                <a:lnTo>
                  <a:pt x="18355" y="18157"/>
                </a:lnTo>
                <a:lnTo>
                  <a:pt x="18313" y="18058"/>
                </a:lnTo>
                <a:lnTo>
                  <a:pt x="18274" y="17984"/>
                </a:lnTo>
                <a:lnTo>
                  <a:pt x="18154" y="17911"/>
                </a:lnTo>
                <a:lnTo>
                  <a:pt x="18073" y="17837"/>
                </a:lnTo>
                <a:lnTo>
                  <a:pt x="17911" y="17787"/>
                </a:lnTo>
                <a:lnTo>
                  <a:pt x="17792" y="17764"/>
                </a:lnTo>
                <a:lnTo>
                  <a:pt x="17633" y="17738"/>
                </a:lnTo>
                <a:lnTo>
                  <a:pt x="17633" y="12645"/>
                </a:lnTo>
                <a:lnTo>
                  <a:pt x="17834" y="12621"/>
                </a:lnTo>
                <a:lnTo>
                  <a:pt x="17992" y="12524"/>
                </a:lnTo>
                <a:lnTo>
                  <a:pt x="18112" y="12424"/>
                </a:lnTo>
                <a:lnTo>
                  <a:pt x="18154" y="12301"/>
                </a:lnTo>
                <a:lnTo>
                  <a:pt x="18112" y="12178"/>
                </a:lnTo>
                <a:lnTo>
                  <a:pt x="21600" y="10923"/>
                </a:lnTo>
                <a:lnTo>
                  <a:pt x="21600" y="10826"/>
                </a:lnTo>
                <a:lnTo>
                  <a:pt x="18035" y="12080"/>
                </a:lnTo>
                <a:lnTo>
                  <a:pt x="17954" y="12007"/>
                </a:lnTo>
                <a:lnTo>
                  <a:pt x="17834" y="11957"/>
                </a:lnTo>
                <a:lnTo>
                  <a:pt x="17672" y="11933"/>
                </a:lnTo>
                <a:lnTo>
                  <a:pt x="17552" y="11907"/>
                </a:lnTo>
                <a:lnTo>
                  <a:pt x="17393" y="11933"/>
                </a:lnTo>
                <a:lnTo>
                  <a:pt x="17270" y="11957"/>
                </a:lnTo>
                <a:lnTo>
                  <a:pt x="17150" y="12007"/>
                </a:lnTo>
                <a:lnTo>
                  <a:pt x="17069" y="12080"/>
                </a:lnTo>
                <a:lnTo>
                  <a:pt x="9819" y="9496"/>
                </a:lnTo>
                <a:lnTo>
                  <a:pt x="9819" y="9375"/>
                </a:lnTo>
                <a:lnTo>
                  <a:pt x="9777" y="9226"/>
                </a:lnTo>
                <a:lnTo>
                  <a:pt x="9657" y="9128"/>
                </a:lnTo>
                <a:lnTo>
                  <a:pt x="9498" y="9029"/>
                </a:lnTo>
                <a:lnTo>
                  <a:pt x="9297" y="8981"/>
                </a:lnTo>
                <a:lnTo>
                  <a:pt x="9297" y="3765"/>
                </a:lnTo>
                <a:lnTo>
                  <a:pt x="9498" y="3715"/>
                </a:lnTo>
                <a:lnTo>
                  <a:pt x="9618" y="3642"/>
                </a:lnTo>
                <a:lnTo>
                  <a:pt x="9738" y="3544"/>
                </a:lnTo>
                <a:lnTo>
                  <a:pt x="9777" y="3421"/>
                </a:lnTo>
                <a:lnTo>
                  <a:pt x="9738" y="3298"/>
                </a:lnTo>
                <a:lnTo>
                  <a:pt x="16872" y="763"/>
                </a:lnTo>
                <a:lnTo>
                  <a:pt x="16992" y="863"/>
                </a:lnTo>
                <a:lnTo>
                  <a:pt x="17150" y="936"/>
                </a:lnTo>
                <a:lnTo>
                  <a:pt x="17351" y="986"/>
                </a:lnTo>
                <a:lnTo>
                  <a:pt x="17753" y="986"/>
                </a:lnTo>
                <a:lnTo>
                  <a:pt x="17911" y="936"/>
                </a:lnTo>
                <a:lnTo>
                  <a:pt x="18073" y="863"/>
                </a:lnTo>
                <a:lnTo>
                  <a:pt x="18232" y="763"/>
                </a:lnTo>
                <a:lnTo>
                  <a:pt x="21600" y="1944"/>
                </a:lnTo>
                <a:lnTo>
                  <a:pt x="21600" y="1847"/>
                </a:lnTo>
                <a:lnTo>
                  <a:pt x="18274" y="666"/>
                </a:lnTo>
                <a:lnTo>
                  <a:pt x="18313" y="590"/>
                </a:lnTo>
                <a:lnTo>
                  <a:pt x="18355" y="493"/>
                </a:lnTo>
                <a:lnTo>
                  <a:pt x="18313" y="394"/>
                </a:lnTo>
                <a:lnTo>
                  <a:pt x="18274" y="296"/>
                </a:lnTo>
                <a:lnTo>
                  <a:pt x="18112" y="149"/>
                </a:lnTo>
                <a:lnTo>
                  <a:pt x="17992" y="99"/>
                </a:lnTo>
                <a:lnTo>
                  <a:pt x="17834" y="50"/>
                </a:lnTo>
                <a:lnTo>
                  <a:pt x="17714" y="26"/>
                </a:lnTo>
                <a:lnTo>
                  <a:pt x="17552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4" name="Google Shape;39;p3"/>
          <p:cNvSpPr/>
          <p:nvPr/>
        </p:nvSpPr>
        <p:spPr>
          <a:xfrm>
            <a:off x="3289758" y="0"/>
            <a:ext cx="5012513" cy="51434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949" y="750"/>
                </a:moveTo>
                <a:lnTo>
                  <a:pt x="12862" y="1265"/>
                </a:lnTo>
                <a:lnTo>
                  <a:pt x="12857" y="1285"/>
                </a:lnTo>
                <a:lnTo>
                  <a:pt x="12857" y="1320"/>
                </a:lnTo>
                <a:lnTo>
                  <a:pt x="12862" y="1335"/>
                </a:lnTo>
                <a:lnTo>
                  <a:pt x="12878" y="1365"/>
                </a:lnTo>
                <a:lnTo>
                  <a:pt x="12909" y="1385"/>
                </a:lnTo>
                <a:lnTo>
                  <a:pt x="12924" y="1390"/>
                </a:lnTo>
                <a:lnTo>
                  <a:pt x="12939" y="1390"/>
                </a:lnTo>
                <a:lnTo>
                  <a:pt x="12939" y="2420"/>
                </a:lnTo>
                <a:lnTo>
                  <a:pt x="12919" y="2420"/>
                </a:lnTo>
                <a:lnTo>
                  <a:pt x="12903" y="2430"/>
                </a:lnTo>
                <a:lnTo>
                  <a:pt x="12888" y="2435"/>
                </a:lnTo>
                <a:lnTo>
                  <a:pt x="12873" y="2450"/>
                </a:lnTo>
                <a:lnTo>
                  <a:pt x="12862" y="2465"/>
                </a:lnTo>
                <a:lnTo>
                  <a:pt x="12857" y="2480"/>
                </a:lnTo>
                <a:lnTo>
                  <a:pt x="12852" y="2495"/>
                </a:lnTo>
                <a:lnTo>
                  <a:pt x="12847" y="2515"/>
                </a:lnTo>
                <a:lnTo>
                  <a:pt x="12852" y="2530"/>
                </a:lnTo>
                <a:lnTo>
                  <a:pt x="12857" y="2545"/>
                </a:lnTo>
                <a:lnTo>
                  <a:pt x="11970" y="3045"/>
                </a:lnTo>
                <a:lnTo>
                  <a:pt x="11949" y="3025"/>
                </a:lnTo>
                <a:lnTo>
                  <a:pt x="11929" y="3015"/>
                </a:lnTo>
                <a:lnTo>
                  <a:pt x="11908" y="3005"/>
                </a:lnTo>
                <a:lnTo>
                  <a:pt x="11877" y="3000"/>
                </a:lnTo>
                <a:lnTo>
                  <a:pt x="11852" y="3005"/>
                </a:lnTo>
                <a:lnTo>
                  <a:pt x="11831" y="3015"/>
                </a:lnTo>
                <a:lnTo>
                  <a:pt x="11806" y="3025"/>
                </a:lnTo>
                <a:lnTo>
                  <a:pt x="11790" y="3045"/>
                </a:lnTo>
                <a:lnTo>
                  <a:pt x="10887" y="2535"/>
                </a:lnTo>
                <a:lnTo>
                  <a:pt x="10892" y="2515"/>
                </a:lnTo>
                <a:lnTo>
                  <a:pt x="10887" y="2485"/>
                </a:lnTo>
                <a:lnTo>
                  <a:pt x="10872" y="2460"/>
                </a:lnTo>
                <a:lnTo>
                  <a:pt x="10851" y="2445"/>
                </a:lnTo>
                <a:lnTo>
                  <a:pt x="10821" y="2435"/>
                </a:lnTo>
                <a:lnTo>
                  <a:pt x="10821" y="1390"/>
                </a:lnTo>
                <a:lnTo>
                  <a:pt x="10851" y="1380"/>
                </a:lnTo>
                <a:lnTo>
                  <a:pt x="10877" y="1360"/>
                </a:lnTo>
                <a:lnTo>
                  <a:pt x="10892" y="1335"/>
                </a:lnTo>
                <a:lnTo>
                  <a:pt x="10897" y="1300"/>
                </a:lnTo>
                <a:lnTo>
                  <a:pt x="10897" y="1285"/>
                </a:lnTo>
                <a:lnTo>
                  <a:pt x="10892" y="1270"/>
                </a:lnTo>
                <a:lnTo>
                  <a:pt x="11811" y="750"/>
                </a:lnTo>
                <a:lnTo>
                  <a:pt x="11821" y="765"/>
                </a:lnTo>
                <a:lnTo>
                  <a:pt x="11842" y="780"/>
                </a:lnTo>
                <a:lnTo>
                  <a:pt x="11857" y="785"/>
                </a:lnTo>
                <a:lnTo>
                  <a:pt x="11877" y="790"/>
                </a:lnTo>
                <a:lnTo>
                  <a:pt x="11903" y="785"/>
                </a:lnTo>
                <a:lnTo>
                  <a:pt x="11918" y="780"/>
                </a:lnTo>
                <a:lnTo>
                  <a:pt x="11934" y="765"/>
                </a:lnTo>
                <a:lnTo>
                  <a:pt x="11949" y="750"/>
                </a:lnTo>
                <a:close/>
                <a:moveTo>
                  <a:pt x="16223" y="750"/>
                </a:moveTo>
                <a:lnTo>
                  <a:pt x="17136" y="1260"/>
                </a:lnTo>
                <a:lnTo>
                  <a:pt x="17126" y="1280"/>
                </a:lnTo>
                <a:lnTo>
                  <a:pt x="17126" y="1320"/>
                </a:lnTo>
                <a:lnTo>
                  <a:pt x="17131" y="1340"/>
                </a:lnTo>
                <a:lnTo>
                  <a:pt x="17141" y="1355"/>
                </a:lnTo>
                <a:lnTo>
                  <a:pt x="17152" y="1370"/>
                </a:lnTo>
                <a:lnTo>
                  <a:pt x="17167" y="1380"/>
                </a:lnTo>
                <a:lnTo>
                  <a:pt x="17182" y="1390"/>
                </a:lnTo>
                <a:lnTo>
                  <a:pt x="17198" y="1395"/>
                </a:lnTo>
                <a:lnTo>
                  <a:pt x="17213" y="1400"/>
                </a:lnTo>
                <a:lnTo>
                  <a:pt x="17213" y="2425"/>
                </a:lnTo>
                <a:lnTo>
                  <a:pt x="17198" y="2430"/>
                </a:lnTo>
                <a:lnTo>
                  <a:pt x="17182" y="2435"/>
                </a:lnTo>
                <a:lnTo>
                  <a:pt x="17157" y="2455"/>
                </a:lnTo>
                <a:lnTo>
                  <a:pt x="17136" y="2480"/>
                </a:lnTo>
                <a:lnTo>
                  <a:pt x="17136" y="2495"/>
                </a:lnTo>
                <a:lnTo>
                  <a:pt x="17131" y="2515"/>
                </a:lnTo>
                <a:lnTo>
                  <a:pt x="17136" y="2545"/>
                </a:lnTo>
                <a:lnTo>
                  <a:pt x="16249" y="3045"/>
                </a:lnTo>
                <a:lnTo>
                  <a:pt x="16228" y="3025"/>
                </a:lnTo>
                <a:lnTo>
                  <a:pt x="16208" y="3010"/>
                </a:lnTo>
                <a:lnTo>
                  <a:pt x="16182" y="3000"/>
                </a:lnTo>
                <a:lnTo>
                  <a:pt x="16130" y="3000"/>
                </a:lnTo>
                <a:lnTo>
                  <a:pt x="16105" y="3010"/>
                </a:lnTo>
                <a:lnTo>
                  <a:pt x="16084" y="3025"/>
                </a:lnTo>
                <a:lnTo>
                  <a:pt x="16064" y="3045"/>
                </a:lnTo>
                <a:lnTo>
                  <a:pt x="15181" y="2550"/>
                </a:lnTo>
                <a:lnTo>
                  <a:pt x="15186" y="2530"/>
                </a:lnTo>
                <a:lnTo>
                  <a:pt x="15186" y="2495"/>
                </a:lnTo>
                <a:lnTo>
                  <a:pt x="15181" y="2480"/>
                </a:lnTo>
                <a:lnTo>
                  <a:pt x="15171" y="2460"/>
                </a:lnTo>
                <a:lnTo>
                  <a:pt x="15161" y="2450"/>
                </a:lnTo>
                <a:lnTo>
                  <a:pt x="15151" y="2435"/>
                </a:lnTo>
                <a:lnTo>
                  <a:pt x="15135" y="2425"/>
                </a:lnTo>
                <a:lnTo>
                  <a:pt x="15115" y="2420"/>
                </a:lnTo>
                <a:lnTo>
                  <a:pt x="15099" y="2415"/>
                </a:lnTo>
                <a:lnTo>
                  <a:pt x="15099" y="1410"/>
                </a:lnTo>
                <a:lnTo>
                  <a:pt x="15120" y="1405"/>
                </a:lnTo>
                <a:lnTo>
                  <a:pt x="15135" y="1400"/>
                </a:lnTo>
                <a:lnTo>
                  <a:pt x="15156" y="1390"/>
                </a:lnTo>
                <a:lnTo>
                  <a:pt x="15171" y="1375"/>
                </a:lnTo>
                <a:lnTo>
                  <a:pt x="15192" y="1345"/>
                </a:lnTo>
                <a:lnTo>
                  <a:pt x="15197" y="1325"/>
                </a:lnTo>
                <a:lnTo>
                  <a:pt x="15197" y="1280"/>
                </a:lnTo>
                <a:lnTo>
                  <a:pt x="15186" y="1255"/>
                </a:lnTo>
                <a:lnTo>
                  <a:pt x="16089" y="750"/>
                </a:lnTo>
                <a:lnTo>
                  <a:pt x="16100" y="765"/>
                </a:lnTo>
                <a:lnTo>
                  <a:pt x="16115" y="775"/>
                </a:lnTo>
                <a:lnTo>
                  <a:pt x="16136" y="785"/>
                </a:lnTo>
                <a:lnTo>
                  <a:pt x="16156" y="790"/>
                </a:lnTo>
                <a:lnTo>
                  <a:pt x="16177" y="785"/>
                </a:lnTo>
                <a:lnTo>
                  <a:pt x="16197" y="775"/>
                </a:lnTo>
                <a:lnTo>
                  <a:pt x="16213" y="765"/>
                </a:lnTo>
                <a:lnTo>
                  <a:pt x="16223" y="750"/>
                </a:lnTo>
                <a:close/>
                <a:moveTo>
                  <a:pt x="9804" y="750"/>
                </a:moveTo>
                <a:lnTo>
                  <a:pt x="10723" y="1265"/>
                </a:lnTo>
                <a:lnTo>
                  <a:pt x="10718" y="1285"/>
                </a:lnTo>
                <a:lnTo>
                  <a:pt x="10718" y="1320"/>
                </a:lnTo>
                <a:lnTo>
                  <a:pt x="10723" y="1335"/>
                </a:lnTo>
                <a:lnTo>
                  <a:pt x="10728" y="1350"/>
                </a:lnTo>
                <a:lnTo>
                  <a:pt x="10738" y="1365"/>
                </a:lnTo>
                <a:lnTo>
                  <a:pt x="10769" y="1380"/>
                </a:lnTo>
                <a:lnTo>
                  <a:pt x="10784" y="1390"/>
                </a:lnTo>
                <a:lnTo>
                  <a:pt x="10800" y="1390"/>
                </a:lnTo>
                <a:lnTo>
                  <a:pt x="10800" y="2435"/>
                </a:lnTo>
                <a:lnTo>
                  <a:pt x="10769" y="2440"/>
                </a:lnTo>
                <a:lnTo>
                  <a:pt x="10743" y="2460"/>
                </a:lnTo>
                <a:lnTo>
                  <a:pt x="10728" y="2485"/>
                </a:lnTo>
                <a:lnTo>
                  <a:pt x="10723" y="2500"/>
                </a:lnTo>
                <a:lnTo>
                  <a:pt x="10723" y="2515"/>
                </a:lnTo>
                <a:lnTo>
                  <a:pt x="10728" y="2540"/>
                </a:lnTo>
                <a:lnTo>
                  <a:pt x="9815" y="3055"/>
                </a:lnTo>
                <a:lnTo>
                  <a:pt x="9799" y="3035"/>
                </a:lnTo>
                <a:lnTo>
                  <a:pt x="9784" y="3025"/>
                </a:lnTo>
                <a:lnTo>
                  <a:pt x="9758" y="3015"/>
                </a:lnTo>
                <a:lnTo>
                  <a:pt x="9712" y="3015"/>
                </a:lnTo>
                <a:lnTo>
                  <a:pt x="9692" y="3025"/>
                </a:lnTo>
                <a:lnTo>
                  <a:pt x="9676" y="3035"/>
                </a:lnTo>
                <a:lnTo>
                  <a:pt x="9661" y="3050"/>
                </a:lnTo>
                <a:lnTo>
                  <a:pt x="8758" y="2540"/>
                </a:lnTo>
                <a:lnTo>
                  <a:pt x="8763" y="2515"/>
                </a:lnTo>
                <a:lnTo>
                  <a:pt x="8758" y="2500"/>
                </a:lnTo>
                <a:lnTo>
                  <a:pt x="8758" y="2480"/>
                </a:lnTo>
                <a:lnTo>
                  <a:pt x="8737" y="2455"/>
                </a:lnTo>
                <a:lnTo>
                  <a:pt x="8712" y="2435"/>
                </a:lnTo>
                <a:lnTo>
                  <a:pt x="8681" y="2425"/>
                </a:lnTo>
                <a:lnTo>
                  <a:pt x="8681" y="1400"/>
                </a:lnTo>
                <a:lnTo>
                  <a:pt x="8702" y="1395"/>
                </a:lnTo>
                <a:lnTo>
                  <a:pt x="8717" y="1390"/>
                </a:lnTo>
                <a:lnTo>
                  <a:pt x="8743" y="1365"/>
                </a:lnTo>
                <a:lnTo>
                  <a:pt x="8753" y="1355"/>
                </a:lnTo>
                <a:lnTo>
                  <a:pt x="8763" y="1335"/>
                </a:lnTo>
                <a:lnTo>
                  <a:pt x="8768" y="1320"/>
                </a:lnTo>
                <a:lnTo>
                  <a:pt x="8768" y="1285"/>
                </a:lnTo>
                <a:lnTo>
                  <a:pt x="8763" y="1265"/>
                </a:lnTo>
                <a:lnTo>
                  <a:pt x="9671" y="755"/>
                </a:lnTo>
                <a:lnTo>
                  <a:pt x="9697" y="780"/>
                </a:lnTo>
                <a:lnTo>
                  <a:pt x="9717" y="785"/>
                </a:lnTo>
                <a:lnTo>
                  <a:pt x="9738" y="790"/>
                </a:lnTo>
                <a:lnTo>
                  <a:pt x="9758" y="785"/>
                </a:lnTo>
                <a:lnTo>
                  <a:pt x="9779" y="775"/>
                </a:lnTo>
                <a:lnTo>
                  <a:pt x="9794" y="765"/>
                </a:lnTo>
                <a:lnTo>
                  <a:pt x="9804" y="750"/>
                </a:lnTo>
                <a:close/>
                <a:moveTo>
                  <a:pt x="14109" y="765"/>
                </a:moveTo>
                <a:lnTo>
                  <a:pt x="14987" y="1255"/>
                </a:lnTo>
                <a:lnTo>
                  <a:pt x="14976" y="1280"/>
                </a:lnTo>
                <a:lnTo>
                  <a:pt x="14976" y="1325"/>
                </a:lnTo>
                <a:lnTo>
                  <a:pt x="14981" y="1345"/>
                </a:lnTo>
                <a:lnTo>
                  <a:pt x="15002" y="1375"/>
                </a:lnTo>
                <a:lnTo>
                  <a:pt x="15017" y="1390"/>
                </a:lnTo>
                <a:lnTo>
                  <a:pt x="15038" y="1400"/>
                </a:lnTo>
                <a:lnTo>
                  <a:pt x="15058" y="1405"/>
                </a:lnTo>
                <a:lnTo>
                  <a:pt x="15079" y="1410"/>
                </a:lnTo>
                <a:lnTo>
                  <a:pt x="15079" y="2415"/>
                </a:lnTo>
                <a:lnTo>
                  <a:pt x="15058" y="2420"/>
                </a:lnTo>
                <a:lnTo>
                  <a:pt x="15043" y="2425"/>
                </a:lnTo>
                <a:lnTo>
                  <a:pt x="15028" y="2435"/>
                </a:lnTo>
                <a:lnTo>
                  <a:pt x="15002" y="2460"/>
                </a:lnTo>
                <a:lnTo>
                  <a:pt x="14992" y="2480"/>
                </a:lnTo>
                <a:lnTo>
                  <a:pt x="14987" y="2495"/>
                </a:lnTo>
                <a:lnTo>
                  <a:pt x="14987" y="2530"/>
                </a:lnTo>
                <a:lnTo>
                  <a:pt x="14992" y="2550"/>
                </a:lnTo>
                <a:lnTo>
                  <a:pt x="14094" y="3055"/>
                </a:lnTo>
                <a:lnTo>
                  <a:pt x="14078" y="3040"/>
                </a:lnTo>
                <a:lnTo>
                  <a:pt x="14058" y="3025"/>
                </a:lnTo>
                <a:lnTo>
                  <a:pt x="14043" y="3020"/>
                </a:lnTo>
                <a:lnTo>
                  <a:pt x="14017" y="3015"/>
                </a:lnTo>
                <a:lnTo>
                  <a:pt x="13996" y="3020"/>
                </a:lnTo>
                <a:lnTo>
                  <a:pt x="13976" y="3025"/>
                </a:lnTo>
                <a:lnTo>
                  <a:pt x="13955" y="3040"/>
                </a:lnTo>
                <a:lnTo>
                  <a:pt x="13945" y="3055"/>
                </a:lnTo>
                <a:lnTo>
                  <a:pt x="13042" y="2545"/>
                </a:lnTo>
                <a:lnTo>
                  <a:pt x="13047" y="2530"/>
                </a:lnTo>
                <a:lnTo>
                  <a:pt x="13047" y="2495"/>
                </a:lnTo>
                <a:lnTo>
                  <a:pt x="13042" y="2480"/>
                </a:lnTo>
                <a:lnTo>
                  <a:pt x="13032" y="2465"/>
                </a:lnTo>
                <a:lnTo>
                  <a:pt x="13022" y="2450"/>
                </a:lnTo>
                <a:lnTo>
                  <a:pt x="13011" y="2440"/>
                </a:lnTo>
                <a:lnTo>
                  <a:pt x="12996" y="2430"/>
                </a:lnTo>
                <a:lnTo>
                  <a:pt x="12975" y="2420"/>
                </a:lnTo>
                <a:lnTo>
                  <a:pt x="12960" y="2420"/>
                </a:lnTo>
                <a:lnTo>
                  <a:pt x="12960" y="1390"/>
                </a:lnTo>
                <a:lnTo>
                  <a:pt x="12975" y="1390"/>
                </a:lnTo>
                <a:lnTo>
                  <a:pt x="12991" y="1385"/>
                </a:lnTo>
                <a:lnTo>
                  <a:pt x="13016" y="1365"/>
                </a:lnTo>
                <a:lnTo>
                  <a:pt x="13037" y="1335"/>
                </a:lnTo>
                <a:lnTo>
                  <a:pt x="13042" y="1320"/>
                </a:lnTo>
                <a:lnTo>
                  <a:pt x="13042" y="1285"/>
                </a:lnTo>
                <a:lnTo>
                  <a:pt x="13032" y="1265"/>
                </a:lnTo>
                <a:lnTo>
                  <a:pt x="13924" y="765"/>
                </a:lnTo>
                <a:lnTo>
                  <a:pt x="13945" y="785"/>
                </a:lnTo>
                <a:lnTo>
                  <a:pt x="13966" y="800"/>
                </a:lnTo>
                <a:lnTo>
                  <a:pt x="13991" y="810"/>
                </a:lnTo>
                <a:lnTo>
                  <a:pt x="14017" y="815"/>
                </a:lnTo>
                <a:lnTo>
                  <a:pt x="14048" y="810"/>
                </a:lnTo>
                <a:lnTo>
                  <a:pt x="14073" y="800"/>
                </a:lnTo>
                <a:lnTo>
                  <a:pt x="14094" y="785"/>
                </a:lnTo>
                <a:lnTo>
                  <a:pt x="14109" y="765"/>
                </a:lnTo>
                <a:close/>
                <a:moveTo>
                  <a:pt x="13032" y="2565"/>
                </a:moveTo>
                <a:lnTo>
                  <a:pt x="13935" y="3070"/>
                </a:lnTo>
                <a:lnTo>
                  <a:pt x="13929" y="3090"/>
                </a:lnTo>
                <a:lnTo>
                  <a:pt x="13924" y="3105"/>
                </a:lnTo>
                <a:lnTo>
                  <a:pt x="13924" y="3125"/>
                </a:lnTo>
                <a:lnTo>
                  <a:pt x="13929" y="3140"/>
                </a:lnTo>
                <a:lnTo>
                  <a:pt x="13950" y="3165"/>
                </a:lnTo>
                <a:lnTo>
                  <a:pt x="13976" y="3185"/>
                </a:lnTo>
                <a:lnTo>
                  <a:pt x="13991" y="3190"/>
                </a:lnTo>
                <a:lnTo>
                  <a:pt x="14007" y="3195"/>
                </a:lnTo>
                <a:lnTo>
                  <a:pt x="14007" y="4230"/>
                </a:lnTo>
                <a:lnTo>
                  <a:pt x="13991" y="4230"/>
                </a:lnTo>
                <a:lnTo>
                  <a:pt x="13976" y="4240"/>
                </a:lnTo>
                <a:lnTo>
                  <a:pt x="13950" y="4260"/>
                </a:lnTo>
                <a:lnTo>
                  <a:pt x="13929" y="4285"/>
                </a:lnTo>
                <a:lnTo>
                  <a:pt x="13924" y="4300"/>
                </a:lnTo>
                <a:lnTo>
                  <a:pt x="13924" y="4320"/>
                </a:lnTo>
                <a:lnTo>
                  <a:pt x="13929" y="4350"/>
                </a:lnTo>
                <a:lnTo>
                  <a:pt x="13047" y="4845"/>
                </a:lnTo>
                <a:lnTo>
                  <a:pt x="13032" y="4825"/>
                </a:lnTo>
                <a:lnTo>
                  <a:pt x="13006" y="4805"/>
                </a:lnTo>
                <a:lnTo>
                  <a:pt x="12980" y="4795"/>
                </a:lnTo>
                <a:lnTo>
                  <a:pt x="12919" y="4795"/>
                </a:lnTo>
                <a:lnTo>
                  <a:pt x="12893" y="4805"/>
                </a:lnTo>
                <a:lnTo>
                  <a:pt x="12868" y="4825"/>
                </a:lnTo>
                <a:lnTo>
                  <a:pt x="12847" y="4845"/>
                </a:lnTo>
                <a:lnTo>
                  <a:pt x="11975" y="4350"/>
                </a:lnTo>
                <a:lnTo>
                  <a:pt x="11980" y="4335"/>
                </a:lnTo>
                <a:lnTo>
                  <a:pt x="11980" y="4300"/>
                </a:lnTo>
                <a:lnTo>
                  <a:pt x="11975" y="4280"/>
                </a:lnTo>
                <a:lnTo>
                  <a:pt x="11965" y="4265"/>
                </a:lnTo>
                <a:lnTo>
                  <a:pt x="11954" y="4250"/>
                </a:lnTo>
                <a:lnTo>
                  <a:pt x="11939" y="4240"/>
                </a:lnTo>
                <a:lnTo>
                  <a:pt x="11924" y="4230"/>
                </a:lnTo>
                <a:lnTo>
                  <a:pt x="11908" y="4225"/>
                </a:lnTo>
                <a:lnTo>
                  <a:pt x="11893" y="4220"/>
                </a:lnTo>
                <a:lnTo>
                  <a:pt x="11893" y="3210"/>
                </a:lnTo>
                <a:lnTo>
                  <a:pt x="11908" y="3210"/>
                </a:lnTo>
                <a:lnTo>
                  <a:pt x="11929" y="3200"/>
                </a:lnTo>
                <a:lnTo>
                  <a:pt x="11944" y="3190"/>
                </a:lnTo>
                <a:lnTo>
                  <a:pt x="11959" y="3180"/>
                </a:lnTo>
                <a:lnTo>
                  <a:pt x="11970" y="3160"/>
                </a:lnTo>
                <a:lnTo>
                  <a:pt x="11980" y="3145"/>
                </a:lnTo>
                <a:lnTo>
                  <a:pt x="11985" y="3125"/>
                </a:lnTo>
                <a:lnTo>
                  <a:pt x="11990" y="3105"/>
                </a:lnTo>
                <a:lnTo>
                  <a:pt x="11985" y="3085"/>
                </a:lnTo>
                <a:lnTo>
                  <a:pt x="11980" y="3065"/>
                </a:lnTo>
                <a:lnTo>
                  <a:pt x="12862" y="2565"/>
                </a:lnTo>
                <a:lnTo>
                  <a:pt x="12878" y="2585"/>
                </a:lnTo>
                <a:lnTo>
                  <a:pt x="12898" y="2600"/>
                </a:lnTo>
                <a:lnTo>
                  <a:pt x="12924" y="2610"/>
                </a:lnTo>
                <a:lnTo>
                  <a:pt x="12975" y="2610"/>
                </a:lnTo>
                <a:lnTo>
                  <a:pt x="12996" y="2600"/>
                </a:lnTo>
                <a:lnTo>
                  <a:pt x="13016" y="2585"/>
                </a:lnTo>
                <a:lnTo>
                  <a:pt x="13032" y="2565"/>
                </a:lnTo>
                <a:close/>
                <a:moveTo>
                  <a:pt x="14099" y="4365"/>
                </a:moveTo>
                <a:lnTo>
                  <a:pt x="15002" y="4875"/>
                </a:lnTo>
                <a:lnTo>
                  <a:pt x="14997" y="4895"/>
                </a:lnTo>
                <a:lnTo>
                  <a:pt x="14997" y="4930"/>
                </a:lnTo>
                <a:lnTo>
                  <a:pt x="15002" y="4945"/>
                </a:lnTo>
                <a:lnTo>
                  <a:pt x="15017" y="4970"/>
                </a:lnTo>
                <a:lnTo>
                  <a:pt x="15043" y="4990"/>
                </a:lnTo>
                <a:lnTo>
                  <a:pt x="15058" y="4995"/>
                </a:lnTo>
                <a:lnTo>
                  <a:pt x="15079" y="5000"/>
                </a:lnTo>
                <a:lnTo>
                  <a:pt x="15079" y="6005"/>
                </a:lnTo>
                <a:lnTo>
                  <a:pt x="15053" y="6010"/>
                </a:lnTo>
                <a:lnTo>
                  <a:pt x="15033" y="6020"/>
                </a:lnTo>
                <a:lnTo>
                  <a:pt x="15017" y="6030"/>
                </a:lnTo>
                <a:lnTo>
                  <a:pt x="14997" y="6045"/>
                </a:lnTo>
                <a:lnTo>
                  <a:pt x="14987" y="6060"/>
                </a:lnTo>
                <a:lnTo>
                  <a:pt x="14976" y="6080"/>
                </a:lnTo>
                <a:lnTo>
                  <a:pt x="14971" y="6100"/>
                </a:lnTo>
                <a:lnTo>
                  <a:pt x="14966" y="6125"/>
                </a:lnTo>
                <a:lnTo>
                  <a:pt x="14971" y="6145"/>
                </a:lnTo>
                <a:lnTo>
                  <a:pt x="14976" y="6165"/>
                </a:lnTo>
                <a:lnTo>
                  <a:pt x="14114" y="6650"/>
                </a:lnTo>
                <a:lnTo>
                  <a:pt x="14099" y="6630"/>
                </a:lnTo>
                <a:lnTo>
                  <a:pt x="14073" y="6615"/>
                </a:lnTo>
                <a:lnTo>
                  <a:pt x="14048" y="6605"/>
                </a:lnTo>
                <a:lnTo>
                  <a:pt x="14017" y="6600"/>
                </a:lnTo>
                <a:lnTo>
                  <a:pt x="13986" y="6605"/>
                </a:lnTo>
                <a:lnTo>
                  <a:pt x="13961" y="6615"/>
                </a:lnTo>
                <a:lnTo>
                  <a:pt x="13940" y="6630"/>
                </a:lnTo>
                <a:lnTo>
                  <a:pt x="13920" y="6650"/>
                </a:lnTo>
                <a:lnTo>
                  <a:pt x="13022" y="6145"/>
                </a:lnTo>
                <a:lnTo>
                  <a:pt x="13026" y="6125"/>
                </a:lnTo>
                <a:lnTo>
                  <a:pt x="13022" y="6095"/>
                </a:lnTo>
                <a:lnTo>
                  <a:pt x="13006" y="6075"/>
                </a:lnTo>
                <a:lnTo>
                  <a:pt x="12985" y="6060"/>
                </a:lnTo>
                <a:lnTo>
                  <a:pt x="12960" y="6050"/>
                </a:lnTo>
                <a:lnTo>
                  <a:pt x="12960" y="5030"/>
                </a:lnTo>
                <a:lnTo>
                  <a:pt x="12980" y="5025"/>
                </a:lnTo>
                <a:lnTo>
                  <a:pt x="13001" y="5015"/>
                </a:lnTo>
                <a:lnTo>
                  <a:pt x="13022" y="5005"/>
                </a:lnTo>
                <a:lnTo>
                  <a:pt x="13052" y="4975"/>
                </a:lnTo>
                <a:lnTo>
                  <a:pt x="13063" y="4955"/>
                </a:lnTo>
                <a:lnTo>
                  <a:pt x="13068" y="4935"/>
                </a:lnTo>
                <a:lnTo>
                  <a:pt x="13068" y="4885"/>
                </a:lnTo>
                <a:lnTo>
                  <a:pt x="13057" y="4860"/>
                </a:lnTo>
                <a:lnTo>
                  <a:pt x="13940" y="4365"/>
                </a:lnTo>
                <a:lnTo>
                  <a:pt x="13955" y="4385"/>
                </a:lnTo>
                <a:lnTo>
                  <a:pt x="13970" y="4395"/>
                </a:lnTo>
                <a:lnTo>
                  <a:pt x="13991" y="4405"/>
                </a:lnTo>
                <a:lnTo>
                  <a:pt x="14017" y="4410"/>
                </a:lnTo>
                <a:lnTo>
                  <a:pt x="14043" y="4405"/>
                </a:lnTo>
                <a:lnTo>
                  <a:pt x="14063" y="4395"/>
                </a:lnTo>
                <a:lnTo>
                  <a:pt x="14084" y="4385"/>
                </a:lnTo>
                <a:lnTo>
                  <a:pt x="14099" y="4365"/>
                </a:lnTo>
                <a:close/>
                <a:moveTo>
                  <a:pt x="11965" y="4370"/>
                </a:moveTo>
                <a:lnTo>
                  <a:pt x="12837" y="4860"/>
                </a:lnTo>
                <a:lnTo>
                  <a:pt x="12827" y="4910"/>
                </a:lnTo>
                <a:lnTo>
                  <a:pt x="12832" y="4935"/>
                </a:lnTo>
                <a:lnTo>
                  <a:pt x="12837" y="4955"/>
                </a:lnTo>
                <a:lnTo>
                  <a:pt x="12847" y="4975"/>
                </a:lnTo>
                <a:lnTo>
                  <a:pt x="12857" y="4990"/>
                </a:lnTo>
                <a:lnTo>
                  <a:pt x="12878" y="5005"/>
                </a:lnTo>
                <a:lnTo>
                  <a:pt x="12893" y="5015"/>
                </a:lnTo>
                <a:lnTo>
                  <a:pt x="12914" y="5025"/>
                </a:lnTo>
                <a:lnTo>
                  <a:pt x="12939" y="5030"/>
                </a:lnTo>
                <a:lnTo>
                  <a:pt x="12939" y="6050"/>
                </a:lnTo>
                <a:lnTo>
                  <a:pt x="12914" y="6055"/>
                </a:lnTo>
                <a:lnTo>
                  <a:pt x="12893" y="6075"/>
                </a:lnTo>
                <a:lnTo>
                  <a:pt x="12878" y="6095"/>
                </a:lnTo>
                <a:lnTo>
                  <a:pt x="12873" y="6125"/>
                </a:lnTo>
                <a:lnTo>
                  <a:pt x="12878" y="6145"/>
                </a:lnTo>
                <a:lnTo>
                  <a:pt x="11965" y="6660"/>
                </a:lnTo>
                <a:lnTo>
                  <a:pt x="11949" y="6640"/>
                </a:lnTo>
                <a:lnTo>
                  <a:pt x="11929" y="6625"/>
                </a:lnTo>
                <a:lnTo>
                  <a:pt x="11903" y="6615"/>
                </a:lnTo>
                <a:lnTo>
                  <a:pt x="11852" y="6615"/>
                </a:lnTo>
                <a:lnTo>
                  <a:pt x="11831" y="6625"/>
                </a:lnTo>
                <a:lnTo>
                  <a:pt x="11811" y="6640"/>
                </a:lnTo>
                <a:lnTo>
                  <a:pt x="11795" y="6655"/>
                </a:lnTo>
                <a:lnTo>
                  <a:pt x="10887" y="6145"/>
                </a:lnTo>
                <a:lnTo>
                  <a:pt x="10892" y="6125"/>
                </a:lnTo>
                <a:lnTo>
                  <a:pt x="10887" y="6095"/>
                </a:lnTo>
                <a:lnTo>
                  <a:pt x="10872" y="6070"/>
                </a:lnTo>
                <a:lnTo>
                  <a:pt x="10851" y="6050"/>
                </a:lnTo>
                <a:lnTo>
                  <a:pt x="10821" y="6040"/>
                </a:lnTo>
                <a:lnTo>
                  <a:pt x="10821" y="5000"/>
                </a:lnTo>
                <a:lnTo>
                  <a:pt x="10851" y="4990"/>
                </a:lnTo>
                <a:lnTo>
                  <a:pt x="10877" y="4970"/>
                </a:lnTo>
                <a:lnTo>
                  <a:pt x="10897" y="4945"/>
                </a:lnTo>
                <a:lnTo>
                  <a:pt x="10903" y="4930"/>
                </a:lnTo>
                <a:lnTo>
                  <a:pt x="10903" y="4910"/>
                </a:lnTo>
                <a:lnTo>
                  <a:pt x="10897" y="4895"/>
                </a:lnTo>
                <a:lnTo>
                  <a:pt x="10892" y="4875"/>
                </a:lnTo>
                <a:lnTo>
                  <a:pt x="11795" y="4370"/>
                </a:lnTo>
                <a:lnTo>
                  <a:pt x="11811" y="4390"/>
                </a:lnTo>
                <a:lnTo>
                  <a:pt x="11831" y="4405"/>
                </a:lnTo>
                <a:lnTo>
                  <a:pt x="11852" y="4415"/>
                </a:lnTo>
                <a:lnTo>
                  <a:pt x="11908" y="4415"/>
                </a:lnTo>
                <a:lnTo>
                  <a:pt x="11929" y="4405"/>
                </a:lnTo>
                <a:lnTo>
                  <a:pt x="11949" y="4390"/>
                </a:lnTo>
                <a:lnTo>
                  <a:pt x="11965" y="4370"/>
                </a:lnTo>
                <a:close/>
                <a:moveTo>
                  <a:pt x="9810" y="4360"/>
                </a:moveTo>
                <a:lnTo>
                  <a:pt x="10723" y="4875"/>
                </a:lnTo>
                <a:lnTo>
                  <a:pt x="10713" y="4890"/>
                </a:lnTo>
                <a:lnTo>
                  <a:pt x="10713" y="4930"/>
                </a:lnTo>
                <a:lnTo>
                  <a:pt x="10718" y="4945"/>
                </a:lnTo>
                <a:lnTo>
                  <a:pt x="10728" y="4960"/>
                </a:lnTo>
                <a:lnTo>
                  <a:pt x="10738" y="4975"/>
                </a:lnTo>
                <a:lnTo>
                  <a:pt x="10749" y="4985"/>
                </a:lnTo>
                <a:lnTo>
                  <a:pt x="10764" y="4995"/>
                </a:lnTo>
                <a:lnTo>
                  <a:pt x="10784" y="5000"/>
                </a:lnTo>
                <a:lnTo>
                  <a:pt x="10800" y="5005"/>
                </a:lnTo>
                <a:lnTo>
                  <a:pt x="10800" y="6040"/>
                </a:lnTo>
                <a:lnTo>
                  <a:pt x="10769" y="6050"/>
                </a:lnTo>
                <a:lnTo>
                  <a:pt x="10743" y="6065"/>
                </a:lnTo>
                <a:lnTo>
                  <a:pt x="10728" y="6095"/>
                </a:lnTo>
                <a:lnTo>
                  <a:pt x="10723" y="6105"/>
                </a:lnTo>
                <a:lnTo>
                  <a:pt x="10723" y="6125"/>
                </a:lnTo>
                <a:lnTo>
                  <a:pt x="10728" y="6150"/>
                </a:lnTo>
                <a:lnTo>
                  <a:pt x="9810" y="6665"/>
                </a:lnTo>
                <a:lnTo>
                  <a:pt x="9799" y="6650"/>
                </a:lnTo>
                <a:lnTo>
                  <a:pt x="9779" y="6640"/>
                </a:lnTo>
                <a:lnTo>
                  <a:pt x="9758" y="6630"/>
                </a:lnTo>
                <a:lnTo>
                  <a:pt x="9717" y="6630"/>
                </a:lnTo>
                <a:lnTo>
                  <a:pt x="9697" y="6635"/>
                </a:lnTo>
                <a:lnTo>
                  <a:pt x="9681" y="6650"/>
                </a:lnTo>
                <a:lnTo>
                  <a:pt x="9666" y="6660"/>
                </a:lnTo>
                <a:lnTo>
                  <a:pt x="8743" y="6145"/>
                </a:lnTo>
                <a:lnTo>
                  <a:pt x="8743" y="6095"/>
                </a:lnTo>
                <a:lnTo>
                  <a:pt x="8727" y="6075"/>
                </a:lnTo>
                <a:lnTo>
                  <a:pt x="8707" y="6060"/>
                </a:lnTo>
                <a:lnTo>
                  <a:pt x="8681" y="6050"/>
                </a:lnTo>
                <a:lnTo>
                  <a:pt x="8681" y="4990"/>
                </a:lnTo>
                <a:lnTo>
                  <a:pt x="8712" y="4980"/>
                </a:lnTo>
                <a:lnTo>
                  <a:pt x="8732" y="4960"/>
                </a:lnTo>
                <a:lnTo>
                  <a:pt x="8743" y="4940"/>
                </a:lnTo>
                <a:lnTo>
                  <a:pt x="8748" y="4910"/>
                </a:lnTo>
                <a:lnTo>
                  <a:pt x="8743" y="4885"/>
                </a:lnTo>
                <a:lnTo>
                  <a:pt x="9671" y="4365"/>
                </a:lnTo>
                <a:lnTo>
                  <a:pt x="9697" y="4390"/>
                </a:lnTo>
                <a:lnTo>
                  <a:pt x="9717" y="4395"/>
                </a:lnTo>
                <a:lnTo>
                  <a:pt x="9738" y="4400"/>
                </a:lnTo>
                <a:lnTo>
                  <a:pt x="9758" y="4395"/>
                </a:lnTo>
                <a:lnTo>
                  <a:pt x="9779" y="4385"/>
                </a:lnTo>
                <a:lnTo>
                  <a:pt x="9794" y="4375"/>
                </a:lnTo>
                <a:lnTo>
                  <a:pt x="9810" y="4360"/>
                </a:lnTo>
                <a:close/>
                <a:moveTo>
                  <a:pt x="10882" y="6165"/>
                </a:moveTo>
                <a:lnTo>
                  <a:pt x="11785" y="6675"/>
                </a:lnTo>
                <a:lnTo>
                  <a:pt x="11780" y="6695"/>
                </a:lnTo>
                <a:lnTo>
                  <a:pt x="11775" y="6715"/>
                </a:lnTo>
                <a:lnTo>
                  <a:pt x="11780" y="6735"/>
                </a:lnTo>
                <a:lnTo>
                  <a:pt x="11785" y="6750"/>
                </a:lnTo>
                <a:lnTo>
                  <a:pt x="11790" y="6770"/>
                </a:lnTo>
                <a:lnTo>
                  <a:pt x="11816" y="6795"/>
                </a:lnTo>
                <a:lnTo>
                  <a:pt x="11831" y="6805"/>
                </a:lnTo>
                <a:lnTo>
                  <a:pt x="11852" y="6810"/>
                </a:lnTo>
                <a:lnTo>
                  <a:pt x="11872" y="6815"/>
                </a:lnTo>
                <a:lnTo>
                  <a:pt x="11872" y="7820"/>
                </a:lnTo>
                <a:lnTo>
                  <a:pt x="11847" y="7820"/>
                </a:lnTo>
                <a:lnTo>
                  <a:pt x="11831" y="7830"/>
                </a:lnTo>
                <a:lnTo>
                  <a:pt x="11811" y="7840"/>
                </a:lnTo>
                <a:lnTo>
                  <a:pt x="11795" y="7855"/>
                </a:lnTo>
                <a:lnTo>
                  <a:pt x="11785" y="7870"/>
                </a:lnTo>
                <a:lnTo>
                  <a:pt x="11775" y="7885"/>
                </a:lnTo>
                <a:lnTo>
                  <a:pt x="11769" y="7905"/>
                </a:lnTo>
                <a:lnTo>
                  <a:pt x="11765" y="7925"/>
                </a:lnTo>
                <a:lnTo>
                  <a:pt x="11769" y="7950"/>
                </a:lnTo>
                <a:lnTo>
                  <a:pt x="11775" y="7970"/>
                </a:lnTo>
                <a:lnTo>
                  <a:pt x="10877" y="8475"/>
                </a:lnTo>
                <a:lnTo>
                  <a:pt x="10862" y="8460"/>
                </a:lnTo>
                <a:lnTo>
                  <a:pt x="10846" y="8450"/>
                </a:lnTo>
                <a:lnTo>
                  <a:pt x="10825" y="8440"/>
                </a:lnTo>
                <a:lnTo>
                  <a:pt x="10790" y="8440"/>
                </a:lnTo>
                <a:lnTo>
                  <a:pt x="10769" y="8450"/>
                </a:lnTo>
                <a:lnTo>
                  <a:pt x="10754" y="8460"/>
                </a:lnTo>
                <a:lnTo>
                  <a:pt x="10743" y="8470"/>
                </a:lnTo>
                <a:lnTo>
                  <a:pt x="9815" y="7950"/>
                </a:lnTo>
                <a:lnTo>
                  <a:pt x="9815" y="7925"/>
                </a:lnTo>
                <a:lnTo>
                  <a:pt x="9810" y="7900"/>
                </a:lnTo>
                <a:lnTo>
                  <a:pt x="9799" y="7875"/>
                </a:lnTo>
                <a:lnTo>
                  <a:pt x="9779" y="7860"/>
                </a:lnTo>
                <a:lnTo>
                  <a:pt x="9753" y="7850"/>
                </a:lnTo>
                <a:lnTo>
                  <a:pt x="9753" y="6800"/>
                </a:lnTo>
                <a:lnTo>
                  <a:pt x="9784" y="6790"/>
                </a:lnTo>
                <a:lnTo>
                  <a:pt x="9804" y="6770"/>
                </a:lnTo>
                <a:lnTo>
                  <a:pt x="9820" y="6745"/>
                </a:lnTo>
                <a:lnTo>
                  <a:pt x="9825" y="6715"/>
                </a:lnTo>
                <a:lnTo>
                  <a:pt x="9825" y="6700"/>
                </a:lnTo>
                <a:lnTo>
                  <a:pt x="9820" y="6685"/>
                </a:lnTo>
                <a:lnTo>
                  <a:pt x="10738" y="6170"/>
                </a:lnTo>
                <a:lnTo>
                  <a:pt x="10749" y="6185"/>
                </a:lnTo>
                <a:lnTo>
                  <a:pt x="10764" y="6195"/>
                </a:lnTo>
                <a:lnTo>
                  <a:pt x="10784" y="6205"/>
                </a:lnTo>
                <a:lnTo>
                  <a:pt x="10831" y="6205"/>
                </a:lnTo>
                <a:lnTo>
                  <a:pt x="10851" y="6195"/>
                </a:lnTo>
                <a:lnTo>
                  <a:pt x="10882" y="6165"/>
                </a:lnTo>
                <a:close/>
                <a:moveTo>
                  <a:pt x="9804" y="7970"/>
                </a:moveTo>
                <a:lnTo>
                  <a:pt x="10728" y="8490"/>
                </a:lnTo>
                <a:lnTo>
                  <a:pt x="10723" y="8505"/>
                </a:lnTo>
                <a:lnTo>
                  <a:pt x="10723" y="8535"/>
                </a:lnTo>
                <a:lnTo>
                  <a:pt x="10728" y="8550"/>
                </a:lnTo>
                <a:lnTo>
                  <a:pt x="10749" y="8575"/>
                </a:lnTo>
                <a:lnTo>
                  <a:pt x="10769" y="8595"/>
                </a:lnTo>
                <a:lnTo>
                  <a:pt x="10800" y="8600"/>
                </a:lnTo>
                <a:lnTo>
                  <a:pt x="10800" y="9660"/>
                </a:lnTo>
                <a:lnTo>
                  <a:pt x="10774" y="9665"/>
                </a:lnTo>
                <a:lnTo>
                  <a:pt x="10749" y="9680"/>
                </a:lnTo>
                <a:lnTo>
                  <a:pt x="10738" y="9705"/>
                </a:lnTo>
                <a:lnTo>
                  <a:pt x="10733" y="9730"/>
                </a:lnTo>
                <a:lnTo>
                  <a:pt x="10733" y="9755"/>
                </a:lnTo>
                <a:lnTo>
                  <a:pt x="9840" y="10260"/>
                </a:lnTo>
                <a:lnTo>
                  <a:pt x="9820" y="10235"/>
                </a:lnTo>
                <a:lnTo>
                  <a:pt x="9794" y="10220"/>
                </a:lnTo>
                <a:lnTo>
                  <a:pt x="9769" y="10210"/>
                </a:lnTo>
                <a:lnTo>
                  <a:pt x="9738" y="10205"/>
                </a:lnTo>
                <a:lnTo>
                  <a:pt x="9707" y="10210"/>
                </a:lnTo>
                <a:lnTo>
                  <a:pt x="9681" y="10220"/>
                </a:lnTo>
                <a:lnTo>
                  <a:pt x="9656" y="10235"/>
                </a:lnTo>
                <a:lnTo>
                  <a:pt x="9635" y="10255"/>
                </a:lnTo>
                <a:lnTo>
                  <a:pt x="8784" y="9775"/>
                </a:lnTo>
                <a:lnTo>
                  <a:pt x="8789" y="9755"/>
                </a:lnTo>
                <a:lnTo>
                  <a:pt x="8789" y="9710"/>
                </a:lnTo>
                <a:lnTo>
                  <a:pt x="8784" y="9690"/>
                </a:lnTo>
                <a:lnTo>
                  <a:pt x="8773" y="9670"/>
                </a:lnTo>
                <a:lnTo>
                  <a:pt x="8743" y="9640"/>
                </a:lnTo>
                <a:lnTo>
                  <a:pt x="8727" y="9630"/>
                </a:lnTo>
                <a:lnTo>
                  <a:pt x="8707" y="9620"/>
                </a:lnTo>
                <a:lnTo>
                  <a:pt x="8681" y="9615"/>
                </a:lnTo>
                <a:lnTo>
                  <a:pt x="8681" y="8595"/>
                </a:lnTo>
                <a:lnTo>
                  <a:pt x="8707" y="8585"/>
                </a:lnTo>
                <a:lnTo>
                  <a:pt x="8727" y="8570"/>
                </a:lnTo>
                <a:lnTo>
                  <a:pt x="8743" y="8545"/>
                </a:lnTo>
                <a:lnTo>
                  <a:pt x="8743" y="8495"/>
                </a:lnTo>
                <a:lnTo>
                  <a:pt x="9671" y="7970"/>
                </a:lnTo>
                <a:lnTo>
                  <a:pt x="9681" y="7985"/>
                </a:lnTo>
                <a:lnTo>
                  <a:pt x="9697" y="7995"/>
                </a:lnTo>
                <a:lnTo>
                  <a:pt x="9717" y="8005"/>
                </a:lnTo>
                <a:lnTo>
                  <a:pt x="9758" y="8005"/>
                </a:lnTo>
                <a:lnTo>
                  <a:pt x="9779" y="7995"/>
                </a:lnTo>
                <a:lnTo>
                  <a:pt x="9794" y="7985"/>
                </a:lnTo>
                <a:lnTo>
                  <a:pt x="9804" y="7970"/>
                </a:lnTo>
                <a:close/>
                <a:moveTo>
                  <a:pt x="11975" y="7985"/>
                </a:moveTo>
                <a:lnTo>
                  <a:pt x="12842" y="8475"/>
                </a:lnTo>
                <a:lnTo>
                  <a:pt x="12837" y="8495"/>
                </a:lnTo>
                <a:lnTo>
                  <a:pt x="12832" y="8520"/>
                </a:lnTo>
                <a:lnTo>
                  <a:pt x="12837" y="8540"/>
                </a:lnTo>
                <a:lnTo>
                  <a:pt x="12842" y="8560"/>
                </a:lnTo>
                <a:lnTo>
                  <a:pt x="12852" y="8580"/>
                </a:lnTo>
                <a:lnTo>
                  <a:pt x="12862" y="8595"/>
                </a:lnTo>
                <a:lnTo>
                  <a:pt x="12878" y="8610"/>
                </a:lnTo>
                <a:lnTo>
                  <a:pt x="12898" y="8620"/>
                </a:lnTo>
                <a:lnTo>
                  <a:pt x="12919" y="8625"/>
                </a:lnTo>
                <a:lnTo>
                  <a:pt x="12939" y="8630"/>
                </a:lnTo>
                <a:lnTo>
                  <a:pt x="12939" y="9630"/>
                </a:lnTo>
                <a:lnTo>
                  <a:pt x="12919" y="9635"/>
                </a:lnTo>
                <a:lnTo>
                  <a:pt x="12898" y="9640"/>
                </a:lnTo>
                <a:lnTo>
                  <a:pt x="12883" y="9650"/>
                </a:lnTo>
                <a:lnTo>
                  <a:pt x="12868" y="9660"/>
                </a:lnTo>
                <a:lnTo>
                  <a:pt x="12857" y="9675"/>
                </a:lnTo>
                <a:lnTo>
                  <a:pt x="12847" y="9695"/>
                </a:lnTo>
                <a:lnTo>
                  <a:pt x="12842" y="9710"/>
                </a:lnTo>
                <a:lnTo>
                  <a:pt x="12842" y="9750"/>
                </a:lnTo>
                <a:lnTo>
                  <a:pt x="12847" y="9770"/>
                </a:lnTo>
                <a:lnTo>
                  <a:pt x="11975" y="10260"/>
                </a:lnTo>
                <a:lnTo>
                  <a:pt x="11954" y="10240"/>
                </a:lnTo>
                <a:lnTo>
                  <a:pt x="11934" y="10225"/>
                </a:lnTo>
                <a:lnTo>
                  <a:pt x="11908" y="10215"/>
                </a:lnTo>
                <a:lnTo>
                  <a:pt x="11852" y="10215"/>
                </a:lnTo>
                <a:lnTo>
                  <a:pt x="11826" y="10225"/>
                </a:lnTo>
                <a:lnTo>
                  <a:pt x="11806" y="10240"/>
                </a:lnTo>
                <a:lnTo>
                  <a:pt x="11785" y="10260"/>
                </a:lnTo>
                <a:lnTo>
                  <a:pt x="10882" y="9750"/>
                </a:lnTo>
                <a:lnTo>
                  <a:pt x="10882" y="9730"/>
                </a:lnTo>
                <a:lnTo>
                  <a:pt x="10877" y="9705"/>
                </a:lnTo>
                <a:lnTo>
                  <a:pt x="10867" y="9685"/>
                </a:lnTo>
                <a:lnTo>
                  <a:pt x="10846" y="9670"/>
                </a:lnTo>
                <a:lnTo>
                  <a:pt x="10821" y="9660"/>
                </a:lnTo>
                <a:lnTo>
                  <a:pt x="10821" y="8600"/>
                </a:lnTo>
                <a:lnTo>
                  <a:pt x="10846" y="8590"/>
                </a:lnTo>
                <a:lnTo>
                  <a:pt x="10872" y="8575"/>
                </a:lnTo>
                <a:lnTo>
                  <a:pt x="10887" y="8550"/>
                </a:lnTo>
                <a:lnTo>
                  <a:pt x="10892" y="8520"/>
                </a:lnTo>
                <a:lnTo>
                  <a:pt x="10887" y="8490"/>
                </a:lnTo>
                <a:lnTo>
                  <a:pt x="11785" y="7985"/>
                </a:lnTo>
                <a:lnTo>
                  <a:pt x="11801" y="8005"/>
                </a:lnTo>
                <a:lnTo>
                  <a:pt x="11826" y="8025"/>
                </a:lnTo>
                <a:lnTo>
                  <a:pt x="11852" y="8035"/>
                </a:lnTo>
                <a:lnTo>
                  <a:pt x="11908" y="8035"/>
                </a:lnTo>
                <a:lnTo>
                  <a:pt x="11934" y="8025"/>
                </a:lnTo>
                <a:lnTo>
                  <a:pt x="11959" y="8005"/>
                </a:lnTo>
                <a:lnTo>
                  <a:pt x="11975" y="7985"/>
                </a:lnTo>
                <a:close/>
                <a:moveTo>
                  <a:pt x="16249" y="7985"/>
                </a:moveTo>
                <a:lnTo>
                  <a:pt x="17152" y="8495"/>
                </a:lnTo>
                <a:lnTo>
                  <a:pt x="17147" y="8520"/>
                </a:lnTo>
                <a:lnTo>
                  <a:pt x="17152" y="8545"/>
                </a:lnTo>
                <a:lnTo>
                  <a:pt x="17167" y="8570"/>
                </a:lnTo>
                <a:lnTo>
                  <a:pt x="17188" y="8585"/>
                </a:lnTo>
                <a:lnTo>
                  <a:pt x="17213" y="8595"/>
                </a:lnTo>
                <a:lnTo>
                  <a:pt x="17213" y="9650"/>
                </a:lnTo>
                <a:lnTo>
                  <a:pt x="17188" y="9660"/>
                </a:lnTo>
                <a:lnTo>
                  <a:pt x="17162" y="9675"/>
                </a:lnTo>
                <a:lnTo>
                  <a:pt x="17147" y="9700"/>
                </a:lnTo>
                <a:lnTo>
                  <a:pt x="17141" y="9730"/>
                </a:lnTo>
                <a:lnTo>
                  <a:pt x="17147" y="9760"/>
                </a:lnTo>
                <a:lnTo>
                  <a:pt x="16238" y="10270"/>
                </a:lnTo>
                <a:lnTo>
                  <a:pt x="16223" y="10255"/>
                </a:lnTo>
                <a:lnTo>
                  <a:pt x="16203" y="10240"/>
                </a:lnTo>
                <a:lnTo>
                  <a:pt x="16182" y="10230"/>
                </a:lnTo>
                <a:lnTo>
                  <a:pt x="16130" y="10230"/>
                </a:lnTo>
                <a:lnTo>
                  <a:pt x="16110" y="10240"/>
                </a:lnTo>
                <a:lnTo>
                  <a:pt x="16089" y="10255"/>
                </a:lnTo>
                <a:lnTo>
                  <a:pt x="16074" y="10270"/>
                </a:lnTo>
                <a:lnTo>
                  <a:pt x="15192" y="9775"/>
                </a:lnTo>
                <a:lnTo>
                  <a:pt x="15197" y="9755"/>
                </a:lnTo>
                <a:lnTo>
                  <a:pt x="15202" y="9730"/>
                </a:lnTo>
                <a:lnTo>
                  <a:pt x="15197" y="9710"/>
                </a:lnTo>
                <a:lnTo>
                  <a:pt x="15192" y="9690"/>
                </a:lnTo>
                <a:lnTo>
                  <a:pt x="15181" y="9675"/>
                </a:lnTo>
                <a:lnTo>
                  <a:pt x="15171" y="9655"/>
                </a:lnTo>
                <a:lnTo>
                  <a:pt x="15140" y="9635"/>
                </a:lnTo>
                <a:lnTo>
                  <a:pt x="15120" y="9625"/>
                </a:lnTo>
                <a:lnTo>
                  <a:pt x="15099" y="9620"/>
                </a:lnTo>
                <a:lnTo>
                  <a:pt x="15099" y="8635"/>
                </a:lnTo>
                <a:lnTo>
                  <a:pt x="15120" y="8630"/>
                </a:lnTo>
                <a:lnTo>
                  <a:pt x="15140" y="8625"/>
                </a:lnTo>
                <a:lnTo>
                  <a:pt x="15156" y="8610"/>
                </a:lnTo>
                <a:lnTo>
                  <a:pt x="15171" y="8600"/>
                </a:lnTo>
                <a:lnTo>
                  <a:pt x="15186" y="8580"/>
                </a:lnTo>
                <a:lnTo>
                  <a:pt x="15197" y="8560"/>
                </a:lnTo>
                <a:lnTo>
                  <a:pt x="15202" y="8540"/>
                </a:lnTo>
                <a:lnTo>
                  <a:pt x="15202" y="8495"/>
                </a:lnTo>
                <a:lnTo>
                  <a:pt x="15192" y="8475"/>
                </a:lnTo>
                <a:lnTo>
                  <a:pt x="16064" y="7985"/>
                </a:lnTo>
                <a:lnTo>
                  <a:pt x="16079" y="8005"/>
                </a:lnTo>
                <a:lnTo>
                  <a:pt x="16100" y="8020"/>
                </a:lnTo>
                <a:lnTo>
                  <a:pt x="16125" y="8030"/>
                </a:lnTo>
                <a:lnTo>
                  <a:pt x="16156" y="8035"/>
                </a:lnTo>
                <a:lnTo>
                  <a:pt x="16182" y="8030"/>
                </a:lnTo>
                <a:lnTo>
                  <a:pt x="16213" y="8020"/>
                </a:lnTo>
                <a:lnTo>
                  <a:pt x="16233" y="8005"/>
                </a:lnTo>
                <a:lnTo>
                  <a:pt x="16249" y="7985"/>
                </a:lnTo>
                <a:close/>
                <a:moveTo>
                  <a:pt x="14119" y="7985"/>
                </a:moveTo>
                <a:lnTo>
                  <a:pt x="14981" y="8470"/>
                </a:lnTo>
                <a:lnTo>
                  <a:pt x="14971" y="8495"/>
                </a:lnTo>
                <a:lnTo>
                  <a:pt x="14971" y="8540"/>
                </a:lnTo>
                <a:lnTo>
                  <a:pt x="14976" y="8565"/>
                </a:lnTo>
                <a:lnTo>
                  <a:pt x="14987" y="8580"/>
                </a:lnTo>
                <a:lnTo>
                  <a:pt x="15002" y="8600"/>
                </a:lnTo>
                <a:lnTo>
                  <a:pt x="15017" y="8610"/>
                </a:lnTo>
                <a:lnTo>
                  <a:pt x="15033" y="8625"/>
                </a:lnTo>
                <a:lnTo>
                  <a:pt x="15053" y="8630"/>
                </a:lnTo>
                <a:lnTo>
                  <a:pt x="15079" y="8635"/>
                </a:lnTo>
                <a:lnTo>
                  <a:pt x="15079" y="9620"/>
                </a:lnTo>
                <a:lnTo>
                  <a:pt x="15058" y="9625"/>
                </a:lnTo>
                <a:lnTo>
                  <a:pt x="15038" y="9630"/>
                </a:lnTo>
                <a:lnTo>
                  <a:pt x="15017" y="9645"/>
                </a:lnTo>
                <a:lnTo>
                  <a:pt x="15002" y="9655"/>
                </a:lnTo>
                <a:lnTo>
                  <a:pt x="14992" y="9675"/>
                </a:lnTo>
                <a:lnTo>
                  <a:pt x="14981" y="9690"/>
                </a:lnTo>
                <a:lnTo>
                  <a:pt x="14976" y="9710"/>
                </a:lnTo>
                <a:lnTo>
                  <a:pt x="14971" y="9730"/>
                </a:lnTo>
                <a:lnTo>
                  <a:pt x="14976" y="9755"/>
                </a:lnTo>
                <a:lnTo>
                  <a:pt x="14981" y="9775"/>
                </a:lnTo>
                <a:lnTo>
                  <a:pt x="14089" y="10275"/>
                </a:lnTo>
                <a:lnTo>
                  <a:pt x="14073" y="10260"/>
                </a:lnTo>
                <a:lnTo>
                  <a:pt x="14058" y="10250"/>
                </a:lnTo>
                <a:lnTo>
                  <a:pt x="14037" y="10245"/>
                </a:lnTo>
                <a:lnTo>
                  <a:pt x="14017" y="10240"/>
                </a:lnTo>
                <a:lnTo>
                  <a:pt x="13996" y="10245"/>
                </a:lnTo>
                <a:lnTo>
                  <a:pt x="13976" y="10250"/>
                </a:lnTo>
                <a:lnTo>
                  <a:pt x="13961" y="10260"/>
                </a:lnTo>
                <a:lnTo>
                  <a:pt x="13950" y="10275"/>
                </a:lnTo>
                <a:lnTo>
                  <a:pt x="13047" y="9770"/>
                </a:lnTo>
                <a:lnTo>
                  <a:pt x="13052" y="9750"/>
                </a:lnTo>
                <a:lnTo>
                  <a:pt x="13057" y="9730"/>
                </a:lnTo>
                <a:lnTo>
                  <a:pt x="13052" y="9710"/>
                </a:lnTo>
                <a:lnTo>
                  <a:pt x="13047" y="9695"/>
                </a:lnTo>
                <a:lnTo>
                  <a:pt x="13037" y="9675"/>
                </a:lnTo>
                <a:lnTo>
                  <a:pt x="13026" y="9660"/>
                </a:lnTo>
                <a:lnTo>
                  <a:pt x="13011" y="9650"/>
                </a:lnTo>
                <a:lnTo>
                  <a:pt x="12996" y="9640"/>
                </a:lnTo>
                <a:lnTo>
                  <a:pt x="12980" y="9635"/>
                </a:lnTo>
                <a:lnTo>
                  <a:pt x="12960" y="9630"/>
                </a:lnTo>
                <a:lnTo>
                  <a:pt x="12960" y="8630"/>
                </a:lnTo>
                <a:lnTo>
                  <a:pt x="12980" y="8625"/>
                </a:lnTo>
                <a:lnTo>
                  <a:pt x="13001" y="8620"/>
                </a:lnTo>
                <a:lnTo>
                  <a:pt x="13016" y="8610"/>
                </a:lnTo>
                <a:lnTo>
                  <a:pt x="13032" y="8595"/>
                </a:lnTo>
                <a:lnTo>
                  <a:pt x="13047" y="8580"/>
                </a:lnTo>
                <a:lnTo>
                  <a:pt x="13057" y="8560"/>
                </a:lnTo>
                <a:lnTo>
                  <a:pt x="13063" y="8540"/>
                </a:lnTo>
                <a:lnTo>
                  <a:pt x="13063" y="8495"/>
                </a:lnTo>
                <a:lnTo>
                  <a:pt x="13052" y="8475"/>
                </a:lnTo>
                <a:lnTo>
                  <a:pt x="13920" y="7990"/>
                </a:lnTo>
                <a:lnTo>
                  <a:pt x="13935" y="8010"/>
                </a:lnTo>
                <a:lnTo>
                  <a:pt x="13961" y="8025"/>
                </a:lnTo>
                <a:lnTo>
                  <a:pt x="13986" y="8035"/>
                </a:lnTo>
                <a:lnTo>
                  <a:pt x="14017" y="8040"/>
                </a:lnTo>
                <a:lnTo>
                  <a:pt x="14048" y="8035"/>
                </a:lnTo>
                <a:lnTo>
                  <a:pt x="14073" y="8025"/>
                </a:lnTo>
                <a:lnTo>
                  <a:pt x="14099" y="8010"/>
                </a:lnTo>
                <a:lnTo>
                  <a:pt x="14119" y="7985"/>
                </a:lnTo>
                <a:close/>
                <a:moveTo>
                  <a:pt x="6618" y="9785"/>
                </a:moveTo>
                <a:lnTo>
                  <a:pt x="7521" y="10290"/>
                </a:lnTo>
                <a:lnTo>
                  <a:pt x="7516" y="10305"/>
                </a:lnTo>
                <a:lnTo>
                  <a:pt x="7516" y="10340"/>
                </a:lnTo>
                <a:lnTo>
                  <a:pt x="7521" y="10355"/>
                </a:lnTo>
                <a:lnTo>
                  <a:pt x="7537" y="10380"/>
                </a:lnTo>
                <a:lnTo>
                  <a:pt x="7562" y="10400"/>
                </a:lnTo>
                <a:lnTo>
                  <a:pt x="7578" y="10405"/>
                </a:lnTo>
                <a:lnTo>
                  <a:pt x="7593" y="10405"/>
                </a:lnTo>
                <a:lnTo>
                  <a:pt x="7593" y="11430"/>
                </a:lnTo>
                <a:lnTo>
                  <a:pt x="7573" y="11435"/>
                </a:lnTo>
                <a:lnTo>
                  <a:pt x="7552" y="11440"/>
                </a:lnTo>
                <a:lnTo>
                  <a:pt x="7537" y="11450"/>
                </a:lnTo>
                <a:lnTo>
                  <a:pt x="7521" y="11465"/>
                </a:lnTo>
                <a:lnTo>
                  <a:pt x="7506" y="11480"/>
                </a:lnTo>
                <a:lnTo>
                  <a:pt x="7496" y="11495"/>
                </a:lnTo>
                <a:lnTo>
                  <a:pt x="7491" y="11515"/>
                </a:lnTo>
                <a:lnTo>
                  <a:pt x="7491" y="11555"/>
                </a:lnTo>
                <a:lnTo>
                  <a:pt x="7501" y="11575"/>
                </a:lnTo>
                <a:lnTo>
                  <a:pt x="6629" y="12065"/>
                </a:lnTo>
                <a:lnTo>
                  <a:pt x="6608" y="12045"/>
                </a:lnTo>
                <a:lnTo>
                  <a:pt x="6588" y="12030"/>
                </a:lnTo>
                <a:lnTo>
                  <a:pt x="6562" y="12020"/>
                </a:lnTo>
                <a:lnTo>
                  <a:pt x="6531" y="12015"/>
                </a:lnTo>
                <a:lnTo>
                  <a:pt x="6501" y="12020"/>
                </a:lnTo>
                <a:lnTo>
                  <a:pt x="6475" y="12030"/>
                </a:lnTo>
                <a:lnTo>
                  <a:pt x="6454" y="12045"/>
                </a:lnTo>
                <a:lnTo>
                  <a:pt x="6434" y="12065"/>
                </a:lnTo>
                <a:lnTo>
                  <a:pt x="5562" y="11575"/>
                </a:lnTo>
                <a:lnTo>
                  <a:pt x="5567" y="11555"/>
                </a:lnTo>
                <a:lnTo>
                  <a:pt x="5572" y="11535"/>
                </a:lnTo>
                <a:lnTo>
                  <a:pt x="5567" y="11515"/>
                </a:lnTo>
                <a:lnTo>
                  <a:pt x="5562" y="11500"/>
                </a:lnTo>
                <a:lnTo>
                  <a:pt x="5557" y="11480"/>
                </a:lnTo>
                <a:lnTo>
                  <a:pt x="5541" y="11465"/>
                </a:lnTo>
                <a:lnTo>
                  <a:pt x="5531" y="11450"/>
                </a:lnTo>
                <a:lnTo>
                  <a:pt x="5516" y="11440"/>
                </a:lnTo>
                <a:lnTo>
                  <a:pt x="5495" y="11435"/>
                </a:lnTo>
                <a:lnTo>
                  <a:pt x="5475" y="11430"/>
                </a:lnTo>
                <a:lnTo>
                  <a:pt x="5475" y="10440"/>
                </a:lnTo>
                <a:lnTo>
                  <a:pt x="5495" y="10435"/>
                </a:lnTo>
                <a:lnTo>
                  <a:pt x="5516" y="10425"/>
                </a:lnTo>
                <a:lnTo>
                  <a:pt x="5536" y="10415"/>
                </a:lnTo>
                <a:lnTo>
                  <a:pt x="5551" y="10400"/>
                </a:lnTo>
                <a:lnTo>
                  <a:pt x="5562" y="10385"/>
                </a:lnTo>
                <a:lnTo>
                  <a:pt x="5572" y="10365"/>
                </a:lnTo>
                <a:lnTo>
                  <a:pt x="5577" y="10345"/>
                </a:lnTo>
                <a:lnTo>
                  <a:pt x="5582" y="10325"/>
                </a:lnTo>
                <a:lnTo>
                  <a:pt x="5577" y="10300"/>
                </a:lnTo>
                <a:lnTo>
                  <a:pt x="5572" y="10280"/>
                </a:lnTo>
                <a:lnTo>
                  <a:pt x="6444" y="9785"/>
                </a:lnTo>
                <a:lnTo>
                  <a:pt x="6460" y="9805"/>
                </a:lnTo>
                <a:lnTo>
                  <a:pt x="6480" y="9820"/>
                </a:lnTo>
                <a:lnTo>
                  <a:pt x="6506" y="9830"/>
                </a:lnTo>
                <a:lnTo>
                  <a:pt x="6557" y="9830"/>
                </a:lnTo>
                <a:lnTo>
                  <a:pt x="6583" y="9820"/>
                </a:lnTo>
                <a:lnTo>
                  <a:pt x="6603" y="9805"/>
                </a:lnTo>
                <a:lnTo>
                  <a:pt x="6618" y="9785"/>
                </a:lnTo>
                <a:close/>
                <a:moveTo>
                  <a:pt x="10872" y="9770"/>
                </a:moveTo>
                <a:lnTo>
                  <a:pt x="11775" y="10280"/>
                </a:lnTo>
                <a:lnTo>
                  <a:pt x="11769" y="10300"/>
                </a:lnTo>
                <a:lnTo>
                  <a:pt x="11765" y="10325"/>
                </a:lnTo>
                <a:lnTo>
                  <a:pt x="11769" y="10345"/>
                </a:lnTo>
                <a:lnTo>
                  <a:pt x="11775" y="10365"/>
                </a:lnTo>
                <a:lnTo>
                  <a:pt x="11785" y="10385"/>
                </a:lnTo>
                <a:lnTo>
                  <a:pt x="11795" y="10400"/>
                </a:lnTo>
                <a:lnTo>
                  <a:pt x="11811" y="10410"/>
                </a:lnTo>
                <a:lnTo>
                  <a:pt x="11831" y="10425"/>
                </a:lnTo>
                <a:lnTo>
                  <a:pt x="11847" y="10430"/>
                </a:lnTo>
                <a:lnTo>
                  <a:pt x="11872" y="10435"/>
                </a:lnTo>
                <a:lnTo>
                  <a:pt x="11872" y="11450"/>
                </a:lnTo>
                <a:lnTo>
                  <a:pt x="11842" y="11460"/>
                </a:lnTo>
                <a:lnTo>
                  <a:pt x="11816" y="11480"/>
                </a:lnTo>
                <a:lnTo>
                  <a:pt x="11801" y="11505"/>
                </a:lnTo>
                <a:lnTo>
                  <a:pt x="11795" y="11520"/>
                </a:lnTo>
                <a:lnTo>
                  <a:pt x="11790" y="11535"/>
                </a:lnTo>
                <a:lnTo>
                  <a:pt x="11795" y="11565"/>
                </a:lnTo>
                <a:lnTo>
                  <a:pt x="10872" y="12085"/>
                </a:lnTo>
                <a:lnTo>
                  <a:pt x="10862" y="12070"/>
                </a:lnTo>
                <a:lnTo>
                  <a:pt x="10846" y="12060"/>
                </a:lnTo>
                <a:lnTo>
                  <a:pt x="10825" y="12055"/>
                </a:lnTo>
                <a:lnTo>
                  <a:pt x="10805" y="12050"/>
                </a:lnTo>
                <a:lnTo>
                  <a:pt x="10790" y="12055"/>
                </a:lnTo>
                <a:lnTo>
                  <a:pt x="10769" y="12060"/>
                </a:lnTo>
                <a:lnTo>
                  <a:pt x="10759" y="12070"/>
                </a:lnTo>
                <a:lnTo>
                  <a:pt x="10743" y="12080"/>
                </a:lnTo>
                <a:lnTo>
                  <a:pt x="9810" y="11555"/>
                </a:lnTo>
                <a:lnTo>
                  <a:pt x="9815" y="11535"/>
                </a:lnTo>
                <a:lnTo>
                  <a:pt x="9810" y="11510"/>
                </a:lnTo>
                <a:lnTo>
                  <a:pt x="9794" y="11490"/>
                </a:lnTo>
                <a:lnTo>
                  <a:pt x="9779" y="11470"/>
                </a:lnTo>
                <a:lnTo>
                  <a:pt x="9753" y="11460"/>
                </a:lnTo>
                <a:lnTo>
                  <a:pt x="9753" y="10440"/>
                </a:lnTo>
                <a:lnTo>
                  <a:pt x="9774" y="10435"/>
                </a:lnTo>
                <a:lnTo>
                  <a:pt x="9794" y="10430"/>
                </a:lnTo>
                <a:lnTo>
                  <a:pt x="9810" y="10415"/>
                </a:lnTo>
                <a:lnTo>
                  <a:pt x="9830" y="10405"/>
                </a:lnTo>
                <a:lnTo>
                  <a:pt x="9840" y="10385"/>
                </a:lnTo>
                <a:lnTo>
                  <a:pt x="9851" y="10365"/>
                </a:lnTo>
                <a:lnTo>
                  <a:pt x="9856" y="10345"/>
                </a:lnTo>
                <a:lnTo>
                  <a:pt x="9861" y="10325"/>
                </a:lnTo>
                <a:lnTo>
                  <a:pt x="9856" y="10300"/>
                </a:lnTo>
                <a:lnTo>
                  <a:pt x="9851" y="10280"/>
                </a:lnTo>
                <a:lnTo>
                  <a:pt x="10743" y="9775"/>
                </a:lnTo>
                <a:lnTo>
                  <a:pt x="10769" y="9800"/>
                </a:lnTo>
                <a:lnTo>
                  <a:pt x="10790" y="9805"/>
                </a:lnTo>
                <a:lnTo>
                  <a:pt x="10825" y="9805"/>
                </a:lnTo>
                <a:lnTo>
                  <a:pt x="10846" y="9795"/>
                </a:lnTo>
                <a:lnTo>
                  <a:pt x="10862" y="9785"/>
                </a:lnTo>
                <a:lnTo>
                  <a:pt x="10872" y="9770"/>
                </a:lnTo>
                <a:close/>
                <a:moveTo>
                  <a:pt x="1267" y="11585"/>
                </a:moveTo>
                <a:lnTo>
                  <a:pt x="2150" y="12080"/>
                </a:lnTo>
                <a:lnTo>
                  <a:pt x="2140" y="12130"/>
                </a:lnTo>
                <a:lnTo>
                  <a:pt x="2140" y="12150"/>
                </a:lnTo>
                <a:lnTo>
                  <a:pt x="2150" y="12170"/>
                </a:lnTo>
                <a:lnTo>
                  <a:pt x="2160" y="12190"/>
                </a:lnTo>
                <a:lnTo>
                  <a:pt x="2170" y="12205"/>
                </a:lnTo>
                <a:lnTo>
                  <a:pt x="2186" y="12220"/>
                </a:lnTo>
                <a:lnTo>
                  <a:pt x="2206" y="12230"/>
                </a:lnTo>
                <a:lnTo>
                  <a:pt x="2227" y="12235"/>
                </a:lnTo>
                <a:lnTo>
                  <a:pt x="2247" y="12240"/>
                </a:lnTo>
                <a:lnTo>
                  <a:pt x="2247" y="13260"/>
                </a:lnTo>
                <a:lnTo>
                  <a:pt x="2232" y="13260"/>
                </a:lnTo>
                <a:lnTo>
                  <a:pt x="2216" y="13265"/>
                </a:lnTo>
                <a:lnTo>
                  <a:pt x="2191" y="13285"/>
                </a:lnTo>
                <a:lnTo>
                  <a:pt x="2175" y="13310"/>
                </a:lnTo>
                <a:lnTo>
                  <a:pt x="2170" y="13325"/>
                </a:lnTo>
                <a:lnTo>
                  <a:pt x="2170" y="13340"/>
                </a:lnTo>
                <a:lnTo>
                  <a:pt x="2175" y="13370"/>
                </a:lnTo>
                <a:lnTo>
                  <a:pt x="1288" y="13870"/>
                </a:lnTo>
                <a:lnTo>
                  <a:pt x="1267" y="13845"/>
                </a:lnTo>
                <a:lnTo>
                  <a:pt x="1247" y="13830"/>
                </a:lnTo>
                <a:lnTo>
                  <a:pt x="1216" y="13820"/>
                </a:lnTo>
                <a:lnTo>
                  <a:pt x="1185" y="13815"/>
                </a:lnTo>
                <a:lnTo>
                  <a:pt x="1155" y="13820"/>
                </a:lnTo>
                <a:lnTo>
                  <a:pt x="1129" y="13830"/>
                </a:lnTo>
                <a:lnTo>
                  <a:pt x="1103" y="13845"/>
                </a:lnTo>
                <a:lnTo>
                  <a:pt x="1082" y="13865"/>
                </a:lnTo>
                <a:lnTo>
                  <a:pt x="221" y="13380"/>
                </a:lnTo>
                <a:lnTo>
                  <a:pt x="226" y="13360"/>
                </a:lnTo>
                <a:lnTo>
                  <a:pt x="226" y="13320"/>
                </a:lnTo>
                <a:lnTo>
                  <a:pt x="221" y="13300"/>
                </a:lnTo>
                <a:lnTo>
                  <a:pt x="210" y="13285"/>
                </a:lnTo>
                <a:lnTo>
                  <a:pt x="200" y="13270"/>
                </a:lnTo>
                <a:lnTo>
                  <a:pt x="185" y="13255"/>
                </a:lnTo>
                <a:lnTo>
                  <a:pt x="169" y="13245"/>
                </a:lnTo>
                <a:lnTo>
                  <a:pt x="149" y="13240"/>
                </a:lnTo>
                <a:lnTo>
                  <a:pt x="128" y="13235"/>
                </a:lnTo>
                <a:lnTo>
                  <a:pt x="128" y="12240"/>
                </a:lnTo>
                <a:lnTo>
                  <a:pt x="149" y="12235"/>
                </a:lnTo>
                <a:lnTo>
                  <a:pt x="169" y="12225"/>
                </a:lnTo>
                <a:lnTo>
                  <a:pt x="185" y="12215"/>
                </a:lnTo>
                <a:lnTo>
                  <a:pt x="200" y="12205"/>
                </a:lnTo>
                <a:lnTo>
                  <a:pt x="216" y="12185"/>
                </a:lnTo>
                <a:lnTo>
                  <a:pt x="221" y="12170"/>
                </a:lnTo>
                <a:lnTo>
                  <a:pt x="231" y="12150"/>
                </a:lnTo>
                <a:lnTo>
                  <a:pt x="231" y="12130"/>
                </a:lnTo>
                <a:lnTo>
                  <a:pt x="226" y="12105"/>
                </a:lnTo>
                <a:lnTo>
                  <a:pt x="221" y="12085"/>
                </a:lnTo>
                <a:lnTo>
                  <a:pt x="1103" y="11590"/>
                </a:lnTo>
                <a:lnTo>
                  <a:pt x="1119" y="11605"/>
                </a:lnTo>
                <a:lnTo>
                  <a:pt x="1139" y="11620"/>
                </a:lnTo>
                <a:lnTo>
                  <a:pt x="1160" y="11630"/>
                </a:lnTo>
                <a:lnTo>
                  <a:pt x="1211" y="11630"/>
                </a:lnTo>
                <a:lnTo>
                  <a:pt x="1231" y="11620"/>
                </a:lnTo>
                <a:lnTo>
                  <a:pt x="1252" y="11605"/>
                </a:lnTo>
                <a:lnTo>
                  <a:pt x="1267" y="11585"/>
                </a:lnTo>
                <a:close/>
                <a:moveTo>
                  <a:pt x="18383" y="11590"/>
                </a:moveTo>
                <a:lnTo>
                  <a:pt x="19286" y="12100"/>
                </a:lnTo>
                <a:lnTo>
                  <a:pt x="19281" y="12130"/>
                </a:lnTo>
                <a:lnTo>
                  <a:pt x="19286" y="12160"/>
                </a:lnTo>
                <a:lnTo>
                  <a:pt x="19301" y="12180"/>
                </a:lnTo>
                <a:lnTo>
                  <a:pt x="19327" y="12200"/>
                </a:lnTo>
                <a:lnTo>
                  <a:pt x="19353" y="12205"/>
                </a:lnTo>
                <a:lnTo>
                  <a:pt x="19353" y="13255"/>
                </a:lnTo>
                <a:lnTo>
                  <a:pt x="19337" y="13255"/>
                </a:lnTo>
                <a:lnTo>
                  <a:pt x="19322" y="13260"/>
                </a:lnTo>
                <a:lnTo>
                  <a:pt x="19296" y="13280"/>
                </a:lnTo>
                <a:lnTo>
                  <a:pt x="19275" y="13310"/>
                </a:lnTo>
                <a:lnTo>
                  <a:pt x="19270" y="13325"/>
                </a:lnTo>
                <a:lnTo>
                  <a:pt x="19270" y="13355"/>
                </a:lnTo>
                <a:lnTo>
                  <a:pt x="19275" y="13370"/>
                </a:lnTo>
                <a:lnTo>
                  <a:pt x="18383" y="13875"/>
                </a:lnTo>
                <a:lnTo>
                  <a:pt x="18368" y="13855"/>
                </a:lnTo>
                <a:lnTo>
                  <a:pt x="18347" y="13840"/>
                </a:lnTo>
                <a:lnTo>
                  <a:pt x="18322" y="13830"/>
                </a:lnTo>
                <a:lnTo>
                  <a:pt x="18296" y="13825"/>
                </a:lnTo>
                <a:lnTo>
                  <a:pt x="18265" y="13830"/>
                </a:lnTo>
                <a:lnTo>
                  <a:pt x="18239" y="13840"/>
                </a:lnTo>
                <a:lnTo>
                  <a:pt x="18219" y="13855"/>
                </a:lnTo>
                <a:lnTo>
                  <a:pt x="18203" y="13875"/>
                </a:lnTo>
                <a:lnTo>
                  <a:pt x="17316" y="13375"/>
                </a:lnTo>
                <a:lnTo>
                  <a:pt x="17321" y="13355"/>
                </a:lnTo>
                <a:lnTo>
                  <a:pt x="17321" y="13325"/>
                </a:lnTo>
                <a:lnTo>
                  <a:pt x="17316" y="13305"/>
                </a:lnTo>
                <a:lnTo>
                  <a:pt x="17305" y="13290"/>
                </a:lnTo>
                <a:lnTo>
                  <a:pt x="17295" y="13280"/>
                </a:lnTo>
                <a:lnTo>
                  <a:pt x="17270" y="13260"/>
                </a:lnTo>
                <a:lnTo>
                  <a:pt x="17254" y="13250"/>
                </a:lnTo>
                <a:lnTo>
                  <a:pt x="17234" y="13250"/>
                </a:lnTo>
                <a:lnTo>
                  <a:pt x="17234" y="12235"/>
                </a:lnTo>
                <a:lnTo>
                  <a:pt x="17254" y="12235"/>
                </a:lnTo>
                <a:lnTo>
                  <a:pt x="17275" y="12225"/>
                </a:lnTo>
                <a:lnTo>
                  <a:pt x="17290" y="12215"/>
                </a:lnTo>
                <a:lnTo>
                  <a:pt x="17321" y="12185"/>
                </a:lnTo>
                <a:lnTo>
                  <a:pt x="17326" y="12170"/>
                </a:lnTo>
                <a:lnTo>
                  <a:pt x="17336" y="12150"/>
                </a:lnTo>
                <a:lnTo>
                  <a:pt x="17336" y="12130"/>
                </a:lnTo>
                <a:lnTo>
                  <a:pt x="17331" y="12105"/>
                </a:lnTo>
                <a:lnTo>
                  <a:pt x="17326" y="12085"/>
                </a:lnTo>
                <a:lnTo>
                  <a:pt x="18203" y="11595"/>
                </a:lnTo>
                <a:lnTo>
                  <a:pt x="18219" y="11610"/>
                </a:lnTo>
                <a:lnTo>
                  <a:pt x="18239" y="11625"/>
                </a:lnTo>
                <a:lnTo>
                  <a:pt x="18265" y="11635"/>
                </a:lnTo>
                <a:lnTo>
                  <a:pt x="18296" y="11640"/>
                </a:lnTo>
                <a:lnTo>
                  <a:pt x="18322" y="11635"/>
                </a:lnTo>
                <a:lnTo>
                  <a:pt x="18347" y="11625"/>
                </a:lnTo>
                <a:lnTo>
                  <a:pt x="18368" y="11610"/>
                </a:lnTo>
                <a:lnTo>
                  <a:pt x="18383" y="11590"/>
                </a:lnTo>
                <a:close/>
                <a:moveTo>
                  <a:pt x="20507" y="11585"/>
                </a:moveTo>
                <a:lnTo>
                  <a:pt x="21410" y="12090"/>
                </a:lnTo>
                <a:lnTo>
                  <a:pt x="21405" y="12110"/>
                </a:lnTo>
                <a:lnTo>
                  <a:pt x="21400" y="12130"/>
                </a:lnTo>
                <a:lnTo>
                  <a:pt x="21405" y="12145"/>
                </a:lnTo>
                <a:lnTo>
                  <a:pt x="21410" y="12165"/>
                </a:lnTo>
                <a:lnTo>
                  <a:pt x="21415" y="12180"/>
                </a:lnTo>
                <a:lnTo>
                  <a:pt x="21425" y="12195"/>
                </a:lnTo>
                <a:lnTo>
                  <a:pt x="21441" y="12205"/>
                </a:lnTo>
                <a:lnTo>
                  <a:pt x="21456" y="12215"/>
                </a:lnTo>
                <a:lnTo>
                  <a:pt x="21471" y="12220"/>
                </a:lnTo>
                <a:lnTo>
                  <a:pt x="21492" y="12225"/>
                </a:lnTo>
                <a:lnTo>
                  <a:pt x="21492" y="13250"/>
                </a:lnTo>
                <a:lnTo>
                  <a:pt x="21471" y="13250"/>
                </a:lnTo>
                <a:lnTo>
                  <a:pt x="21456" y="13255"/>
                </a:lnTo>
                <a:lnTo>
                  <a:pt x="21441" y="13265"/>
                </a:lnTo>
                <a:lnTo>
                  <a:pt x="21430" y="13275"/>
                </a:lnTo>
                <a:lnTo>
                  <a:pt x="21420" y="13290"/>
                </a:lnTo>
                <a:lnTo>
                  <a:pt x="21410" y="13305"/>
                </a:lnTo>
                <a:lnTo>
                  <a:pt x="21405" y="13325"/>
                </a:lnTo>
                <a:lnTo>
                  <a:pt x="21405" y="13360"/>
                </a:lnTo>
                <a:lnTo>
                  <a:pt x="21410" y="13375"/>
                </a:lnTo>
                <a:lnTo>
                  <a:pt x="20517" y="13875"/>
                </a:lnTo>
                <a:lnTo>
                  <a:pt x="20502" y="13860"/>
                </a:lnTo>
                <a:lnTo>
                  <a:pt x="20481" y="13845"/>
                </a:lnTo>
                <a:lnTo>
                  <a:pt x="20456" y="13835"/>
                </a:lnTo>
                <a:lnTo>
                  <a:pt x="20430" y="13830"/>
                </a:lnTo>
                <a:lnTo>
                  <a:pt x="20404" y="13835"/>
                </a:lnTo>
                <a:lnTo>
                  <a:pt x="20384" y="13845"/>
                </a:lnTo>
                <a:lnTo>
                  <a:pt x="20363" y="13860"/>
                </a:lnTo>
                <a:lnTo>
                  <a:pt x="20348" y="13875"/>
                </a:lnTo>
                <a:lnTo>
                  <a:pt x="19450" y="13370"/>
                </a:lnTo>
                <a:lnTo>
                  <a:pt x="19455" y="13340"/>
                </a:lnTo>
                <a:lnTo>
                  <a:pt x="19450" y="13325"/>
                </a:lnTo>
                <a:lnTo>
                  <a:pt x="19450" y="13310"/>
                </a:lnTo>
                <a:lnTo>
                  <a:pt x="19430" y="13280"/>
                </a:lnTo>
                <a:lnTo>
                  <a:pt x="19404" y="13265"/>
                </a:lnTo>
                <a:lnTo>
                  <a:pt x="19373" y="13255"/>
                </a:lnTo>
                <a:lnTo>
                  <a:pt x="19373" y="12205"/>
                </a:lnTo>
                <a:lnTo>
                  <a:pt x="19404" y="12195"/>
                </a:lnTo>
                <a:lnTo>
                  <a:pt x="19424" y="12180"/>
                </a:lnTo>
                <a:lnTo>
                  <a:pt x="19440" y="12155"/>
                </a:lnTo>
                <a:lnTo>
                  <a:pt x="19445" y="12130"/>
                </a:lnTo>
                <a:lnTo>
                  <a:pt x="19440" y="12100"/>
                </a:lnTo>
                <a:lnTo>
                  <a:pt x="20353" y="11585"/>
                </a:lnTo>
                <a:lnTo>
                  <a:pt x="20368" y="11600"/>
                </a:lnTo>
                <a:lnTo>
                  <a:pt x="20389" y="11615"/>
                </a:lnTo>
                <a:lnTo>
                  <a:pt x="20409" y="11620"/>
                </a:lnTo>
                <a:lnTo>
                  <a:pt x="20430" y="11625"/>
                </a:lnTo>
                <a:lnTo>
                  <a:pt x="20456" y="11620"/>
                </a:lnTo>
                <a:lnTo>
                  <a:pt x="20476" y="11615"/>
                </a:lnTo>
                <a:lnTo>
                  <a:pt x="20491" y="11600"/>
                </a:lnTo>
                <a:lnTo>
                  <a:pt x="20507" y="11585"/>
                </a:lnTo>
                <a:close/>
                <a:moveTo>
                  <a:pt x="11954" y="11580"/>
                </a:moveTo>
                <a:lnTo>
                  <a:pt x="12857" y="12090"/>
                </a:lnTo>
                <a:lnTo>
                  <a:pt x="12852" y="12110"/>
                </a:lnTo>
                <a:lnTo>
                  <a:pt x="12852" y="12145"/>
                </a:lnTo>
                <a:lnTo>
                  <a:pt x="12857" y="12165"/>
                </a:lnTo>
                <a:lnTo>
                  <a:pt x="12862" y="12180"/>
                </a:lnTo>
                <a:lnTo>
                  <a:pt x="12878" y="12195"/>
                </a:lnTo>
                <a:lnTo>
                  <a:pt x="12888" y="12205"/>
                </a:lnTo>
                <a:lnTo>
                  <a:pt x="12903" y="12215"/>
                </a:lnTo>
                <a:lnTo>
                  <a:pt x="12919" y="12220"/>
                </a:lnTo>
                <a:lnTo>
                  <a:pt x="12939" y="12225"/>
                </a:lnTo>
                <a:lnTo>
                  <a:pt x="12939" y="13250"/>
                </a:lnTo>
                <a:lnTo>
                  <a:pt x="12924" y="13255"/>
                </a:lnTo>
                <a:lnTo>
                  <a:pt x="12903" y="13260"/>
                </a:lnTo>
                <a:lnTo>
                  <a:pt x="12878" y="13280"/>
                </a:lnTo>
                <a:lnTo>
                  <a:pt x="12868" y="13290"/>
                </a:lnTo>
                <a:lnTo>
                  <a:pt x="12862" y="13305"/>
                </a:lnTo>
                <a:lnTo>
                  <a:pt x="12857" y="13325"/>
                </a:lnTo>
                <a:lnTo>
                  <a:pt x="12852" y="13340"/>
                </a:lnTo>
                <a:lnTo>
                  <a:pt x="12857" y="13355"/>
                </a:lnTo>
                <a:lnTo>
                  <a:pt x="12862" y="13375"/>
                </a:lnTo>
                <a:lnTo>
                  <a:pt x="11954" y="13880"/>
                </a:lnTo>
                <a:lnTo>
                  <a:pt x="11939" y="13865"/>
                </a:lnTo>
                <a:lnTo>
                  <a:pt x="11924" y="13855"/>
                </a:lnTo>
                <a:lnTo>
                  <a:pt x="11903" y="13845"/>
                </a:lnTo>
                <a:lnTo>
                  <a:pt x="11857" y="13845"/>
                </a:lnTo>
                <a:lnTo>
                  <a:pt x="11836" y="13855"/>
                </a:lnTo>
                <a:lnTo>
                  <a:pt x="11821" y="13865"/>
                </a:lnTo>
                <a:lnTo>
                  <a:pt x="11806" y="13880"/>
                </a:lnTo>
                <a:lnTo>
                  <a:pt x="10903" y="13375"/>
                </a:lnTo>
                <a:lnTo>
                  <a:pt x="10903" y="13355"/>
                </a:lnTo>
                <a:lnTo>
                  <a:pt x="10908" y="13340"/>
                </a:lnTo>
                <a:lnTo>
                  <a:pt x="10903" y="13325"/>
                </a:lnTo>
                <a:lnTo>
                  <a:pt x="10897" y="13305"/>
                </a:lnTo>
                <a:lnTo>
                  <a:pt x="10892" y="13290"/>
                </a:lnTo>
                <a:lnTo>
                  <a:pt x="10882" y="13275"/>
                </a:lnTo>
                <a:lnTo>
                  <a:pt x="10856" y="13255"/>
                </a:lnTo>
                <a:lnTo>
                  <a:pt x="10841" y="13250"/>
                </a:lnTo>
                <a:lnTo>
                  <a:pt x="10821" y="13245"/>
                </a:lnTo>
                <a:lnTo>
                  <a:pt x="10821" y="12205"/>
                </a:lnTo>
                <a:lnTo>
                  <a:pt x="10846" y="12195"/>
                </a:lnTo>
                <a:lnTo>
                  <a:pt x="10867" y="12180"/>
                </a:lnTo>
                <a:lnTo>
                  <a:pt x="10882" y="12155"/>
                </a:lnTo>
                <a:lnTo>
                  <a:pt x="10887" y="12130"/>
                </a:lnTo>
                <a:lnTo>
                  <a:pt x="10882" y="12105"/>
                </a:lnTo>
                <a:lnTo>
                  <a:pt x="11806" y="11585"/>
                </a:lnTo>
                <a:lnTo>
                  <a:pt x="11821" y="11600"/>
                </a:lnTo>
                <a:lnTo>
                  <a:pt x="11836" y="11610"/>
                </a:lnTo>
                <a:lnTo>
                  <a:pt x="11857" y="11620"/>
                </a:lnTo>
                <a:lnTo>
                  <a:pt x="11903" y="11620"/>
                </a:lnTo>
                <a:lnTo>
                  <a:pt x="11924" y="11610"/>
                </a:lnTo>
                <a:lnTo>
                  <a:pt x="11939" y="11600"/>
                </a:lnTo>
                <a:lnTo>
                  <a:pt x="11954" y="11580"/>
                </a:lnTo>
                <a:close/>
                <a:moveTo>
                  <a:pt x="16244" y="11590"/>
                </a:moveTo>
                <a:lnTo>
                  <a:pt x="17121" y="12085"/>
                </a:lnTo>
                <a:lnTo>
                  <a:pt x="17115" y="12105"/>
                </a:lnTo>
                <a:lnTo>
                  <a:pt x="17111" y="12130"/>
                </a:lnTo>
                <a:lnTo>
                  <a:pt x="17115" y="12150"/>
                </a:lnTo>
                <a:lnTo>
                  <a:pt x="17121" y="12170"/>
                </a:lnTo>
                <a:lnTo>
                  <a:pt x="17131" y="12185"/>
                </a:lnTo>
                <a:lnTo>
                  <a:pt x="17141" y="12205"/>
                </a:lnTo>
                <a:lnTo>
                  <a:pt x="17157" y="12215"/>
                </a:lnTo>
                <a:lnTo>
                  <a:pt x="17177" y="12225"/>
                </a:lnTo>
                <a:lnTo>
                  <a:pt x="17193" y="12235"/>
                </a:lnTo>
                <a:lnTo>
                  <a:pt x="17213" y="12235"/>
                </a:lnTo>
                <a:lnTo>
                  <a:pt x="17213" y="13245"/>
                </a:lnTo>
                <a:lnTo>
                  <a:pt x="17198" y="13250"/>
                </a:lnTo>
                <a:lnTo>
                  <a:pt x="17182" y="13255"/>
                </a:lnTo>
                <a:lnTo>
                  <a:pt x="17152" y="13275"/>
                </a:lnTo>
                <a:lnTo>
                  <a:pt x="17141" y="13290"/>
                </a:lnTo>
                <a:lnTo>
                  <a:pt x="17136" y="13305"/>
                </a:lnTo>
                <a:lnTo>
                  <a:pt x="17131" y="13325"/>
                </a:lnTo>
                <a:lnTo>
                  <a:pt x="17126" y="13340"/>
                </a:lnTo>
                <a:lnTo>
                  <a:pt x="17131" y="13360"/>
                </a:lnTo>
                <a:lnTo>
                  <a:pt x="17136" y="13375"/>
                </a:lnTo>
                <a:lnTo>
                  <a:pt x="16233" y="13880"/>
                </a:lnTo>
                <a:lnTo>
                  <a:pt x="16203" y="13850"/>
                </a:lnTo>
                <a:lnTo>
                  <a:pt x="16177" y="13845"/>
                </a:lnTo>
                <a:lnTo>
                  <a:pt x="16156" y="13840"/>
                </a:lnTo>
                <a:lnTo>
                  <a:pt x="16130" y="13845"/>
                </a:lnTo>
                <a:lnTo>
                  <a:pt x="16110" y="13850"/>
                </a:lnTo>
                <a:lnTo>
                  <a:pt x="16079" y="13880"/>
                </a:lnTo>
                <a:lnTo>
                  <a:pt x="15197" y="13385"/>
                </a:lnTo>
                <a:lnTo>
                  <a:pt x="15202" y="13365"/>
                </a:lnTo>
                <a:lnTo>
                  <a:pt x="15202" y="13320"/>
                </a:lnTo>
                <a:lnTo>
                  <a:pt x="15197" y="13300"/>
                </a:lnTo>
                <a:lnTo>
                  <a:pt x="15186" y="13280"/>
                </a:lnTo>
                <a:lnTo>
                  <a:pt x="15156" y="13250"/>
                </a:lnTo>
                <a:lnTo>
                  <a:pt x="15140" y="13240"/>
                </a:lnTo>
                <a:lnTo>
                  <a:pt x="15120" y="13230"/>
                </a:lnTo>
                <a:lnTo>
                  <a:pt x="15099" y="13230"/>
                </a:lnTo>
                <a:lnTo>
                  <a:pt x="15099" y="12210"/>
                </a:lnTo>
                <a:lnTo>
                  <a:pt x="15125" y="12200"/>
                </a:lnTo>
                <a:lnTo>
                  <a:pt x="15151" y="12185"/>
                </a:lnTo>
                <a:lnTo>
                  <a:pt x="15166" y="12160"/>
                </a:lnTo>
                <a:lnTo>
                  <a:pt x="15171" y="12130"/>
                </a:lnTo>
                <a:lnTo>
                  <a:pt x="15171" y="12115"/>
                </a:lnTo>
                <a:lnTo>
                  <a:pt x="15166" y="12100"/>
                </a:lnTo>
                <a:lnTo>
                  <a:pt x="16069" y="11590"/>
                </a:lnTo>
                <a:lnTo>
                  <a:pt x="16084" y="11610"/>
                </a:lnTo>
                <a:lnTo>
                  <a:pt x="16105" y="11625"/>
                </a:lnTo>
                <a:lnTo>
                  <a:pt x="16130" y="11635"/>
                </a:lnTo>
                <a:lnTo>
                  <a:pt x="16182" y="11635"/>
                </a:lnTo>
                <a:lnTo>
                  <a:pt x="16208" y="11625"/>
                </a:lnTo>
                <a:lnTo>
                  <a:pt x="16228" y="11610"/>
                </a:lnTo>
                <a:lnTo>
                  <a:pt x="16244" y="11590"/>
                </a:lnTo>
                <a:close/>
                <a:moveTo>
                  <a:pt x="5557" y="11590"/>
                </a:moveTo>
                <a:lnTo>
                  <a:pt x="6423" y="12080"/>
                </a:lnTo>
                <a:lnTo>
                  <a:pt x="6419" y="12105"/>
                </a:lnTo>
                <a:lnTo>
                  <a:pt x="6413" y="12130"/>
                </a:lnTo>
                <a:lnTo>
                  <a:pt x="6419" y="12150"/>
                </a:lnTo>
                <a:lnTo>
                  <a:pt x="6423" y="12170"/>
                </a:lnTo>
                <a:lnTo>
                  <a:pt x="6434" y="12190"/>
                </a:lnTo>
                <a:lnTo>
                  <a:pt x="6444" y="12205"/>
                </a:lnTo>
                <a:lnTo>
                  <a:pt x="6465" y="12220"/>
                </a:lnTo>
                <a:lnTo>
                  <a:pt x="6480" y="12230"/>
                </a:lnTo>
                <a:lnTo>
                  <a:pt x="6501" y="12240"/>
                </a:lnTo>
                <a:lnTo>
                  <a:pt x="6526" y="12240"/>
                </a:lnTo>
                <a:lnTo>
                  <a:pt x="6526" y="13235"/>
                </a:lnTo>
                <a:lnTo>
                  <a:pt x="6501" y="13235"/>
                </a:lnTo>
                <a:lnTo>
                  <a:pt x="6485" y="13245"/>
                </a:lnTo>
                <a:lnTo>
                  <a:pt x="6465" y="13255"/>
                </a:lnTo>
                <a:lnTo>
                  <a:pt x="6449" y="13265"/>
                </a:lnTo>
                <a:lnTo>
                  <a:pt x="6439" y="13285"/>
                </a:lnTo>
                <a:lnTo>
                  <a:pt x="6428" y="13300"/>
                </a:lnTo>
                <a:lnTo>
                  <a:pt x="6423" y="13320"/>
                </a:lnTo>
                <a:lnTo>
                  <a:pt x="6419" y="13340"/>
                </a:lnTo>
                <a:lnTo>
                  <a:pt x="6423" y="13360"/>
                </a:lnTo>
                <a:lnTo>
                  <a:pt x="6428" y="13380"/>
                </a:lnTo>
                <a:lnTo>
                  <a:pt x="5536" y="13885"/>
                </a:lnTo>
                <a:lnTo>
                  <a:pt x="5521" y="13870"/>
                </a:lnTo>
                <a:lnTo>
                  <a:pt x="5505" y="13860"/>
                </a:lnTo>
                <a:lnTo>
                  <a:pt x="5484" y="13850"/>
                </a:lnTo>
                <a:lnTo>
                  <a:pt x="5438" y="13850"/>
                </a:lnTo>
                <a:lnTo>
                  <a:pt x="5423" y="13855"/>
                </a:lnTo>
                <a:lnTo>
                  <a:pt x="5402" y="13870"/>
                </a:lnTo>
                <a:lnTo>
                  <a:pt x="5392" y="13885"/>
                </a:lnTo>
                <a:lnTo>
                  <a:pt x="4484" y="13375"/>
                </a:lnTo>
                <a:lnTo>
                  <a:pt x="4489" y="13355"/>
                </a:lnTo>
                <a:lnTo>
                  <a:pt x="4489" y="13325"/>
                </a:lnTo>
                <a:lnTo>
                  <a:pt x="4484" y="13305"/>
                </a:lnTo>
                <a:lnTo>
                  <a:pt x="4479" y="13290"/>
                </a:lnTo>
                <a:lnTo>
                  <a:pt x="4469" y="13275"/>
                </a:lnTo>
                <a:lnTo>
                  <a:pt x="4438" y="13255"/>
                </a:lnTo>
                <a:lnTo>
                  <a:pt x="4423" y="13250"/>
                </a:lnTo>
                <a:lnTo>
                  <a:pt x="4407" y="13245"/>
                </a:lnTo>
                <a:lnTo>
                  <a:pt x="4407" y="12225"/>
                </a:lnTo>
                <a:lnTo>
                  <a:pt x="4423" y="12225"/>
                </a:lnTo>
                <a:lnTo>
                  <a:pt x="4443" y="12215"/>
                </a:lnTo>
                <a:lnTo>
                  <a:pt x="4458" y="12205"/>
                </a:lnTo>
                <a:lnTo>
                  <a:pt x="4469" y="12195"/>
                </a:lnTo>
                <a:lnTo>
                  <a:pt x="4479" y="12180"/>
                </a:lnTo>
                <a:lnTo>
                  <a:pt x="4489" y="12165"/>
                </a:lnTo>
                <a:lnTo>
                  <a:pt x="4494" y="12145"/>
                </a:lnTo>
                <a:lnTo>
                  <a:pt x="4494" y="12110"/>
                </a:lnTo>
                <a:lnTo>
                  <a:pt x="4489" y="12090"/>
                </a:lnTo>
                <a:lnTo>
                  <a:pt x="5372" y="11595"/>
                </a:lnTo>
                <a:lnTo>
                  <a:pt x="5387" y="11615"/>
                </a:lnTo>
                <a:lnTo>
                  <a:pt x="5408" y="11630"/>
                </a:lnTo>
                <a:lnTo>
                  <a:pt x="5433" y="11640"/>
                </a:lnTo>
                <a:lnTo>
                  <a:pt x="5459" y="11645"/>
                </a:lnTo>
                <a:lnTo>
                  <a:pt x="5490" y="11640"/>
                </a:lnTo>
                <a:lnTo>
                  <a:pt x="5516" y="11630"/>
                </a:lnTo>
                <a:lnTo>
                  <a:pt x="5536" y="11615"/>
                </a:lnTo>
                <a:lnTo>
                  <a:pt x="5557" y="11590"/>
                </a:lnTo>
                <a:close/>
                <a:moveTo>
                  <a:pt x="3407" y="11585"/>
                </a:moveTo>
                <a:lnTo>
                  <a:pt x="4300" y="12090"/>
                </a:lnTo>
                <a:lnTo>
                  <a:pt x="4294" y="12110"/>
                </a:lnTo>
                <a:lnTo>
                  <a:pt x="4289" y="12130"/>
                </a:lnTo>
                <a:lnTo>
                  <a:pt x="4289" y="12150"/>
                </a:lnTo>
                <a:lnTo>
                  <a:pt x="4300" y="12165"/>
                </a:lnTo>
                <a:lnTo>
                  <a:pt x="4305" y="12185"/>
                </a:lnTo>
                <a:lnTo>
                  <a:pt x="4320" y="12195"/>
                </a:lnTo>
                <a:lnTo>
                  <a:pt x="4330" y="12210"/>
                </a:lnTo>
                <a:lnTo>
                  <a:pt x="4346" y="12220"/>
                </a:lnTo>
                <a:lnTo>
                  <a:pt x="4366" y="12225"/>
                </a:lnTo>
                <a:lnTo>
                  <a:pt x="4387" y="12230"/>
                </a:lnTo>
                <a:lnTo>
                  <a:pt x="4387" y="13245"/>
                </a:lnTo>
                <a:lnTo>
                  <a:pt x="4366" y="13250"/>
                </a:lnTo>
                <a:lnTo>
                  <a:pt x="4351" y="13255"/>
                </a:lnTo>
                <a:lnTo>
                  <a:pt x="4320" y="13275"/>
                </a:lnTo>
                <a:lnTo>
                  <a:pt x="4310" y="13290"/>
                </a:lnTo>
                <a:lnTo>
                  <a:pt x="4300" y="13305"/>
                </a:lnTo>
                <a:lnTo>
                  <a:pt x="4294" y="13320"/>
                </a:lnTo>
                <a:lnTo>
                  <a:pt x="4294" y="13360"/>
                </a:lnTo>
                <a:lnTo>
                  <a:pt x="4300" y="13375"/>
                </a:lnTo>
                <a:lnTo>
                  <a:pt x="3386" y="13890"/>
                </a:lnTo>
                <a:lnTo>
                  <a:pt x="3376" y="13875"/>
                </a:lnTo>
                <a:lnTo>
                  <a:pt x="3361" y="13865"/>
                </a:lnTo>
                <a:lnTo>
                  <a:pt x="3345" y="13860"/>
                </a:lnTo>
                <a:lnTo>
                  <a:pt x="3324" y="13855"/>
                </a:lnTo>
                <a:lnTo>
                  <a:pt x="3304" y="13860"/>
                </a:lnTo>
                <a:lnTo>
                  <a:pt x="3289" y="13865"/>
                </a:lnTo>
                <a:lnTo>
                  <a:pt x="3274" y="13875"/>
                </a:lnTo>
                <a:lnTo>
                  <a:pt x="3263" y="13885"/>
                </a:lnTo>
                <a:lnTo>
                  <a:pt x="2335" y="13365"/>
                </a:lnTo>
                <a:lnTo>
                  <a:pt x="2339" y="13340"/>
                </a:lnTo>
                <a:lnTo>
                  <a:pt x="2335" y="13310"/>
                </a:lnTo>
                <a:lnTo>
                  <a:pt x="2319" y="13285"/>
                </a:lnTo>
                <a:lnTo>
                  <a:pt x="2298" y="13270"/>
                </a:lnTo>
                <a:lnTo>
                  <a:pt x="2268" y="13260"/>
                </a:lnTo>
                <a:lnTo>
                  <a:pt x="2268" y="12240"/>
                </a:lnTo>
                <a:lnTo>
                  <a:pt x="2288" y="12235"/>
                </a:lnTo>
                <a:lnTo>
                  <a:pt x="2309" y="12230"/>
                </a:lnTo>
                <a:lnTo>
                  <a:pt x="2324" y="12215"/>
                </a:lnTo>
                <a:lnTo>
                  <a:pt x="2339" y="12205"/>
                </a:lnTo>
                <a:lnTo>
                  <a:pt x="2350" y="12185"/>
                </a:lnTo>
                <a:lnTo>
                  <a:pt x="2360" y="12170"/>
                </a:lnTo>
                <a:lnTo>
                  <a:pt x="2365" y="12150"/>
                </a:lnTo>
                <a:lnTo>
                  <a:pt x="2371" y="12130"/>
                </a:lnTo>
                <a:lnTo>
                  <a:pt x="2365" y="12105"/>
                </a:lnTo>
                <a:lnTo>
                  <a:pt x="2360" y="12085"/>
                </a:lnTo>
                <a:lnTo>
                  <a:pt x="3242" y="11590"/>
                </a:lnTo>
                <a:lnTo>
                  <a:pt x="3258" y="11605"/>
                </a:lnTo>
                <a:lnTo>
                  <a:pt x="3278" y="11620"/>
                </a:lnTo>
                <a:lnTo>
                  <a:pt x="3299" y="11630"/>
                </a:lnTo>
                <a:lnTo>
                  <a:pt x="3350" y="11630"/>
                </a:lnTo>
                <a:lnTo>
                  <a:pt x="3371" y="11620"/>
                </a:lnTo>
                <a:lnTo>
                  <a:pt x="3391" y="11605"/>
                </a:lnTo>
                <a:lnTo>
                  <a:pt x="3407" y="11585"/>
                </a:lnTo>
                <a:close/>
                <a:moveTo>
                  <a:pt x="7691" y="11590"/>
                </a:moveTo>
                <a:lnTo>
                  <a:pt x="8589" y="12095"/>
                </a:lnTo>
                <a:lnTo>
                  <a:pt x="8583" y="12110"/>
                </a:lnTo>
                <a:lnTo>
                  <a:pt x="8583" y="12145"/>
                </a:lnTo>
                <a:lnTo>
                  <a:pt x="8589" y="12160"/>
                </a:lnTo>
                <a:lnTo>
                  <a:pt x="8604" y="12185"/>
                </a:lnTo>
                <a:lnTo>
                  <a:pt x="8630" y="12205"/>
                </a:lnTo>
                <a:lnTo>
                  <a:pt x="8645" y="12210"/>
                </a:lnTo>
                <a:lnTo>
                  <a:pt x="8661" y="12210"/>
                </a:lnTo>
                <a:lnTo>
                  <a:pt x="8661" y="13270"/>
                </a:lnTo>
                <a:lnTo>
                  <a:pt x="8635" y="13275"/>
                </a:lnTo>
                <a:lnTo>
                  <a:pt x="8614" y="13290"/>
                </a:lnTo>
                <a:lnTo>
                  <a:pt x="8599" y="13315"/>
                </a:lnTo>
                <a:lnTo>
                  <a:pt x="8594" y="13340"/>
                </a:lnTo>
                <a:lnTo>
                  <a:pt x="8599" y="13365"/>
                </a:lnTo>
                <a:lnTo>
                  <a:pt x="7665" y="13890"/>
                </a:lnTo>
                <a:lnTo>
                  <a:pt x="7650" y="13875"/>
                </a:lnTo>
                <a:lnTo>
                  <a:pt x="7634" y="13865"/>
                </a:lnTo>
                <a:lnTo>
                  <a:pt x="7619" y="13860"/>
                </a:lnTo>
                <a:lnTo>
                  <a:pt x="7598" y="13855"/>
                </a:lnTo>
                <a:lnTo>
                  <a:pt x="7583" y="13860"/>
                </a:lnTo>
                <a:lnTo>
                  <a:pt x="7562" y="13865"/>
                </a:lnTo>
                <a:lnTo>
                  <a:pt x="7547" y="13875"/>
                </a:lnTo>
                <a:lnTo>
                  <a:pt x="7537" y="13885"/>
                </a:lnTo>
                <a:lnTo>
                  <a:pt x="6634" y="13380"/>
                </a:lnTo>
                <a:lnTo>
                  <a:pt x="6639" y="13360"/>
                </a:lnTo>
                <a:lnTo>
                  <a:pt x="6639" y="13320"/>
                </a:lnTo>
                <a:lnTo>
                  <a:pt x="6634" y="13300"/>
                </a:lnTo>
                <a:lnTo>
                  <a:pt x="6624" y="13285"/>
                </a:lnTo>
                <a:lnTo>
                  <a:pt x="6613" y="13270"/>
                </a:lnTo>
                <a:lnTo>
                  <a:pt x="6598" y="13255"/>
                </a:lnTo>
                <a:lnTo>
                  <a:pt x="6583" y="13245"/>
                </a:lnTo>
                <a:lnTo>
                  <a:pt x="6562" y="13240"/>
                </a:lnTo>
                <a:lnTo>
                  <a:pt x="6547" y="13235"/>
                </a:lnTo>
                <a:lnTo>
                  <a:pt x="6547" y="12240"/>
                </a:lnTo>
                <a:lnTo>
                  <a:pt x="6567" y="12235"/>
                </a:lnTo>
                <a:lnTo>
                  <a:pt x="6583" y="12230"/>
                </a:lnTo>
                <a:lnTo>
                  <a:pt x="6603" y="12220"/>
                </a:lnTo>
                <a:lnTo>
                  <a:pt x="6618" y="12205"/>
                </a:lnTo>
                <a:lnTo>
                  <a:pt x="6629" y="12190"/>
                </a:lnTo>
                <a:lnTo>
                  <a:pt x="6639" y="12170"/>
                </a:lnTo>
                <a:lnTo>
                  <a:pt x="6644" y="12150"/>
                </a:lnTo>
                <a:lnTo>
                  <a:pt x="6644" y="12105"/>
                </a:lnTo>
                <a:lnTo>
                  <a:pt x="6639" y="12085"/>
                </a:lnTo>
                <a:lnTo>
                  <a:pt x="7506" y="11595"/>
                </a:lnTo>
                <a:lnTo>
                  <a:pt x="7527" y="11615"/>
                </a:lnTo>
                <a:lnTo>
                  <a:pt x="7547" y="11630"/>
                </a:lnTo>
                <a:lnTo>
                  <a:pt x="7573" y="11640"/>
                </a:lnTo>
                <a:lnTo>
                  <a:pt x="7629" y="11640"/>
                </a:lnTo>
                <a:lnTo>
                  <a:pt x="7655" y="11630"/>
                </a:lnTo>
                <a:lnTo>
                  <a:pt x="7676" y="11610"/>
                </a:lnTo>
                <a:lnTo>
                  <a:pt x="7691" y="11590"/>
                </a:lnTo>
                <a:close/>
                <a:moveTo>
                  <a:pt x="10892" y="13390"/>
                </a:moveTo>
                <a:lnTo>
                  <a:pt x="11795" y="13900"/>
                </a:lnTo>
                <a:lnTo>
                  <a:pt x="11790" y="13915"/>
                </a:lnTo>
                <a:lnTo>
                  <a:pt x="11790" y="13950"/>
                </a:lnTo>
                <a:lnTo>
                  <a:pt x="11795" y="13965"/>
                </a:lnTo>
                <a:lnTo>
                  <a:pt x="11811" y="13990"/>
                </a:lnTo>
                <a:lnTo>
                  <a:pt x="11836" y="14010"/>
                </a:lnTo>
                <a:lnTo>
                  <a:pt x="11852" y="14020"/>
                </a:lnTo>
                <a:lnTo>
                  <a:pt x="11872" y="14020"/>
                </a:lnTo>
                <a:lnTo>
                  <a:pt x="11872" y="15060"/>
                </a:lnTo>
                <a:lnTo>
                  <a:pt x="11842" y="15070"/>
                </a:lnTo>
                <a:lnTo>
                  <a:pt x="11816" y="15090"/>
                </a:lnTo>
                <a:lnTo>
                  <a:pt x="11801" y="15115"/>
                </a:lnTo>
                <a:lnTo>
                  <a:pt x="11795" y="15130"/>
                </a:lnTo>
                <a:lnTo>
                  <a:pt x="11790" y="15145"/>
                </a:lnTo>
                <a:lnTo>
                  <a:pt x="11795" y="15175"/>
                </a:lnTo>
                <a:lnTo>
                  <a:pt x="10908" y="15675"/>
                </a:lnTo>
                <a:lnTo>
                  <a:pt x="10887" y="15655"/>
                </a:lnTo>
                <a:lnTo>
                  <a:pt x="10862" y="15640"/>
                </a:lnTo>
                <a:lnTo>
                  <a:pt x="10836" y="15630"/>
                </a:lnTo>
                <a:lnTo>
                  <a:pt x="10805" y="15625"/>
                </a:lnTo>
                <a:lnTo>
                  <a:pt x="10779" y="15625"/>
                </a:lnTo>
                <a:lnTo>
                  <a:pt x="10754" y="15635"/>
                </a:lnTo>
                <a:lnTo>
                  <a:pt x="10728" y="15655"/>
                </a:lnTo>
                <a:lnTo>
                  <a:pt x="10713" y="15675"/>
                </a:lnTo>
                <a:lnTo>
                  <a:pt x="9820" y="15170"/>
                </a:lnTo>
                <a:lnTo>
                  <a:pt x="9820" y="15145"/>
                </a:lnTo>
                <a:lnTo>
                  <a:pt x="9815" y="15115"/>
                </a:lnTo>
                <a:lnTo>
                  <a:pt x="9804" y="15090"/>
                </a:lnTo>
                <a:lnTo>
                  <a:pt x="9779" y="15075"/>
                </a:lnTo>
                <a:lnTo>
                  <a:pt x="9753" y="15065"/>
                </a:lnTo>
                <a:lnTo>
                  <a:pt x="9753" y="14040"/>
                </a:lnTo>
                <a:lnTo>
                  <a:pt x="9774" y="14035"/>
                </a:lnTo>
                <a:lnTo>
                  <a:pt x="9804" y="14015"/>
                </a:lnTo>
                <a:lnTo>
                  <a:pt x="9820" y="14005"/>
                </a:lnTo>
                <a:lnTo>
                  <a:pt x="9830" y="13990"/>
                </a:lnTo>
                <a:lnTo>
                  <a:pt x="9840" y="13970"/>
                </a:lnTo>
                <a:lnTo>
                  <a:pt x="9845" y="13955"/>
                </a:lnTo>
                <a:lnTo>
                  <a:pt x="9845" y="13910"/>
                </a:lnTo>
                <a:lnTo>
                  <a:pt x="9840" y="13895"/>
                </a:lnTo>
                <a:lnTo>
                  <a:pt x="10723" y="13395"/>
                </a:lnTo>
                <a:lnTo>
                  <a:pt x="10738" y="13410"/>
                </a:lnTo>
                <a:lnTo>
                  <a:pt x="10759" y="13425"/>
                </a:lnTo>
                <a:lnTo>
                  <a:pt x="10784" y="13435"/>
                </a:lnTo>
                <a:lnTo>
                  <a:pt x="10805" y="13440"/>
                </a:lnTo>
                <a:lnTo>
                  <a:pt x="10831" y="13435"/>
                </a:lnTo>
                <a:lnTo>
                  <a:pt x="10856" y="13425"/>
                </a:lnTo>
                <a:lnTo>
                  <a:pt x="10877" y="13410"/>
                </a:lnTo>
                <a:lnTo>
                  <a:pt x="10892" y="13390"/>
                </a:lnTo>
                <a:close/>
                <a:moveTo>
                  <a:pt x="8732" y="13380"/>
                </a:moveTo>
                <a:lnTo>
                  <a:pt x="9635" y="13890"/>
                </a:lnTo>
                <a:lnTo>
                  <a:pt x="9630" y="13910"/>
                </a:lnTo>
                <a:lnTo>
                  <a:pt x="9625" y="13935"/>
                </a:lnTo>
                <a:lnTo>
                  <a:pt x="9630" y="13955"/>
                </a:lnTo>
                <a:lnTo>
                  <a:pt x="9635" y="13975"/>
                </a:lnTo>
                <a:lnTo>
                  <a:pt x="9656" y="14005"/>
                </a:lnTo>
                <a:lnTo>
                  <a:pt x="9671" y="14020"/>
                </a:lnTo>
                <a:lnTo>
                  <a:pt x="9692" y="14030"/>
                </a:lnTo>
                <a:lnTo>
                  <a:pt x="9712" y="14035"/>
                </a:lnTo>
                <a:lnTo>
                  <a:pt x="9733" y="14040"/>
                </a:lnTo>
                <a:lnTo>
                  <a:pt x="9733" y="15060"/>
                </a:lnTo>
                <a:lnTo>
                  <a:pt x="9702" y="15070"/>
                </a:lnTo>
                <a:lnTo>
                  <a:pt x="9676" y="15090"/>
                </a:lnTo>
                <a:lnTo>
                  <a:pt x="9656" y="15115"/>
                </a:lnTo>
                <a:lnTo>
                  <a:pt x="9651" y="15130"/>
                </a:lnTo>
                <a:lnTo>
                  <a:pt x="9651" y="15160"/>
                </a:lnTo>
                <a:lnTo>
                  <a:pt x="9656" y="15175"/>
                </a:lnTo>
                <a:lnTo>
                  <a:pt x="8758" y="15680"/>
                </a:lnTo>
                <a:lnTo>
                  <a:pt x="8737" y="15665"/>
                </a:lnTo>
                <a:lnTo>
                  <a:pt x="8717" y="15650"/>
                </a:lnTo>
                <a:lnTo>
                  <a:pt x="8696" y="15640"/>
                </a:lnTo>
                <a:lnTo>
                  <a:pt x="8666" y="15635"/>
                </a:lnTo>
                <a:lnTo>
                  <a:pt x="8640" y="15640"/>
                </a:lnTo>
                <a:lnTo>
                  <a:pt x="8620" y="15645"/>
                </a:lnTo>
                <a:lnTo>
                  <a:pt x="8599" y="15660"/>
                </a:lnTo>
                <a:lnTo>
                  <a:pt x="8583" y="15680"/>
                </a:lnTo>
                <a:lnTo>
                  <a:pt x="7680" y="15170"/>
                </a:lnTo>
                <a:lnTo>
                  <a:pt x="7685" y="15145"/>
                </a:lnTo>
                <a:lnTo>
                  <a:pt x="7680" y="15115"/>
                </a:lnTo>
                <a:lnTo>
                  <a:pt x="7665" y="15090"/>
                </a:lnTo>
                <a:lnTo>
                  <a:pt x="7644" y="15070"/>
                </a:lnTo>
                <a:lnTo>
                  <a:pt x="7614" y="15060"/>
                </a:lnTo>
                <a:lnTo>
                  <a:pt x="7614" y="14005"/>
                </a:lnTo>
                <a:lnTo>
                  <a:pt x="7639" y="14000"/>
                </a:lnTo>
                <a:lnTo>
                  <a:pt x="7660" y="13980"/>
                </a:lnTo>
                <a:lnTo>
                  <a:pt x="7670" y="13960"/>
                </a:lnTo>
                <a:lnTo>
                  <a:pt x="7676" y="13935"/>
                </a:lnTo>
                <a:lnTo>
                  <a:pt x="7670" y="13910"/>
                </a:lnTo>
                <a:lnTo>
                  <a:pt x="8604" y="13385"/>
                </a:lnTo>
                <a:lnTo>
                  <a:pt x="8620" y="13395"/>
                </a:lnTo>
                <a:lnTo>
                  <a:pt x="8635" y="13405"/>
                </a:lnTo>
                <a:lnTo>
                  <a:pt x="8650" y="13410"/>
                </a:lnTo>
                <a:lnTo>
                  <a:pt x="8666" y="13415"/>
                </a:lnTo>
                <a:lnTo>
                  <a:pt x="8686" y="13410"/>
                </a:lnTo>
                <a:lnTo>
                  <a:pt x="8707" y="13405"/>
                </a:lnTo>
                <a:lnTo>
                  <a:pt x="8722" y="13395"/>
                </a:lnTo>
                <a:lnTo>
                  <a:pt x="8732" y="13380"/>
                </a:lnTo>
                <a:close/>
                <a:moveTo>
                  <a:pt x="13026" y="13390"/>
                </a:moveTo>
                <a:lnTo>
                  <a:pt x="13945" y="13905"/>
                </a:lnTo>
                <a:lnTo>
                  <a:pt x="13940" y="13935"/>
                </a:lnTo>
                <a:lnTo>
                  <a:pt x="13945" y="13960"/>
                </a:lnTo>
                <a:lnTo>
                  <a:pt x="13961" y="13980"/>
                </a:lnTo>
                <a:lnTo>
                  <a:pt x="13981" y="13995"/>
                </a:lnTo>
                <a:lnTo>
                  <a:pt x="14007" y="14005"/>
                </a:lnTo>
                <a:lnTo>
                  <a:pt x="14007" y="15040"/>
                </a:lnTo>
                <a:lnTo>
                  <a:pt x="13986" y="15040"/>
                </a:lnTo>
                <a:lnTo>
                  <a:pt x="13970" y="15050"/>
                </a:lnTo>
                <a:lnTo>
                  <a:pt x="13950" y="15060"/>
                </a:lnTo>
                <a:lnTo>
                  <a:pt x="13935" y="15070"/>
                </a:lnTo>
                <a:lnTo>
                  <a:pt x="13924" y="15085"/>
                </a:lnTo>
                <a:lnTo>
                  <a:pt x="13914" y="15105"/>
                </a:lnTo>
                <a:lnTo>
                  <a:pt x="13909" y="15125"/>
                </a:lnTo>
                <a:lnTo>
                  <a:pt x="13909" y="15165"/>
                </a:lnTo>
                <a:lnTo>
                  <a:pt x="13914" y="15185"/>
                </a:lnTo>
                <a:lnTo>
                  <a:pt x="13037" y="15680"/>
                </a:lnTo>
                <a:lnTo>
                  <a:pt x="13022" y="15660"/>
                </a:lnTo>
                <a:lnTo>
                  <a:pt x="13001" y="15645"/>
                </a:lnTo>
                <a:lnTo>
                  <a:pt x="12975" y="15635"/>
                </a:lnTo>
                <a:lnTo>
                  <a:pt x="12924" y="15635"/>
                </a:lnTo>
                <a:lnTo>
                  <a:pt x="12898" y="15645"/>
                </a:lnTo>
                <a:lnTo>
                  <a:pt x="12878" y="15660"/>
                </a:lnTo>
                <a:lnTo>
                  <a:pt x="12857" y="15680"/>
                </a:lnTo>
                <a:lnTo>
                  <a:pt x="11959" y="15175"/>
                </a:lnTo>
                <a:lnTo>
                  <a:pt x="11970" y="15145"/>
                </a:lnTo>
                <a:lnTo>
                  <a:pt x="11965" y="15130"/>
                </a:lnTo>
                <a:lnTo>
                  <a:pt x="11959" y="15115"/>
                </a:lnTo>
                <a:lnTo>
                  <a:pt x="11944" y="15090"/>
                </a:lnTo>
                <a:lnTo>
                  <a:pt x="11918" y="15070"/>
                </a:lnTo>
                <a:lnTo>
                  <a:pt x="11893" y="15060"/>
                </a:lnTo>
                <a:lnTo>
                  <a:pt x="11893" y="14020"/>
                </a:lnTo>
                <a:lnTo>
                  <a:pt x="11908" y="14020"/>
                </a:lnTo>
                <a:lnTo>
                  <a:pt x="11924" y="14010"/>
                </a:lnTo>
                <a:lnTo>
                  <a:pt x="11949" y="13990"/>
                </a:lnTo>
                <a:lnTo>
                  <a:pt x="11965" y="13965"/>
                </a:lnTo>
                <a:lnTo>
                  <a:pt x="11970" y="13950"/>
                </a:lnTo>
                <a:lnTo>
                  <a:pt x="11970" y="13915"/>
                </a:lnTo>
                <a:lnTo>
                  <a:pt x="11965" y="13900"/>
                </a:lnTo>
                <a:lnTo>
                  <a:pt x="12868" y="13390"/>
                </a:lnTo>
                <a:lnTo>
                  <a:pt x="12883" y="13410"/>
                </a:lnTo>
                <a:lnTo>
                  <a:pt x="12903" y="13420"/>
                </a:lnTo>
                <a:lnTo>
                  <a:pt x="12924" y="13430"/>
                </a:lnTo>
                <a:lnTo>
                  <a:pt x="12950" y="13435"/>
                </a:lnTo>
                <a:lnTo>
                  <a:pt x="12975" y="13430"/>
                </a:lnTo>
                <a:lnTo>
                  <a:pt x="12996" y="13420"/>
                </a:lnTo>
                <a:lnTo>
                  <a:pt x="13011" y="13410"/>
                </a:lnTo>
                <a:lnTo>
                  <a:pt x="13026" y="13390"/>
                </a:lnTo>
                <a:close/>
                <a:moveTo>
                  <a:pt x="6624" y="13395"/>
                </a:moveTo>
                <a:lnTo>
                  <a:pt x="7527" y="13905"/>
                </a:lnTo>
                <a:lnTo>
                  <a:pt x="7521" y="13935"/>
                </a:lnTo>
                <a:lnTo>
                  <a:pt x="7527" y="13960"/>
                </a:lnTo>
                <a:lnTo>
                  <a:pt x="7542" y="13985"/>
                </a:lnTo>
                <a:lnTo>
                  <a:pt x="7562" y="14000"/>
                </a:lnTo>
                <a:lnTo>
                  <a:pt x="7593" y="14010"/>
                </a:lnTo>
                <a:lnTo>
                  <a:pt x="7593" y="15060"/>
                </a:lnTo>
                <a:lnTo>
                  <a:pt x="7578" y="15065"/>
                </a:lnTo>
                <a:lnTo>
                  <a:pt x="7562" y="15070"/>
                </a:lnTo>
                <a:lnTo>
                  <a:pt x="7537" y="15085"/>
                </a:lnTo>
                <a:lnTo>
                  <a:pt x="7516" y="15115"/>
                </a:lnTo>
                <a:lnTo>
                  <a:pt x="7511" y="15130"/>
                </a:lnTo>
                <a:lnTo>
                  <a:pt x="7511" y="15160"/>
                </a:lnTo>
                <a:lnTo>
                  <a:pt x="7516" y="15175"/>
                </a:lnTo>
                <a:lnTo>
                  <a:pt x="6613" y="15685"/>
                </a:lnTo>
                <a:lnTo>
                  <a:pt x="6598" y="15670"/>
                </a:lnTo>
                <a:lnTo>
                  <a:pt x="6577" y="15655"/>
                </a:lnTo>
                <a:lnTo>
                  <a:pt x="6557" y="15645"/>
                </a:lnTo>
                <a:lnTo>
                  <a:pt x="6506" y="15645"/>
                </a:lnTo>
                <a:lnTo>
                  <a:pt x="6485" y="15655"/>
                </a:lnTo>
                <a:lnTo>
                  <a:pt x="6465" y="15665"/>
                </a:lnTo>
                <a:lnTo>
                  <a:pt x="6449" y="15685"/>
                </a:lnTo>
                <a:lnTo>
                  <a:pt x="5557" y="15180"/>
                </a:lnTo>
                <a:lnTo>
                  <a:pt x="5562" y="15160"/>
                </a:lnTo>
                <a:lnTo>
                  <a:pt x="5562" y="15125"/>
                </a:lnTo>
                <a:lnTo>
                  <a:pt x="5557" y="15110"/>
                </a:lnTo>
                <a:lnTo>
                  <a:pt x="5536" y="15080"/>
                </a:lnTo>
                <a:lnTo>
                  <a:pt x="5510" y="15060"/>
                </a:lnTo>
                <a:lnTo>
                  <a:pt x="5495" y="15055"/>
                </a:lnTo>
                <a:lnTo>
                  <a:pt x="5475" y="15050"/>
                </a:lnTo>
                <a:lnTo>
                  <a:pt x="5475" y="14015"/>
                </a:lnTo>
                <a:lnTo>
                  <a:pt x="5505" y="14005"/>
                </a:lnTo>
                <a:lnTo>
                  <a:pt x="5525" y="13990"/>
                </a:lnTo>
                <a:lnTo>
                  <a:pt x="5541" y="13965"/>
                </a:lnTo>
                <a:lnTo>
                  <a:pt x="5546" y="13935"/>
                </a:lnTo>
                <a:lnTo>
                  <a:pt x="5541" y="13905"/>
                </a:lnTo>
                <a:lnTo>
                  <a:pt x="6439" y="13400"/>
                </a:lnTo>
                <a:lnTo>
                  <a:pt x="6454" y="13420"/>
                </a:lnTo>
                <a:lnTo>
                  <a:pt x="6475" y="13435"/>
                </a:lnTo>
                <a:lnTo>
                  <a:pt x="6501" y="13445"/>
                </a:lnTo>
                <a:lnTo>
                  <a:pt x="6531" y="13450"/>
                </a:lnTo>
                <a:lnTo>
                  <a:pt x="6557" y="13445"/>
                </a:lnTo>
                <a:lnTo>
                  <a:pt x="6583" y="13435"/>
                </a:lnTo>
                <a:lnTo>
                  <a:pt x="6608" y="13415"/>
                </a:lnTo>
                <a:lnTo>
                  <a:pt x="6624" y="13395"/>
                </a:lnTo>
                <a:close/>
                <a:moveTo>
                  <a:pt x="17305" y="13390"/>
                </a:moveTo>
                <a:lnTo>
                  <a:pt x="18193" y="13890"/>
                </a:lnTo>
                <a:lnTo>
                  <a:pt x="18188" y="13910"/>
                </a:lnTo>
                <a:lnTo>
                  <a:pt x="18183" y="13935"/>
                </a:lnTo>
                <a:lnTo>
                  <a:pt x="18188" y="13955"/>
                </a:lnTo>
                <a:lnTo>
                  <a:pt x="18193" y="13970"/>
                </a:lnTo>
                <a:lnTo>
                  <a:pt x="18203" y="13990"/>
                </a:lnTo>
                <a:lnTo>
                  <a:pt x="18214" y="14005"/>
                </a:lnTo>
                <a:lnTo>
                  <a:pt x="18229" y="14020"/>
                </a:lnTo>
                <a:lnTo>
                  <a:pt x="18244" y="14030"/>
                </a:lnTo>
                <a:lnTo>
                  <a:pt x="18265" y="14035"/>
                </a:lnTo>
                <a:lnTo>
                  <a:pt x="18285" y="14040"/>
                </a:lnTo>
                <a:lnTo>
                  <a:pt x="18285" y="15055"/>
                </a:lnTo>
                <a:lnTo>
                  <a:pt x="18265" y="15055"/>
                </a:lnTo>
                <a:lnTo>
                  <a:pt x="18249" y="15065"/>
                </a:lnTo>
                <a:lnTo>
                  <a:pt x="18234" y="15070"/>
                </a:lnTo>
                <a:lnTo>
                  <a:pt x="18224" y="15085"/>
                </a:lnTo>
                <a:lnTo>
                  <a:pt x="18214" y="15095"/>
                </a:lnTo>
                <a:lnTo>
                  <a:pt x="18203" y="15110"/>
                </a:lnTo>
                <a:lnTo>
                  <a:pt x="18198" y="15125"/>
                </a:lnTo>
                <a:lnTo>
                  <a:pt x="18198" y="15160"/>
                </a:lnTo>
                <a:lnTo>
                  <a:pt x="18203" y="15180"/>
                </a:lnTo>
                <a:lnTo>
                  <a:pt x="17300" y="15690"/>
                </a:lnTo>
                <a:lnTo>
                  <a:pt x="17285" y="15670"/>
                </a:lnTo>
                <a:lnTo>
                  <a:pt x="17270" y="15660"/>
                </a:lnTo>
                <a:lnTo>
                  <a:pt x="17249" y="15650"/>
                </a:lnTo>
                <a:lnTo>
                  <a:pt x="17203" y="15650"/>
                </a:lnTo>
                <a:lnTo>
                  <a:pt x="17182" y="15660"/>
                </a:lnTo>
                <a:lnTo>
                  <a:pt x="17167" y="15670"/>
                </a:lnTo>
                <a:lnTo>
                  <a:pt x="17152" y="15685"/>
                </a:lnTo>
                <a:lnTo>
                  <a:pt x="16259" y="15185"/>
                </a:lnTo>
                <a:lnTo>
                  <a:pt x="16269" y="15165"/>
                </a:lnTo>
                <a:lnTo>
                  <a:pt x="16269" y="15125"/>
                </a:lnTo>
                <a:lnTo>
                  <a:pt x="16264" y="15105"/>
                </a:lnTo>
                <a:lnTo>
                  <a:pt x="16254" y="15085"/>
                </a:lnTo>
                <a:lnTo>
                  <a:pt x="16238" y="15070"/>
                </a:lnTo>
                <a:lnTo>
                  <a:pt x="16223" y="15055"/>
                </a:lnTo>
                <a:lnTo>
                  <a:pt x="16208" y="15045"/>
                </a:lnTo>
                <a:lnTo>
                  <a:pt x="16187" y="15040"/>
                </a:lnTo>
                <a:lnTo>
                  <a:pt x="16167" y="15035"/>
                </a:lnTo>
                <a:lnTo>
                  <a:pt x="16167" y="14025"/>
                </a:lnTo>
                <a:lnTo>
                  <a:pt x="16182" y="14020"/>
                </a:lnTo>
                <a:lnTo>
                  <a:pt x="16197" y="14015"/>
                </a:lnTo>
                <a:lnTo>
                  <a:pt x="16228" y="13995"/>
                </a:lnTo>
                <a:lnTo>
                  <a:pt x="16244" y="13965"/>
                </a:lnTo>
                <a:lnTo>
                  <a:pt x="16249" y="13950"/>
                </a:lnTo>
                <a:lnTo>
                  <a:pt x="16249" y="13915"/>
                </a:lnTo>
                <a:lnTo>
                  <a:pt x="16244" y="13900"/>
                </a:lnTo>
                <a:lnTo>
                  <a:pt x="17141" y="13390"/>
                </a:lnTo>
                <a:lnTo>
                  <a:pt x="17157" y="13410"/>
                </a:lnTo>
                <a:lnTo>
                  <a:pt x="17177" y="13425"/>
                </a:lnTo>
                <a:lnTo>
                  <a:pt x="17198" y="13430"/>
                </a:lnTo>
                <a:lnTo>
                  <a:pt x="17223" y="13435"/>
                </a:lnTo>
                <a:lnTo>
                  <a:pt x="17249" y="13430"/>
                </a:lnTo>
                <a:lnTo>
                  <a:pt x="17270" y="13425"/>
                </a:lnTo>
                <a:lnTo>
                  <a:pt x="17290" y="13410"/>
                </a:lnTo>
                <a:lnTo>
                  <a:pt x="17305" y="13390"/>
                </a:lnTo>
                <a:close/>
                <a:moveTo>
                  <a:pt x="16254" y="15205"/>
                </a:moveTo>
                <a:lnTo>
                  <a:pt x="17141" y="15705"/>
                </a:lnTo>
                <a:lnTo>
                  <a:pt x="17136" y="15720"/>
                </a:lnTo>
                <a:lnTo>
                  <a:pt x="17136" y="15755"/>
                </a:lnTo>
                <a:lnTo>
                  <a:pt x="17141" y="15770"/>
                </a:lnTo>
                <a:lnTo>
                  <a:pt x="17157" y="15795"/>
                </a:lnTo>
                <a:lnTo>
                  <a:pt x="17182" y="15815"/>
                </a:lnTo>
                <a:lnTo>
                  <a:pt x="17198" y="15820"/>
                </a:lnTo>
                <a:lnTo>
                  <a:pt x="17213" y="15825"/>
                </a:lnTo>
                <a:lnTo>
                  <a:pt x="17213" y="16830"/>
                </a:lnTo>
                <a:lnTo>
                  <a:pt x="17193" y="16835"/>
                </a:lnTo>
                <a:lnTo>
                  <a:pt x="17172" y="16845"/>
                </a:lnTo>
                <a:lnTo>
                  <a:pt x="17152" y="16855"/>
                </a:lnTo>
                <a:lnTo>
                  <a:pt x="17136" y="16870"/>
                </a:lnTo>
                <a:lnTo>
                  <a:pt x="17121" y="16885"/>
                </a:lnTo>
                <a:lnTo>
                  <a:pt x="17111" y="16905"/>
                </a:lnTo>
                <a:lnTo>
                  <a:pt x="17106" y="16925"/>
                </a:lnTo>
                <a:lnTo>
                  <a:pt x="17106" y="16975"/>
                </a:lnTo>
                <a:lnTo>
                  <a:pt x="17115" y="16995"/>
                </a:lnTo>
                <a:lnTo>
                  <a:pt x="16238" y="17485"/>
                </a:lnTo>
                <a:lnTo>
                  <a:pt x="16223" y="17470"/>
                </a:lnTo>
                <a:lnTo>
                  <a:pt x="16203" y="17455"/>
                </a:lnTo>
                <a:lnTo>
                  <a:pt x="16182" y="17445"/>
                </a:lnTo>
                <a:lnTo>
                  <a:pt x="16130" y="17445"/>
                </a:lnTo>
                <a:lnTo>
                  <a:pt x="16105" y="17455"/>
                </a:lnTo>
                <a:lnTo>
                  <a:pt x="16089" y="17470"/>
                </a:lnTo>
                <a:lnTo>
                  <a:pt x="16069" y="17485"/>
                </a:lnTo>
                <a:lnTo>
                  <a:pt x="15166" y="16975"/>
                </a:lnTo>
                <a:lnTo>
                  <a:pt x="15171" y="16950"/>
                </a:lnTo>
                <a:lnTo>
                  <a:pt x="15166" y="16920"/>
                </a:lnTo>
                <a:lnTo>
                  <a:pt x="15151" y="16895"/>
                </a:lnTo>
                <a:lnTo>
                  <a:pt x="15125" y="16875"/>
                </a:lnTo>
                <a:lnTo>
                  <a:pt x="15099" y="16865"/>
                </a:lnTo>
                <a:lnTo>
                  <a:pt x="15099" y="15835"/>
                </a:lnTo>
                <a:lnTo>
                  <a:pt x="15115" y="15830"/>
                </a:lnTo>
                <a:lnTo>
                  <a:pt x="15130" y="15825"/>
                </a:lnTo>
                <a:lnTo>
                  <a:pt x="15145" y="15815"/>
                </a:lnTo>
                <a:lnTo>
                  <a:pt x="15171" y="15790"/>
                </a:lnTo>
                <a:lnTo>
                  <a:pt x="15181" y="15775"/>
                </a:lnTo>
                <a:lnTo>
                  <a:pt x="15186" y="15755"/>
                </a:lnTo>
                <a:lnTo>
                  <a:pt x="15186" y="15740"/>
                </a:lnTo>
                <a:lnTo>
                  <a:pt x="15181" y="15720"/>
                </a:lnTo>
                <a:lnTo>
                  <a:pt x="15177" y="15700"/>
                </a:lnTo>
                <a:lnTo>
                  <a:pt x="16059" y="15205"/>
                </a:lnTo>
                <a:lnTo>
                  <a:pt x="16079" y="15225"/>
                </a:lnTo>
                <a:lnTo>
                  <a:pt x="16100" y="15240"/>
                </a:lnTo>
                <a:lnTo>
                  <a:pt x="16125" y="15250"/>
                </a:lnTo>
                <a:lnTo>
                  <a:pt x="16156" y="15255"/>
                </a:lnTo>
                <a:lnTo>
                  <a:pt x="16187" y="15250"/>
                </a:lnTo>
                <a:lnTo>
                  <a:pt x="16213" y="15240"/>
                </a:lnTo>
                <a:lnTo>
                  <a:pt x="16233" y="15225"/>
                </a:lnTo>
                <a:lnTo>
                  <a:pt x="16254" y="15205"/>
                </a:lnTo>
                <a:close/>
                <a:moveTo>
                  <a:pt x="14109" y="15205"/>
                </a:moveTo>
                <a:lnTo>
                  <a:pt x="14997" y="15700"/>
                </a:lnTo>
                <a:lnTo>
                  <a:pt x="14992" y="15720"/>
                </a:lnTo>
                <a:lnTo>
                  <a:pt x="14987" y="15740"/>
                </a:lnTo>
                <a:lnTo>
                  <a:pt x="14987" y="15755"/>
                </a:lnTo>
                <a:lnTo>
                  <a:pt x="14992" y="15775"/>
                </a:lnTo>
                <a:lnTo>
                  <a:pt x="15002" y="15790"/>
                </a:lnTo>
                <a:lnTo>
                  <a:pt x="15012" y="15805"/>
                </a:lnTo>
                <a:lnTo>
                  <a:pt x="15028" y="15815"/>
                </a:lnTo>
                <a:lnTo>
                  <a:pt x="15043" y="15825"/>
                </a:lnTo>
                <a:lnTo>
                  <a:pt x="15058" y="15830"/>
                </a:lnTo>
                <a:lnTo>
                  <a:pt x="15079" y="15835"/>
                </a:lnTo>
                <a:lnTo>
                  <a:pt x="15079" y="16865"/>
                </a:lnTo>
                <a:lnTo>
                  <a:pt x="15048" y="16875"/>
                </a:lnTo>
                <a:lnTo>
                  <a:pt x="15022" y="16895"/>
                </a:lnTo>
                <a:lnTo>
                  <a:pt x="15007" y="16920"/>
                </a:lnTo>
                <a:lnTo>
                  <a:pt x="15002" y="16950"/>
                </a:lnTo>
                <a:lnTo>
                  <a:pt x="15007" y="16980"/>
                </a:lnTo>
                <a:lnTo>
                  <a:pt x="14099" y="17490"/>
                </a:lnTo>
                <a:lnTo>
                  <a:pt x="14084" y="17470"/>
                </a:lnTo>
                <a:lnTo>
                  <a:pt x="14063" y="17455"/>
                </a:lnTo>
                <a:lnTo>
                  <a:pt x="14043" y="17450"/>
                </a:lnTo>
                <a:lnTo>
                  <a:pt x="14017" y="17445"/>
                </a:lnTo>
                <a:lnTo>
                  <a:pt x="13991" y="17450"/>
                </a:lnTo>
                <a:lnTo>
                  <a:pt x="13970" y="17455"/>
                </a:lnTo>
                <a:lnTo>
                  <a:pt x="13950" y="17470"/>
                </a:lnTo>
                <a:lnTo>
                  <a:pt x="13935" y="17490"/>
                </a:lnTo>
                <a:lnTo>
                  <a:pt x="13022" y="16975"/>
                </a:lnTo>
                <a:lnTo>
                  <a:pt x="13026" y="16950"/>
                </a:lnTo>
                <a:lnTo>
                  <a:pt x="13022" y="16920"/>
                </a:lnTo>
                <a:lnTo>
                  <a:pt x="13006" y="16900"/>
                </a:lnTo>
                <a:lnTo>
                  <a:pt x="12985" y="16885"/>
                </a:lnTo>
                <a:lnTo>
                  <a:pt x="12960" y="16875"/>
                </a:lnTo>
                <a:lnTo>
                  <a:pt x="12960" y="15840"/>
                </a:lnTo>
                <a:lnTo>
                  <a:pt x="12980" y="15840"/>
                </a:lnTo>
                <a:lnTo>
                  <a:pt x="12996" y="15830"/>
                </a:lnTo>
                <a:lnTo>
                  <a:pt x="13016" y="15820"/>
                </a:lnTo>
                <a:lnTo>
                  <a:pt x="13042" y="15795"/>
                </a:lnTo>
                <a:lnTo>
                  <a:pt x="13047" y="15775"/>
                </a:lnTo>
                <a:lnTo>
                  <a:pt x="13052" y="15755"/>
                </a:lnTo>
                <a:lnTo>
                  <a:pt x="13057" y="15740"/>
                </a:lnTo>
                <a:lnTo>
                  <a:pt x="13052" y="15715"/>
                </a:lnTo>
                <a:lnTo>
                  <a:pt x="13047" y="15695"/>
                </a:lnTo>
                <a:lnTo>
                  <a:pt x="13924" y="15205"/>
                </a:lnTo>
                <a:lnTo>
                  <a:pt x="13940" y="15225"/>
                </a:lnTo>
                <a:lnTo>
                  <a:pt x="13966" y="15240"/>
                </a:lnTo>
                <a:lnTo>
                  <a:pt x="13991" y="15250"/>
                </a:lnTo>
                <a:lnTo>
                  <a:pt x="14017" y="15255"/>
                </a:lnTo>
                <a:lnTo>
                  <a:pt x="14048" y="15250"/>
                </a:lnTo>
                <a:lnTo>
                  <a:pt x="14073" y="15240"/>
                </a:lnTo>
                <a:lnTo>
                  <a:pt x="14094" y="15225"/>
                </a:lnTo>
                <a:lnTo>
                  <a:pt x="14109" y="15205"/>
                </a:lnTo>
                <a:close/>
                <a:moveTo>
                  <a:pt x="7676" y="15190"/>
                </a:moveTo>
                <a:lnTo>
                  <a:pt x="8573" y="15695"/>
                </a:lnTo>
                <a:lnTo>
                  <a:pt x="8568" y="15715"/>
                </a:lnTo>
                <a:lnTo>
                  <a:pt x="8563" y="15740"/>
                </a:lnTo>
                <a:lnTo>
                  <a:pt x="8563" y="15755"/>
                </a:lnTo>
                <a:lnTo>
                  <a:pt x="8573" y="15775"/>
                </a:lnTo>
                <a:lnTo>
                  <a:pt x="8578" y="15795"/>
                </a:lnTo>
                <a:lnTo>
                  <a:pt x="8594" y="15810"/>
                </a:lnTo>
                <a:lnTo>
                  <a:pt x="8609" y="15820"/>
                </a:lnTo>
                <a:lnTo>
                  <a:pt x="8624" y="15830"/>
                </a:lnTo>
                <a:lnTo>
                  <a:pt x="8640" y="15835"/>
                </a:lnTo>
                <a:lnTo>
                  <a:pt x="8661" y="15840"/>
                </a:lnTo>
                <a:lnTo>
                  <a:pt x="8661" y="16870"/>
                </a:lnTo>
                <a:lnTo>
                  <a:pt x="8635" y="16880"/>
                </a:lnTo>
                <a:lnTo>
                  <a:pt x="8609" y="16895"/>
                </a:lnTo>
                <a:lnTo>
                  <a:pt x="8594" y="16920"/>
                </a:lnTo>
                <a:lnTo>
                  <a:pt x="8589" y="16950"/>
                </a:lnTo>
                <a:lnTo>
                  <a:pt x="8594" y="16980"/>
                </a:lnTo>
                <a:lnTo>
                  <a:pt x="7670" y="17495"/>
                </a:lnTo>
                <a:lnTo>
                  <a:pt x="7660" y="17480"/>
                </a:lnTo>
                <a:lnTo>
                  <a:pt x="7639" y="17470"/>
                </a:lnTo>
                <a:lnTo>
                  <a:pt x="7619" y="17460"/>
                </a:lnTo>
                <a:lnTo>
                  <a:pt x="7598" y="17455"/>
                </a:lnTo>
                <a:lnTo>
                  <a:pt x="7578" y="17460"/>
                </a:lnTo>
                <a:lnTo>
                  <a:pt x="7557" y="17465"/>
                </a:lnTo>
                <a:lnTo>
                  <a:pt x="7532" y="17490"/>
                </a:lnTo>
                <a:lnTo>
                  <a:pt x="6634" y="16985"/>
                </a:lnTo>
                <a:lnTo>
                  <a:pt x="6639" y="16970"/>
                </a:lnTo>
                <a:lnTo>
                  <a:pt x="6639" y="16930"/>
                </a:lnTo>
                <a:lnTo>
                  <a:pt x="6634" y="16910"/>
                </a:lnTo>
                <a:lnTo>
                  <a:pt x="6624" y="16895"/>
                </a:lnTo>
                <a:lnTo>
                  <a:pt x="6613" y="16880"/>
                </a:lnTo>
                <a:lnTo>
                  <a:pt x="6598" y="16865"/>
                </a:lnTo>
                <a:lnTo>
                  <a:pt x="6583" y="16855"/>
                </a:lnTo>
                <a:lnTo>
                  <a:pt x="6562" y="16850"/>
                </a:lnTo>
                <a:lnTo>
                  <a:pt x="6547" y="16845"/>
                </a:lnTo>
                <a:lnTo>
                  <a:pt x="6547" y="15830"/>
                </a:lnTo>
                <a:lnTo>
                  <a:pt x="6577" y="15820"/>
                </a:lnTo>
                <a:lnTo>
                  <a:pt x="6603" y="15800"/>
                </a:lnTo>
                <a:lnTo>
                  <a:pt x="6618" y="15770"/>
                </a:lnTo>
                <a:lnTo>
                  <a:pt x="6624" y="15755"/>
                </a:lnTo>
                <a:lnTo>
                  <a:pt x="6629" y="15740"/>
                </a:lnTo>
                <a:lnTo>
                  <a:pt x="6624" y="15720"/>
                </a:lnTo>
                <a:lnTo>
                  <a:pt x="6618" y="15705"/>
                </a:lnTo>
                <a:lnTo>
                  <a:pt x="7527" y="15195"/>
                </a:lnTo>
                <a:lnTo>
                  <a:pt x="7542" y="15210"/>
                </a:lnTo>
                <a:lnTo>
                  <a:pt x="7557" y="15220"/>
                </a:lnTo>
                <a:lnTo>
                  <a:pt x="7578" y="15230"/>
                </a:lnTo>
                <a:lnTo>
                  <a:pt x="7598" y="15230"/>
                </a:lnTo>
                <a:lnTo>
                  <a:pt x="7624" y="15225"/>
                </a:lnTo>
                <a:lnTo>
                  <a:pt x="7639" y="15220"/>
                </a:lnTo>
                <a:lnTo>
                  <a:pt x="7660" y="15205"/>
                </a:lnTo>
                <a:lnTo>
                  <a:pt x="7676" y="15190"/>
                </a:lnTo>
                <a:close/>
                <a:moveTo>
                  <a:pt x="13016" y="16990"/>
                </a:moveTo>
                <a:lnTo>
                  <a:pt x="13924" y="17505"/>
                </a:lnTo>
                <a:lnTo>
                  <a:pt x="13920" y="17525"/>
                </a:lnTo>
                <a:lnTo>
                  <a:pt x="13920" y="17560"/>
                </a:lnTo>
                <a:lnTo>
                  <a:pt x="13924" y="17575"/>
                </a:lnTo>
                <a:lnTo>
                  <a:pt x="13935" y="17590"/>
                </a:lnTo>
                <a:lnTo>
                  <a:pt x="13945" y="17605"/>
                </a:lnTo>
                <a:lnTo>
                  <a:pt x="13961" y="17620"/>
                </a:lnTo>
                <a:lnTo>
                  <a:pt x="13991" y="17635"/>
                </a:lnTo>
                <a:lnTo>
                  <a:pt x="14007" y="17635"/>
                </a:lnTo>
                <a:lnTo>
                  <a:pt x="14007" y="18645"/>
                </a:lnTo>
                <a:lnTo>
                  <a:pt x="13986" y="18645"/>
                </a:lnTo>
                <a:lnTo>
                  <a:pt x="13966" y="18655"/>
                </a:lnTo>
                <a:lnTo>
                  <a:pt x="13950" y="18665"/>
                </a:lnTo>
                <a:lnTo>
                  <a:pt x="13935" y="18680"/>
                </a:lnTo>
                <a:lnTo>
                  <a:pt x="13920" y="18695"/>
                </a:lnTo>
                <a:lnTo>
                  <a:pt x="13914" y="18715"/>
                </a:lnTo>
                <a:lnTo>
                  <a:pt x="13904" y="18730"/>
                </a:lnTo>
                <a:lnTo>
                  <a:pt x="13904" y="18755"/>
                </a:lnTo>
                <a:lnTo>
                  <a:pt x="13909" y="18775"/>
                </a:lnTo>
                <a:lnTo>
                  <a:pt x="13914" y="18795"/>
                </a:lnTo>
                <a:lnTo>
                  <a:pt x="13026" y="19295"/>
                </a:lnTo>
                <a:lnTo>
                  <a:pt x="13011" y="19280"/>
                </a:lnTo>
                <a:lnTo>
                  <a:pt x="12991" y="19265"/>
                </a:lnTo>
                <a:lnTo>
                  <a:pt x="12970" y="19260"/>
                </a:lnTo>
                <a:lnTo>
                  <a:pt x="12950" y="19255"/>
                </a:lnTo>
                <a:lnTo>
                  <a:pt x="12924" y="19260"/>
                </a:lnTo>
                <a:lnTo>
                  <a:pt x="12903" y="19265"/>
                </a:lnTo>
                <a:lnTo>
                  <a:pt x="12888" y="19280"/>
                </a:lnTo>
                <a:lnTo>
                  <a:pt x="12873" y="19295"/>
                </a:lnTo>
                <a:lnTo>
                  <a:pt x="11949" y="18775"/>
                </a:lnTo>
                <a:lnTo>
                  <a:pt x="11954" y="18755"/>
                </a:lnTo>
                <a:lnTo>
                  <a:pt x="11949" y="18730"/>
                </a:lnTo>
                <a:lnTo>
                  <a:pt x="11934" y="18705"/>
                </a:lnTo>
                <a:lnTo>
                  <a:pt x="11913" y="18690"/>
                </a:lnTo>
                <a:lnTo>
                  <a:pt x="11893" y="18680"/>
                </a:lnTo>
                <a:lnTo>
                  <a:pt x="11893" y="17660"/>
                </a:lnTo>
                <a:lnTo>
                  <a:pt x="11913" y="17655"/>
                </a:lnTo>
                <a:lnTo>
                  <a:pt x="11934" y="17645"/>
                </a:lnTo>
                <a:lnTo>
                  <a:pt x="11954" y="17635"/>
                </a:lnTo>
                <a:lnTo>
                  <a:pt x="11970" y="17620"/>
                </a:lnTo>
                <a:lnTo>
                  <a:pt x="11980" y="17605"/>
                </a:lnTo>
                <a:lnTo>
                  <a:pt x="11990" y="17585"/>
                </a:lnTo>
                <a:lnTo>
                  <a:pt x="12000" y="17565"/>
                </a:lnTo>
                <a:lnTo>
                  <a:pt x="12000" y="17540"/>
                </a:lnTo>
                <a:lnTo>
                  <a:pt x="11995" y="17515"/>
                </a:lnTo>
                <a:lnTo>
                  <a:pt x="11990" y="17495"/>
                </a:lnTo>
                <a:lnTo>
                  <a:pt x="12883" y="16990"/>
                </a:lnTo>
                <a:lnTo>
                  <a:pt x="12898" y="17005"/>
                </a:lnTo>
                <a:lnTo>
                  <a:pt x="12914" y="17015"/>
                </a:lnTo>
                <a:lnTo>
                  <a:pt x="12929" y="17025"/>
                </a:lnTo>
                <a:lnTo>
                  <a:pt x="12970" y="17025"/>
                </a:lnTo>
                <a:lnTo>
                  <a:pt x="12985" y="17015"/>
                </a:lnTo>
                <a:lnTo>
                  <a:pt x="13001" y="17005"/>
                </a:lnTo>
                <a:lnTo>
                  <a:pt x="13016" y="16990"/>
                </a:lnTo>
                <a:close/>
                <a:moveTo>
                  <a:pt x="10897" y="17005"/>
                </a:moveTo>
                <a:lnTo>
                  <a:pt x="11769" y="17495"/>
                </a:lnTo>
                <a:lnTo>
                  <a:pt x="11759" y="17515"/>
                </a:lnTo>
                <a:lnTo>
                  <a:pt x="11759" y="17565"/>
                </a:lnTo>
                <a:lnTo>
                  <a:pt x="11769" y="17585"/>
                </a:lnTo>
                <a:lnTo>
                  <a:pt x="11780" y="17605"/>
                </a:lnTo>
                <a:lnTo>
                  <a:pt x="11790" y="17620"/>
                </a:lnTo>
                <a:lnTo>
                  <a:pt x="11806" y="17635"/>
                </a:lnTo>
                <a:lnTo>
                  <a:pt x="11826" y="17645"/>
                </a:lnTo>
                <a:lnTo>
                  <a:pt x="11847" y="17655"/>
                </a:lnTo>
                <a:lnTo>
                  <a:pt x="11872" y="17660"/>
                </a:lnTo>
                <a:lnTo>
                  <a:pt x="11872" y="18680"/>
                </a:lnTo>
                <a:lnTo>
                  <a:pt x="11847" y="18690"/>
                </a:lnTo>
                <a:lnTo>
                  <a:pt x="11826" y="18705"/>
                </a:lnTo>
                <a:lnTo>
                  <a:pt x="11811" y="18730"/>
                </a:lnTo>
                <a:lnTo>
                  <a:pt x="11806" y="18755"/>
                </a:lnTo>
                <a:lnTo>
                  <a:pt x="11811" y="18775"/>
                </a:lnTo>
                <a:lnTo>
                  <a:pt x="10867" y="19305"/>
                </a:lnTo>
                <a:lnTo>
                  <a:pt x="10856" y="19295"/>
                </a:lnTo>
                <a:lnTo>
                  <a:pt x="10825" y="19275"/>
                </a:lnTo>
                <a:lnTo>
                  <a:pt x="10790" y="19275"/>
                </a:lnTo>
                <a:lnTo>
                  <a:pt x="10774" y="19280"/>
                </a:lnTo>
                <a:lnTo>
                  <a:pt x="10759" y="19290"/>
                </a:lnTo>
                <a:lnTo>
                  <a:pt x="10749" y="19305"/>
                </a:lnTo>
                <a:lnTo>
                  <a:pt x="9845" y="18795"/>
                </a:lnTo>
                <a:lnTo>
                  <a:pt x="9856" y="18775"/>
                </a:lnTo>
                <a:lnTo>
                  <a:pt x="9856" y="18730"/>
                </a:lnTo>
                <a:lnTo>
                  <a:pt x="9851" y="18710"/>
                </a:lnTo>
                <a:lnTo>
                  <a:pt x="9840" y="18695"/>
                </a:lnTo>
                <a:lnTo>
                  <a:pt x="9825" y="18675"/>
                </a:lnTo>
                <a:lnTo>
                  <a:pt x="9810" y="18660"/>
                </a:lnTo>
                <a:lnTo>
                  <a:pt x="9794" y="18650"/>
                </a:lnTo>
                <a:lnTo>
                  <a:pt x="9774" y="18645"/>
                </a:lnTo>
                <a:lnTo>
                  <a:pt x="9753" y="18640"/>
                </a:lnTo>
                <a:lnTo>
                  <a:pt x="9753" y="17630"/>
                </a:lnTo>
                <a:lnTo>
                  <a:pt x="9784" y="17620"/>
                </a:lnTo>
                <a:lnTo>
                  <a:pt x="9810" y="17600"/>
                </a:lnTo>
                <a:lnTo>
                  <a:pt x="9825" y="17575"/>
                </a:lnTo>
                <a:lnTo>
                  <a:pt x="9830" y="17560"/>
                </a:lnTo>
                <a:lnTo>
                  <a:pt x="9830" y="17540"/>
                </a:lnTo>
                <a:lnTo>
                  <a:pt x="9825" y="17510"/>
                </a:lnTo>
                <a:lnTo>
                  <a:pt x="10718" y="17005"/>
                </a:lnTo>
                <a:lnTo>
                  <a:pt x="10733" y="17025"/>
                </a:lnTo>
                <a:lnTo>
                  <a:pt x="10759" y="17040"/>
                </a:lnTo>
                <a:lnTo>
                  <a:pt x="10779" y="17050"/>
                </a:lnTo>
                <a:lnTo>
                  <a:pt x="10805" y="17055"/>
                </a:lnTo>
                <a:lnTo>
                  <a:pt x="10836" y="17050"/>
                </a:lnTo>
                <a:lnTo>
                  <a:pt x="10862" y="17040"/>
                </a:lnTo>
                <a:lnTo>
                  <a:pt x="10882" y="17025"/>
                </a:lnTo>
                <a:lnTo>
                  <a:pt x="10897" y="17005"/>
                </a:lnTo>
                <a:close/>
                <a:moveTo>
                  <a:pt x="7680" y="18805"/>
                </a:moveTo>
                <a:lnTo>
                  <a:pt x="8594" y="19315"/>
                </a:lnTo>
                <a:lnTo>
                  <a:pt x="8589" y="19330"/>
                </a:lnTo>
                <a:lnTo>
                  <a:pt x="8583" y="19345"/>
                </a:lnTo>
                <a:lnTo>
                  <a:pt x="8589" y="19360"/>
                </a:lnTo>
                <a:lnTo>
                  <a:pt x="8594" y="19375"/>
                </a:lnTo>
                <a:lnTo>
                  <a:pt x="8609" y="19400"/>
                </a:lnTo>
                <a:lnTo>
                  <a:pt x="8630" y="19420"/>
                </a:lnTo>
                <a:lnTo>
                  <a:pt x="8661" y="19425"/>
                </a:lnTo>
                <a:lnTo>
                  <a:pt x="8661" y="20470"/>
                </a:lnTo>
                <a:lnTo>
                  <a:pt x="8645" y="20470"/>
                </a:lnTo>
                <a:lnTo>
                  <a:pt x="8630" y="20480"/>
                </a:lnTo>
                <a:lnTo>
                  <a:pt x="8614" y="20485"/>
                </a:lnTo>
                <a:lnTo>
                  <a:pt x="8599" y="20495"/>
                </a:lnTo>
                <a:lnTo>
                  <a:pt x="8589" y="20510"/>
                </a:lnTo>
                <a:lnTo>
                  <a:pt x="8583" y="20525"/>
                </a:lnTo>
                <a:lnTo>
                  <a:pt x="8578" y="20540"/>
                </a:lnTo>
                <a:lnTo>
                  <a:pt x="8578" y="20575"/>
                </a:lnTo>
                <a:lnTo>
                  <a:pt x="8583" y="20590"/>
                </a:lnTo>
                <a:lnTo>
                  <a:pt x="7701" y="21090"/>
                </a:lnTo>
                <a:lnTo>
                  <a:pt x="7680" y="21065"/>
                </a:lnTo>
                <a:lnTo>
                  <a:pt x="7660" y="21050"/>
                </a:lnTo>
                <a:lnTo>
                  <a:pt x="7629" y="21040"/>
                </a:lnTo>
                <a:lnTo>
                  <a:pt x="7598" y="21035"/>
                </a:lnTo>
                <a:lnTo>
                  <a:pt x="7568" y="21040"/>
                </a:lnTo>
                <a:lnTo>
                  <a:pt x="7542" y="21050"/>
                </a:lnTo>
                <a:lnTo>
                  <a:pt x="7516" y="21065"/>
                </a:lnTo>
                <a:lnTo>
                  <a:pt x="7501" y="21085"/>
                </a:lnTo>
                <a:lnTo>
                  <a:pt x="6634" y="20600"/>
                </a:lnTo>
                <a:lnTo>
                  <a:pt x="6639" y="20580"/>
                </a:lnTo>
                <a:lnTo>
                  <a:pt x="6639" y="20540"/>
                </a:lnTo>
                <a:lnTo>
                  <a:pt x="6634" y="20520"/>
                </a:lnTo>
                <a:lnTo>
                  <a:pt x="6624" y="20500"/>
                </a:lnTo>
                <a:lnTo>
                  <a:pt x="6613" y="20485"/>
                </a:lnTo>
                <a:lnTo>
                  <a:pt x="6583" y="20465"/>
                </a:lnTo>
                <a:lnTo>
                  <a:pt x="6562" y="20455"/>
                </a:lnTo>
                <a:lnTo>
                  <a:pt x="6547" y="20450"/>
                </a:lnTo>
                <a:lnTo>
                  <a:pt x="6547" y="19445"/>
                </a:lnTo>
                <a:lnTo>
                  <a:pt x="6562" y="19445"/>
                </a:lnTo>
                <a:lnTo>
                  <a:pt x="6583" y="19435"/>
                </a:lnTo>
                <a:lnTo>
                  <a:pt x="6598" y="19425"/>
                </a:lnTo>
                <a:lnTo>
                  <a:pt x="6608" y="19415"/>
                </a:lnTo>
                <a:lnTo>
                  <a:pt x="6618" y="19400"/>
                </a:lnTo>
                <a:lnTo>
                  <a:pt x="6629" y="19385"/>
                </a:lnTo>
                <a:lnTo>
                  <a:pt x="6634" y="19365"/>
                </a:lnTo>
                <a:lnTo>
                  <a:pt x="6634" y="19325"/>
                </a:lnTo>
                <a:lnTo>
                  <a:pt x="6629" y="19310"/>
                </a:lnTo>
                <a:lnTo>
                  <a:pt x="7521" y="18810"/>
                </a:lnTo>
                <a:lnTo>
                  <a:pt x="7532" y="18825"/>
                </a:lnTo>
                <a:lnTo>
                  <a:pt x="7552" y="18840"/>
                </a:lnTo>
                <a:lnTo>
                  <a:pt x="7573" y="18845"/>
                </a:lnTo>
                <a:lnTo>
                  <a:pt x="7598" y="18850"/>
                </a:lnTo>
                <a:lnTo>
                  <a:pt x="7624" y="18845"/>
                </a:lnTo>
                <a:lnTo>
                  <a:pt x="7644" y="18835"/>
                </a:lnTo>
                <a:lnTo>
                  <a:pt x="7665" y="18820"/>
                </a:lnTo>
                <a:lnTo>
                  <a:pt x="7680" y="18805"/>
                </a:lnTo>
                <a:close/>
                <a:moveTo>
                  <a:pt x="11939" y="18795"/>
                </a:moveTo>
                <a:lnTo>
                  <a:pt x="12862" y="19315"/>
                </a:lnTo>
                <a:lnTo>
                  <a:pt x="12857" y="19330"/>
                </a:lnTo>
                <a:lnTo>
                  <a:pt x="12857" y="19365"/>
                </a:lnTo>
                <a:lnTo>
                  <a:pt x="12862" y="19380"/>
                </a:lnTo>
                <a:lnTo>
                  <a:pt x="12878" y="19405"/>
                </a:lnTo>
                <a:lnTo>
                  <a:pt x="12909" y="19425"/>
                </a:lnTo>
                <a:lnTo>
                  <a:pt x="12924" y="19435"/>
                </a:lnTo>
                <a:lnTo>
                  <a:pt x="12939" y="19435"/>
                </a:lnTo>
                <a:lnTo>
                  <a:pt x="12939" y="20455"/>
                </a:lnTo>
                <a:lnTo>
                  <a:pt x="12919" y="20455"/>
                </a:lnTo>
                <a:lnTo>
                  <a:pt x="12898" y="20465"/>
                </a:lnTo>
                <a:lnTo>
                  <a:pt x="12868" y="20485"/>
                </a:lnTo>
                <a:lnTo>
                  <a:pt x="12857" y="20500"/>
                </a:lnTo>
                <a:lnTo>
                  <a:pt x="12847" y="20520"/>
                </a:lnTo>
                <a:lnTo>
                  <a:pt x="12842" y="20540"/>
                </a:lnTo>
                <a:lnTo>
                  <a:pt x="12842" y="20580"/>
                </a:lnTo>
                <a:lnTo>
                  <a:pt x="12847" y="20600"/>
                </a:lnTo>
                <a:lnTo>
                  <a:pt x="11970" y="21090"/>
                </a:lnTo>
                <a:lnTo>
                  <a:pt x="11954" y="21070"/>
                </a:lnTo>
                <a:lnTo>
                  <a:pt x="11934" y="21055"/>
                </a:lnTo>
                <a:lnTo>
                  <a:pt x="11908" y="21045"/>
                </a:lnTo>
                <a:lnTo>
                  <a:pt x="11852" y="21045"/>
                </a:lnTo>
                <a:lnTo>
                  <a:pt x="11826" y="21055"/>
                </a:lnTo>
                <a:lnTo>
                  <a:pt x="11806" y="21070"/>
                </a:lnTo>
                <a:lnTo>
                  <a:pt x="11790" y="21090"/>
                </a:lnTo>
                <a:lnTo>
                  <a:pt x="10913" y="20600"/>
                </a:lnTo>
                <a:lnTo>
                  <a:pt x="10918" y="20580"/>
                </a:lnTo>
                <a:lnTo>
                  <a:pt x="10923" y="20560"/>
                </a:lnTo>
                <a:lnTo>
                  <a:pt x="10918" y="20535"/>
                </a:lnTo>
                <a:lnTo>
                  <a:pt x="10913" y="20520"/>
                </a:lnTo>
                <a:lnTo>
                  <a:pt x="10908" y="20500"/>
                </a:lnTo>
                <a:lnTo>
                  <a:pt x="10877" y="20470"/>
                </a:lnTo>
                <a:lnTo>
                  <a:pt x="10862" y="20460"/>
                </a:lnTo>
                <a:lnTo>
                  <a:pt x="10841" y="20450"/>
                </a:lnTo>
                <a:lnTo>
                  <a:pt x="10821" y="20445"/>
                </a:lnTo>
                <a:lnTo>
                  <a:pt x="10821" y="19415"/>
                </a:lnTo>
                <a:lnTo>
                  <a:pt x="10846" y="19410"/>
                </a:lnTo>
                <a:lnTo>
                  <a:pt x="10867" y="19395"/>
                </a:lnTo>
                <a:lnTo>
                  <a:pt x="10877" y="19370"/>
                </a:lnTo>
                <a:lnTo>
                  <a:pt x="10882" y="19345"/>
                </a:lnTo>
                <a:lnTo>
                  <a:pt x="10877" y="19325"/>
                </a:lnTo>
                <a:lnTo>
                  <a:pt x="11821" y="18795"/>
                </a:lnTo>
                <a:lnTo>
                  <a:pt x="11831" y="18810"/>
                </a:lnTo>
                <a:lnTo>
                  <a:pt x="11847" y="18820"/>
                </a:lnTo>
                <a:lnTo>
                  <a:pt x="11862" y="18825"/>
                </a:lnTo>
                <a:lnTo>
                  <a:pt x="11898" y="18825"/>
                </a:lnTo>
                <a:lnTo>
                  <a:pt x="11913" y="18820"/>
                </a:lnTo>
                <a:lnTo>
                  <a:pt x="11929" y="18810"/>
                </a:lnTo>
                <a:lnTo>
                  <a:pt x="11939" y="18795"/>
                </a:lnTo>
                <a:close/>
                <a:moveTo>
                  <a:pt x="9840" y="18815"/>
                </a:moveTo>
                <a:lnTo>
                  <a:pt x="10738" y="19320"/>
                </a:lnTo>
                <a:lnTo>
                  <a:pt x="10733" y="19345"/>
                </a:lnTo>
                <a:lnTo>
                  <a:pt x="10738" y="19375"/>
                </a:lnTo>
                <a:lnTo>
                  <a:pt x="10754" y="19395"/>
                </a:lnTo>
                <a:lnTo>
                  <a:pt x="10774" y="19410"/>
                </a:lnTo>
                <a:lnTo>
                  <a:pt x="10800" y="19420"/>
                </a:lnTo>
                <a:lnTo>
                  <a:pt x="10800" y="20445"/>
                </a:lnTo>
                <a:lnTo>
                  <a:pt x="10779" y="20450"/>
                </a:lnTo>
                <a:lnTo>
                  <a:pt x="10759" y="20455"/>
                </a:lnTo>
                <a:lnTo>
                  <a:pt x="10738" y="20465"/>
                </a:lnTo>
                <a:lnTo>
                  <a:pt x="10723" y="20480"/>
                </a:lnTo>
                <a:lnTo>
                  <a:pt x="10713" y="20495"/>
                </a:lnTo>
                <a:lnTo>
                  <a:pt x="10702" y="20515"/>
                </a:lnTo>
                <a:lnTo>
                  <a:pt x="10692" y="20535"/>
                </a:lnTo>
                <a:lnTo>
                  <a:pt x="10692" y="20580"/>
                </a:lnTo>
                <a:lnTo>
                  <a:pt x="10702" y="20605"/>
                </a:lnTo>
                <a:lnTo>
                  <a:pt x="9815" y="21105"/>
                </a:lnTo>
                <a:lnTo>
                  <a:pt x="9799" y="21085"/>
                </a:lnTo>
                <a:lnTo>
                  <a:pt x="9779" y="21075"/>
                </a:lnTo>
                <a:lnTo>
                  <a:pt x="9758" y="21065"/>
                </a:lnTo>
                <a:lnTo>
                  <a:pt x="9738" y="21060"/>
                </a:lnTo>
                <a:lnTo>
                  <a:pt x="9712" y="21065"/>
                </a:lnTo>
                <a:lnTo>
                  <a:pt x="9697" y="21070"/>
                </a:lnTo>
                <a:lnTo>
                  <a:pt x="9676" y="21085"/>
                </a:lnTo>
                <a:lnTo>
                  <a:pt x="9661" y="21100"/>
                </a:lnTo>
                <a:lnTo>
                  <a:pt x="8753" y="20590"/>
                </a:lnTo>
                <a:lnTo>
                  <a:pt x="8758" y="20560"/>
                </a:lnTo>
                <a:lnTo>
                  <a:pt x="8753" y="20525"/>
                </a:lnTo>
                <a:lnTo>
                  <a:pt x="8737" y="20500"/>
                </a:lnTo>
                <a:lnTo>
                  <a:pt x="8712" y="20480"/>
                </a:lnTo>
                <a:lnTo>
                  <a:pt x="8681" y="20470"/>
                </a:lnTo>
                <a:lnTo>
                  <a:pt x="8681" y="19425"/>
                </a:lnTo>
                <a:lnTo>
                  <a:pt x="8712" y="19415"/>
                </a:lnTo>
                <a:lnTo>
                  <a:pt x="8732" y="19400"/>
                </a:lnTo>
                <a:lnTo>
                  <a:pt x="8748" y="19375"/>
                </a:lnTo>
                <a:lnTo>
                  <a:pt x="8753" y="19345"/>
                </a:lnTo>
                <a:lnTo>
                  <a:pt x="8748" y="19320"/>
                </a:lnTo>
                <a:lnTo>
                  <a:pt x="9635" y="18820"/>
                </a:lnTo>
                <a:lnTo>
                  <a:pt x="9656" y="18840"/>
                </a:lnTo>
                <a:lnTo>
                  <a:pt x="9681" y="18855"/>
                </a:lnTo>
                <a:lnTo>
                  <a:pt x="9707" y="18865"/>
                </a:lnTo>
                <a:lnTo>
                  <a:pt x="9738" y="18870"/>
                </a:lnTo>
                <a:lnTo>
                  <a:pt x="9769" y="18865"/>
                </a:lnTo>
                <a:lnTo>
                  <a:pt x="9794" y="18855"/>
                </a:lnTo>
                <a:lnTo>
                  <a:pt x="9820" y="18835"/>
                </a:lnTo>
                <a:lnTo>
                  <a:pt x="9840" y="18815"/>
                </a:lnTo>
                <a:close/>
                <a:moveTo>
                  <a:pt x="11872" y="0"/>
                </a:moveTo>
                <a:lnTo>
                  <a:pt x="11872" y="630"/>
                </a:lnTo>
                <a:lnTo>
                  <a:pt x="11842" y="640"/>
                </a:lnTo>
                <a:lnTo>
                  <a:pt x="11821" y="655"/>
                </a:lnTo>
                <a:lnTo>
                  <a:pt x="11806" y="680"/>
                </a:lnTo>
                <a:lnTo>
                  <a:pt x="11801" y="710"/>
                </a:lnTo>
                <a:lnTo>
                  <a:pt x="11801" y="735"/>
                </a:lnTo>
                <a:lnTo>
                  <a:pt x="10882" y="1250"/>
                </a:lnTo>
                <a:lnTo>
                  <a:pt x="10867" y="1235"/>
                </a:lnTo>
                <a:lnTo>
                  <a:pt x="10851" y="1225"/>
                </a:lnTo>
                <a:lnTo>
                  <a:pt x="10831" y="1215"/>
                </a:lnTo>
                <a:lnTo>
                  <a:pt x="10784" y="1215"/>
                </a:lnTo>
                <a:lnTo>
                  <a:pt x="10769" y="1225"/>
                </a:lnTo>
                <a:lnTo>
                  <a:pt x="10749" y="1235"/>
                </a:lnTo>
                <a:lnTo>
                  <a:pt x="10733" y="1250"/>
                </a:lnTo>
                <a:lnTo>
                  <a:pt x="9815" y="730"/>
                </a:lnTo>
                <a:lnTo>
                  <a:pt x="9820" y="710"/>
                </a:lnTo>
                <a:lnTo>
                  <a:pt x="9815" y="695"/>
                </a:lnTo>
                <a:lnTo>
                  <a:pt x="9810" y="680"/>
                </a:lnTo>
                <a:lnTo>
                  <a:pt x="9794" y="655"/>
                </a:lnTo>
                <a:lnTo>
                  <a:pt x="9769" y="635"/>
                </a:lnTo>
                <a:lnTo>
                  <a:pt x="9753" y="635"/>
                </a:lnTo>
                <a:lnTo>
                  <a:pt x="9738" y="630"/>
                </a:lnTo>
                <a:lnTo>
                  <a:pt x="9722" y="635"/>
                </a:lnTo>
                <a:lnTo>
                  <a:pt x="9707" y="635"/>
                </a:lnTo>
                <a:lnTo>
                  <a:pt x="9681" y="655"/>
                </a:lnTo>
                <a:lnTo>
                  <a:pt x="9661" y="680"/>
                </a:lnTo>
                <a:lnTo>
                  <a:pt x="9656" y="695"/>
                </a:lnTo>
                <a:lnTo>
                  <a:pt x="9656" y="710"/>
                </a:lnTo>
                <a:lnTo>
                  <a:pt x="9661" y="735"/>
                </a:lnTo>
                <a:lnTo>
                  <a:pt x="8753" y="1245"/>
                </a:lnTo>
                <a:lnTo>
                  <a:pt x="8737" y="1230"/>
                </a:lnTo>
                <a:lnTo>
                  <a:pt x="8717" y="1215"/>
                </a:lnTo>
                <a:lnTo>
                  <a:pt x="8691" y="1205"/>
                </a:lnTo>
                <a:lnTo>
                  <a:pt x="8650" y="1205"/>
                </a:lnTo>
                <a:lnTo>
                  <a:pt x="8630" y="1210"/>
                </a:lnTo>
                <a:lnTo>
                  <a:pt x="8609" y="1220"/>
                </a:lnTo>
                <a:lnTo>
                  <a:pt x="8599" y="1235"/>
                </a:lnTo>
                <a:lnTo>
                  <a:pt x="8583" y="1250"/>
                </a:lnTo>
                <a:lnTo>
                  <a:pt x="8573" y="1265"/>
                </a:lnTo>
                <a:lnTo>
                  <a:pt x="8568" y="1285"/>
                </a:lnTo>
                <a:lnTo>
                  <a:pt x="8568" y="1320"/>
                </a:lnTo>
                <a:lnTo>
                  <a:pt x="8573" y="1340"/>
                </a:lnTo>
                <a:lnTo>
                  <a:pt x="8594" y="1370"/>
                </a:lnTo>
                <a:lnTo>
                  <a:pt x="8609" y="1380"/>
                </a:lnTo>
                <a:lnTo>
                  <a:pt x="8624" y="1390"/>
                </a:lnTo>
                <a:lnTo>
                  <a:pt x="8645" y="1395"/>
                </a:lnTo>
                <a:lnTo>
                  <a:pt x="8661" y="1400"/>
                </a:lnTo>
                <a:lnTo>
                  <a:pt x="8661" y="2425"/>
                </a:lnTo>
                <a:lnTo>
                  <a:pt x="8645" y="2425"/>
                </a:lnTo>
                <a:lnTo>
                  <a:pt x="8630" y="2430"/>
                </a:lnTo>
                <a:lnTo>
                  <a:pt x="8614" y="2440"/>
                </a:lnTo>
                <a:lnTo>
                  <a:pt x="8599" y="2450"/>
                </a:lnTo>
                <a:lnTo>
                  <a:pt x="8589" y="2465"/>
                </a:lnTo>
                <a:lnTo>
                  <a:pt x="8583" y="2480"/>
                </a:lnTo>
                <a:lnTo>
                  <a:pt x="8578" y="2495"/>
                </a:lnTo>
                <a:lnTo>
                  <a:pt x="8573" y="2515"/>
                </a:lnTo>
                <a:lnTo>
                  <a:pt x="8578" y="2535"/>
                </a:lnTo>
                <a:lnTo>
                  <a:pt x="8583" y="2550"/>
                </a:lnTo>
                <a:lnTo>
                  <a:pt x="8589" y="2565"/>
                </a:lnTo>
                <a:lnTo>
                  <a:pt x="8614" y="2590"/>
                </a:lnTo>
                <a:lnTo>
                  <a:pt x="8630" y="2600"/>
                </a:lnTo>
                <a:lnTo>
                  <a:pt x="8650" y="2605"/>
                </a:lnTo>
                <a:lnTo>
                  <a:pt x="8666" y="2605"/>
                </a:lnTo>
                <a:lnTo>
                  <a:pt x="8691" y="2600"/>
                </a:lnTo>
                <a:lnTo>
                  <a:pt x="8717" y="2595"/>
                </a:lnTo>
                <a:lnTo>
                  <a:pt x="8732" y="2580"/>
                </a:lnTo>
                <a:lnTo>
                  <a:pt x="8748" y="2560"/>
                </a:lnTo>
                <a:lnTo>
                  <a:pt x="9651" y="3065"/>
                </a:lnTo>
                <a:lnTo>
                  <a:pt x="9646" y="3085"/>
                </a:lnTo>
                <a:lnTo>
                  <a:pt x="9640" y="3105"/>
                </a:lnTo>
                <a:lnTo>
                  <a:pt x="9646" y="3125"/>
                </a:lnTo>
                <a:lnTo>
                  <a:pt x="9651" y="3145"/>
                </a:lnTo>
                <a:lnTo>
                  <a:pt x="9656" y="3160"/>
                </a:lnTo>
                <a:lnTo>
                  <a:pt x="9671" y="3170"/>
                </a:lnTo>
                <a:lnTo>
                  <a:pt x="9681" y="3185"/>
                </a:lnTo>
                <a:lnTo>
                  <a:pt x="9702" y="3190"/>
                </a:lnTo>
                <a:lnTo>
                  <a:pt x="9717" y="3200"/>
                </a:lnTo>
                <a:lnTo>
                  <a:pt x="9758" y="3200"/>
                </a:lnTo>
                <a:lnTo>
                  <a:pt x="9774" y="3190"/>
                </a:lnTo>
                <a:lnTo>
                  <a:pt x="9789" y="3185"/>
                </a:lnTo>
                <a:lnTo>
                  <a:pt x="9815" y="3160"/>
                </a:lnTo>
                <a:lnTo>
                  <a:pt x="9825" y="3145"/>
                </a:lnTo>
                <a:lnTo>
                  <a:pt x="9830" y="3125"/>
                </a:lnTo>
                <a:lnTo>
                  <a:pt x="9830" y="3090"/>
                </a:lnTo>
                <a:lnTo>
                  <a:pt x="9825" y="3070"/>
                </a:lnTo>
                <a:lnTo>
                  <a:pt x="10738" y="2560"/>
                </a:lnTo>
                <a:lnTo>
                  <a:pt x="10749" y="2575"/>
                </a:lnTo>
                <a:lnTo>
                  <a:pt x="10764" y="2585"/>
                </a:lnTo>
                <a:lnTo>
                  <a:pt x="10784" y="2595"/>
                </a:lnTo>
                <a:lnTo>
                  <a:pt x="10831" y="2595"/>
                </a:lnTo>
                <a:lnTo>
                  <a:pt x="10851" y="2585"/>
                </a:lnTo>
                <a:lnTo>
                  <a:pt x="10867" y="2570"/>
                </a:lnTo>
                <a:lnTo>
                  <a:pt x="10877" y="2555"/>
                </a:lnTo>
                <a:lnTo>
                  <a:pt x="11780" y="3065"/>
                </a:lnTo>
                <a:lnTo>
                  <a:pt x="11775" y="3085"/>
                </a:lnTo>
                <a:lnTo>
                  <a:pt x="11769" y="3105"/>
                </a:lnTo>
                <a:lnTo>
                  <a:pt x="11775" y="3125"/>
                </a:lnTo>
                <a:lnTo>
                  <a:pt x="11780" y="3145"/>
                </a:lnTo>
                <a:lnTo>
                  <a:pt x="11790" y="3165"/>
                </a:lnTo>
                <a:lnTo>
                  <a:pt x="11801" y="3180"/>
                </a:lnTo>
                <a:lnTo>
                  <a:pt x="11816" y="3190"/>
                </a:lnTo>
                <a:lnTo>
                  <a:pt x="11831" y="3200"/>
                </a:lnTo>
                <a:lnTo>
                  <a:pt x="11852" y="3210"/>
                </a:lnTo>
                <a:lnTo>
                  <a:pt x="11872" y="3210"/>
                </a:lnTo>
                <a:lnTo>
                  <a:pt x="11872" y="4220"/>
                </a:lnTo>
                <a:lnTo>
                  <a:pt x="11852" y="4225"/>
                </a:lnTo>
                <a:lnTo>
                  <a:pt x="11836" y="4230"/>
                </a:lnTo>
                <a:lnTo>
                  <a:pt x="11816" y="4240"/>
                </a:lnTo>
                <a:lnTo>
                  <a:pt x="11806" y="4250"/>
                </a:lnTo>
                <a:lnTo>
                  <a:pt x="11785" y="4280"/>
                </a:lnTo>
                <a:lnTo>
                  <a:pt x="11780" y="4300"/>
                </a:lnTo>
                <a:lnTo>
                  <a:pt x="11780" y="4335"/>
                </a:lnTo>
                <a:lnTo>
                  <a:pt x="11785" y="4350"/>
                </a:lnTo>
                <a:lnTo>
                  <a:pt x="10887" y="4860"/>
                </a:lnTo>
                <a:lnTo>
                  <a:pt x="10872" y="4840"/>
                </a:lnTo>
                <a:lnTo>
                  <a:pt x="10851" y="4830"/>
                </a:lnTo>
                <a:lnTo>
                  <a:pt x="10831" y="4820"/>
                </a:lnTo>
                <a:lnTo>
                  <a:pt x="10784" y="4820"/>
                </a:lnTo>
                <a:lnTo>
                  <a:pt x="10764" y="4830"/>
                </a:lnTo>
                <a:lnTo>
                  <a:pt x="10749" y="4840"/>
                </a:lnTo>
                <a:lnTo>
                  <a:pt x="10733" y="4855"/>
                </a:lnTo>
                <a:lnTo>
                  <a:pt x="9815" y="4340"/>
                </a:lnTo>
                <a:lnTo>
                  <a:pt x="9820" y="4320"/>
                </a:lnTo>
                <a:lnTo>
                  <a:pt x="9815" y="4300"/>
                </a:lnTo>
                <a:lnTo>
                  <a:pt x="9815" y="4285"/>
                </a:lnTo>
                <a:lnTo>
                  <a:pt x="9794" y="4260"/>
                </a:lnTo>
                <a:lnTo>
                  <a:pt x="9769" y="4245"/>
                </a:lnTo>
                <a:lnTo>
                  <a:pt x="9753" y="4240"/>
                </a:lnTo>
                <a:lnTo>
                  <a:pt x="9722" y="4240"/>
                </a:lnTo>
                <a:lnTo>
                  <a:pt x="9707" y="4245"/>
                </a:lnTo>
                <a:lnTo>
                  <a:pt x="9681" y="4260"/>
                </a:lnTo>
                <a:lnTo>
                  <a:pt x="9661" y="4285"/>
                </a:lnTo>
                <a:lnTo>
                  <a:pt x="9656" y="4300"/>
                </a:lnTo>
                <a:lnTo>
                  <a:pt x="9656" y="4320"/>
                </a:lnTo>
                <a:lnTo>
                  <a:pt x="9661" y="4345"/>
                </a:lnTo>
                <a:lnTo>
                  <a:pt x="8732" y="4865"/>
                </a:lnTo>
                <a:lnTo>
                  <a:pt x="8722" y="4850"/>
                </a:lnTo>
                <a:lnTo>
                  <a:pt x="8707" y="4840"/>
                </a:lnTo>
                <a:lnTo>
                  <a:pt x="8686" y="4835"/>
                </a:lnTo>
                <a:lnTo>
                  <a:pt x="8666" y="4830"/>
                </a:lnTo>
                <a:lnTo>
                  <a:pt x="8635" y="4840"/>
                </a:lnTo>
                <a:lnTo>
                  <a:pt x="8609" y="4855"/>
                </a:lnTo>
                <a:lnTo>
                  <a:pt x="8594" y="4880"/>
                </a:lnTo>
                <a:lnTo>
                  <a:pt x="8589" y="4895"/>
                </a:lnTo>
                <a:lnTo>
                  <a:pt x="8589" y="4925"/>
                </a:lnTo>
                <a:lnTo>
                  <a:pt x="8594" y="4940"/>
                </a:lnTo>
                <a:lnTo>
                  <a:pt x="8609" y="4965"/>
                </a:lnTo>
                <a:lnTo>
                  <a:pt x="8635" y="4985"/>
                </a:lnTo>
                <a:lnTo>
                  <a:pt x="8661" y="4990"/>
                </a:lnTo>
                <a:lnTo>
                  <a:pt x="8661" y="6050"/>
                </a:lnTo>
                <a:lnTo>
                  <a:pt x="8635" y="6055"/>
                </a:lnTo>
                <a:lnTo>
                  <a:pt x="8609" y="6070"/>
                </a:lnTo>
                <a:lnTo>
                  <a:pt x="8599" y="6095"/>
                </a:lnTo>
                <a:lnTo>
                  <a:pt x="8589" y="6125"/>
                </a:lnTo>
                <a:lnTo>
                  <a:pt x="8599" y="6155"/>
                </a:lnTo>
                <a:lnTo>
                  <a:pt x="8614" y="6175"/>
                </a:lnTo>
                <a:lnTo>
                  <a:pt x="8640" y="6195"/>
                </a:lnTo>
                <a:lnTo>
                  <a:pt x="8650" y="6195"/>
                </a:lnTo>
                <a:lnTo>
                  <a:pt x="8666" y="6200"/>
                </a:lnTo>
                <a:lnTo>
                  <a:pt x="8686" y="6195"/>
                </a:lnTo>
                <a:lnTo>
                  <a:pt x="8707" y="6190"/>
                </a:lnTo>
                <a:lnTo>
                  <a:pt x="8722" y="6175"/>
                </a:lnTo>
                <a:lnTo>
                  <a:pt x="8732" y="6160"/>
                </a:lnTo>
                <a:lnTo>
                  <a:pt x="9656" y="6680"/>
                </a:lnTo>
                <a:lnTo>
                  <a:pt x="9651" y="6695"/>
                </a:lnTo>
                <a:lnTo>
                  <a:pt x="9646" y="6715"/>
                </a:lnTo>
                <a:lnTo>
                  <a:pt x="9651" y="6730"/>
                </a:lnTo>
                <a:lnTo>
                  <a:pt x="9656" y="6750"/>
                </a:lnTo>
                <a:lnTo>
                  <a:pt x="9661" y="6765"/>
                </a:lnTo>
                <a:lnTo>
                  <a:pt x="9681" y="6785"/>
                </a:lnTo>
                <a:lnTo>
                  <a:pt x="9697" y="6795"/>
                </a:lnTo>
                <a:lnTo>
                  <a:pt x="9712" y="6800"/>
                </a:lnTo>
                <a:lnTo>
                  <a:pt x="9733" y="6800"/>
                </a:lnTo>
                <a:lnTo>
                  <a:pt x="9733" y="7850"/>
                </a:lnTo>
                <a:lnTo>
                  <a:pt x="9702" y="7855"/>
                </a:lnTo>
                <a:lnTo>
                  <a:pt x="9676" y="7875"/>
                </a:lnTo>
                <a:lnTo>
                  <a:pt x="9661" y="7900"/>
                </a:lnTo>
                <a:lnTo>
                  <a:pt x="9656" y="7925"/>
                </a:lnTo>
                <a:lnTo>
                  <a:pt x="9661" y="7955"/>
                </a:lnTo>
                <a:lnTo>
                  <a:pt x="8732" y="8475"/>
                </a:lnTo>
                <a:lnTo>
                  <a:pt x="8717" y="8465"/>
                </a:lnTo>
                <a:lnTo>
                  <a:pt x="8707" y="8455"/>
                </a:lnTo>
                <a:lnTo>
                  <a:pt x="8686" y="8445"/>
                </a:lnTo>
                <a:lnTo>
                  <a:pt x="8650" y="8445"/>
                </a:lnTo>
                <a:lnTo>
                  <a:pt x="8640" y="8450"/>
                </a:lnTo>
                <a:lnTo>
                  <a:pt x="8614" y="8465"/>
                </a:lnTo>
                <a:lnTo>
                  <a:pt x="8599" y="8490"/>
                </a:lnTo>
                <a:lnTo>
                  <a:pt x="8594" y="8505"/>
                </a:lnTo>
                <a:lnTo>
                  <a:pt x="8589" y="8520"/>
                </a:lnTo>
                <a:lnTo>
                  <a:pt x="8599" y="8550"/>
                </a:lnTo>
                <a:lnTo>
                  <a:pt x="8609" y="8570"/>
                </a:lnTo>
                <a:lnTo>
                  <a:pt x="8635" y="8585"/>
                </a:lnTo>
                <a:lnTo>
                  <a:pt x="8661" y="8595"/>
                </a:lnTo>
                <a:lnTo>
                  <a:pt x="8661" y="9615"/>
                </a:lnTo>
                <a:lnTo>
                  <a:pt x="8640" y="9615"/>
                </a:lnTo>
                <a:lnTo>
                  <a:pt x="8620" y="9625"/>
                </a:lnTo>
                <a:lnTo>
                  <a:pt x="8599" y="9635"/>
                </a:lnTo>
                <a:lnTo>
                  <a:pt x="8578" y="9650"/>
                </a:lnTo>
                <a:lnTo>
                  <a:pt x="8568" y="9670"/>
                </a:lnTo>
                <a:lnTo>
                  <a:pt x="8558" y="9685"/>
                </a:lnTo>
                <a:lnTo>
                  <a:pt x="8547" y="9710"/>
                </a:lnTo>
                <a:lnTo>
                  <a:pt x="8547" y="9755"/>
                </a:lnTo>
                <a:lnTo>
                  <a:pt x="8558" y="9780"/>
                </a:lnTo>
                <a:lnTo>
                  <a:pt x="8568" y="9800"/>
                </a:lnTo>
                <a:lnTo>
                  <a:pt x="8599" y="9830"/>
                </a:lnTo>
                <a:lnTo>
                  <a:pt x="8620" y="9840"/>
                </a:lnTo>
                <a:lnTo>
                  <a:pt x="8645" y="9850"/>
                </a:lnTo>
                <a:lnTo>
                  <a:pt x="8666" y="9850"/>
                </a:lnTo>
                <a:lnTo>
                  <a:pt x="8702" y="9845"/>
                </a:lnTo>
                <a:lnTo>
                  <a:pt x="8727" y="9835"/>
                </a:lnTo>
                <a:lnTo>
                  <a:pt x="8753" y="9815"/>
                </a:lnTo>
                <a:lnTo>
                  <a:pt x="8773" y="9790"/>
                </a:lnTo>
                <a:lnTo>
                  <a:pt x="9625" y="10275"/>
                </a:lnTo>
                <a:lnTo>
                  <a:pt x="9615" y="10325"/>
                </a:lnTo>
                <a:lnTo>
                  <a:pt x="9620" y="10345"/>
                </a:lnTo>
                <a:lnTo>
                  <a:pt x="9625" y="10370"/>
                </a:lnTo>
                <a:lnTo>
                  <a:pt x="9635" y="10390"/>
                </a:lnTo>
                <a:lnTo>
                  <a:pt x="9666" y="10420"/>
                </a:lnTo>
                <a:lnTo>
                  <a:pt x="9687" y="10430"/>
                </a:lnTo>
                <a:lnTo>
                  <a:pt x="9707" y="10440"/>
                </a:lnTo>
                <a:lnTo>
                  <a:pt x="9733" y="10445"/>
                </a:lnTo>
                <a:lnTo>
                  <a:pt x="9733" y="11460"/>
                </a:lnTo>
                <a:lnTo>
                  <a:pt x="9702" y="11470"/>
                </a:lnTo>
                <a:lnTo>
                  <a:pt x="9681" y="11485"/>
                </a:lnTo>
                <a:lnTo>
                  <a:pt x="9666" y="11510"/>
                </a:lnTo>
                <a:lnTo>
                  <a:pt x="9661" y="11535"/>
                </a:lnTo>
                <a:lnTo>
                  <a:pt x="9661" y="11550"/>
                </a:lnTo>
                <a:lnTo>
                  <a:pt x="9666" y="11565"/>
                </a:lnTo>
                <a:lnTo>
                  <a:pt x="9681" y="11590"/>
                </a:lnTo>
                <a:lnTo>
                  <a:pt x="9707" y="11605"/>
                </a:lnTo>
                <a:lnTo>
                  <a:pt x="9722" y="11610"/>
                </a:lnTo>
                <a:lnTo>
                  <a:pt x="9758" y="11610"/>
                </a:lnTo>
                <a:lnTo>
                  <a:pt x="9789" y="11590"/>
                </a:lnTo>
                <a:lnTo>
                  <a:pt x="9804" y="11575"/>
                </a:lnTo>
                <a:lnTo>
                  <a:pt x="10733" y="12100"/>
                </a:lnTo>
                <a:lnTo>
                  <a:pt x="10728" y="12115"/>
                </a:lnTo>
                <a:lnTo>
                  <a:pt x="10728" y="12130"/>
                </a:lnTo>
                <a:lnTo>
                  <a:pt x="10733" y="12160"/>
                </a:lnTo>
                <a:lnTo>
                  <a:pt x="10749" y="12180"/>
                </a:lnTo>
                <a:lnTo>
                  <a:pt x="10774" y="12200"/>
                </a:lnTo>
                <a:lnTo>
                  <a:pt x="10800" y="12205"/>
                </a:lnTo>
                <a:lnTo>
                  <a:pt x="10800" y="13245"/>
                </a:lnTo>
                <a:lnTo>
                  <a:pt x="10779" y="13250"/>
                </a:lnTo>
                <a:lnTo>
                  <a:pt x="10764" y="13255"/>
                </a:lnTo>
                <a:lnTo>
                  <a:pt x="10749" y="13265"/>
                </a:lnTo>
                <a:lnTo>
                  <a:pt x="10733" y="13275"/>
                </a:lnTo>
                <a:lnTo>
                  <a:pt x="10723" y="13290"/>
                </a:lnTo>
                <a:lnTo>
                  <a:pt x="10713" y="13305"/>
                </a:lnTo>
                <a:lnTo>
                  <a:pt x="10708" y="13320"/>
                </a:lnTo>
                <a:lnTo>
                  <a:pt x="10708" y="13360"/>
                </a:lnTo>
                <a:lnTo>
                  <a:pt x="10713" y="13375"/>
                </a:lnTo>
                <a:lnTo>
                  <a:pt x="9830" y="13875"/>
                </a:lnTo>
                <a:lnTo>
                  <a:pt x="9815" y="13855"/>
                </a:lnTo>
                <a:lnTo>
                  <a:pt x="9789" y="13840"/>
                </a:lnTo>
                <a:lnTo>
                  <a:pt x="9763" y="13830"/>
                </a:lnTo>
                <a:lnTo>
                  <a:pt x="9738" y="13825"/>
                </a:lnTo>
                <a:lnTo>
                  <a:pt x="9712" y="13830"/>
                </a:lnTo>
                <a:lnTo>
                  <a:pt x="9687" y="13835"/>
                </a:lnTo>
                <a:lnTo>
                  <a:pt x="9666" y="13850"/>
                </a:lnTo>
                <a:lnTo>
                  <a:pt x="9646" y="13870"/>
                </a:lnTo>
                <a:lnTo>
                  <a:pt x="8743" y="13360"/>
                </a:lnTo>
                <a:lnTo>
                  <a:pt x="8743" y="13340"/>
                </a:lnTo>
                <a:lnTo>
                  <a:pt x="8737" y="13315"/>
                </a:lnTo>
                <a:lnTo>
                  <a:pt x="8727" y="13295"/>
                </a:lnTo>
                <a:lnTo>
                  <a:pt x="8707" y="13280"/>
                </a:lnTo>
                <a:lnTo>
                  <a:pt x="8681" y="13270"/>
                </a:lnTo>
                <a:lnTo>
                  <a:pt x="8681" y="12210"/>
                </a:lnTo>
                <a:lnTo>
                  <a:pt x="8712" y="12200"/>
                </a:lnTo>
                <a:lnTo>
                  <a:pt x="8732" y="12180"/>
                </a:lnTo>
                <a:lnTo>
                  <a:pt x="8748" y="12160"/>
                </a:lnTo>
                <a:lnTo>
                  <a:pt x="8753" y="12130"/>
                </a:lnTo>
                <a:lnTo>
                  <a:pt x="8753" y="12110"/>
                </a:lnTo>
                <a:lnTo>
                  <a:pt x="8748" y="12095"/>
                </a:lnTo>
                <a:lnTo>
                  <a:pt x="8737" y="12085"/>
                </a:lnTo>
                <a:lnTo>
                  <a:pt x="8727" y="12070"/>
                </a:lnTo>
                <a:lnTo>
                  <a:pt x="8717" y="12060"/>
                </a:lnTo>
                <a:lnTo>
                  <a:pt x="8686" y="12050"/>
                </a:lnTo>
                <a:lnTo>
                  <a:pt x="8666" y="12045"/>
                </a:lnTo>
                <a:lnTo>
                  <a:pt x="8650" y="12050"/>
                </a:lnTo>
                <a:lnTo>
                  <a:pt x="8630" y="12055"/>
                </a:lnTo>
                <a:lnTo>
                  <a:pt x="8614" y="12065"/>
                </a:lnTo>
                <a:lnTo>
                  <a:pt x="8599" y="12080"/>
                </a:lnTo>
                <a:lnTo>
                  <a:pt x="7701" y="11575"/>
                </a:lnTo>
                <a:lnTo>
                  <a:pt x="7706" y="11555"/>
                </a:lnTo>
                <a:lnTo>
                  <a:pt x="7706" y="11515"/>
                </a:lnTo>
                <a:lnTo>
                  <a:pt x="7701" y="11500"/>
                </a:lnTo>
                <a:lnTo>
                  <a:pt x="7691" y="11480"/>
                </a:lnTo>
                <a:lnTo>
                  <a:pt x="7680" y="11465"/>
                </a:lnTo>
                <a:lnTo>
                  <a:pt x="7634" y="11435"/>
                </a:lnTo>
                <a:lnTo>
                  <a:pt x="7614" y="11430"/>
                </a:lnTo>
                <a:lnTo>
                  <a:pt x="7614" y="10405"/>
                </a:lnTo>
                <a:lnTo>
                  <a:pt x="7639" y="10395"/>
                </a:lnTo>
                <a:lnTo>
                  <a:pt x="7665" y="10375"/>
                </a:lnTo>
                <a:lnTo>
                  <a:pt x="7680" y="10355"/>
                </a:lnTo>
                <a:lnTo>
                  <a:pt x="7685" y="10325"/>
                </a:lnTo>
                <a:lnTo>
                  <a:pt x="7680" y="10305"/>
                </a:lnTo>
                <a:lnTo>
                  <a:pt x="7676" y="10290"/>
                </a:lnTo>
                <a:lnTo>
                  <a:pt x="7670" y="10280"/>
                </a:lnTo>
                <a:lnTo>
                  <a:pt x="7660" y="10265"/>
                </a:lnTo>
                <a:lnTo>
                  <a:pt x="7644" y="10255"/>
                </a:lnTo>
                <a:lnTo>
                  <a:pt x="7634" y="10250"/>
                </a:lnTo>
                <a:lnTo>
                  <a:pt x="7614" y="10245"/>
                </a:lnTo>
                <a:lnTo>
                  <a:pt x="7598" y="10240"/>
                </a:lnTo>
                <a:lnTo>
                  <a:pt x="7578" y="10245"/>
                </a:lnTo>
                <a:lnTo>
                  <a:pt x="7562" y="10250"/>
                </a:lnTo>
                <a:lnTo>
                  <a:pt x="7547" y="10260"/>
                </a:lnTo>
                <a:lnTo>
                  <a:pt x="7532" y="10275"/>
                </a:lnTo>
                <a:lnTo>
                  <a:pt x="6624" y="9765"/>
                </a:lnTo>
                <a:lnTo>
                  <a:pt x="6629" y="9750"/>
                </a:lnTo>
                <a:lnTo>
                  <a:pt x="6634" y="9730"/>
                </a:lnTo>
                <a:lnTo>
                  <a:pt x="6629" y="9710"/>
                </a:lnTo>
                <a:lnTo>
                  <a:pt x="6624" y="9695"/>
                </a:lnTo>
                <a:lnTo>
                  <a:pt x="6613" y="9675"/>
                </a:lnTo>
                <a:lnTo>
                  <a:pt x="6603" y="9660"/>
                </a:lnTo>
                <a:lnTo>
                  <a:pt x="6588" y="9650"/>
                </a:lnTo>
                <a:lnTo>
                  <a:pt x="6567" y="9640"/>
                </a:lnTo>
                <a:lnTo>
                  <a:pt x="6552" y="9635"/>
                </a:lnTo>
                <a:lnTo>
                  <a:pt x="6511" y="9635"/>
                </a:lnTo>
                <a:lnTo>
                  <a:pt x="6490" y="9640"/>
                </a:lnTo>
                <a:lnTo>
                  <a:pt x="6475" y="9650"/>
                </a:lnTo>
                <a:lnTo>
                  <a:pt x="6460" y="9660"/>
                </a:lnTo>
                <a:lnTo>
                  <a:pt x="6444" y="9675"/>
                </a:lnTo>
                <a:lnTo>
                  <a:pt x="6434" y="9695"/>
                </a:lnTo>
                <a:lnTo>
                  <a:pt x="6428" y="9710"/>
                </a:lnTo>
                <a:lnTo>
                  <a:pt x="6428" y="9750"/>
                </a:lnTo>
                <a:lnTo>
                  <a:pt x="6434" y="9770"/>
                </a:lnTo>
                <a:lnTo>
                  <a:pt x="5562" y="10260"/>
                </a:lnTo>
                <a:lnTo>
                  <a:pt x="5521" y="10220"/>
                </a:lnTo>
                <a:lnTo>
                  <a:pt x="5490" y="10210"/>
                </a:lnTo>
                <a:lnTo>
                  <a:pt x="5438" y="10210"/>
                </a:lnTo>
                <a:lnTo>
                  <a:pt x="5413" y="10215"/>
                </a:lnTo>
                <a:lnTo>
                  <a:pt x="5392" y="10230"/>
                </a:lnTo>
                <a:lnTo>
                  <a:pt x="5377" y="10240"/>
                </a:lnTo>
                <a:lnTo>
                  <a:pt x="5361" y="10260"/>
                </a:lnTo>
                <a:lnTo>
                  <a:pt x="5351" y="10280"/>
                </a:lnTo>
                <a:lnTo>
                  <a:pt x="5346" y="10300"/>
                </a:lnTo>
                <a:lnTo>
                  <a:pt x="5341" y="10325"/>
                </a:lnTo>
                <a:lnTo>
                  <a:pt x="5346" y="10345"/>
                </a:lnTo>
                <a:lnTo>
                  <a:pt x="5351" y="10370"/>
                </a:lnTo>
                <a:lnTo>
                  <a:pt x="5361" y="10385"/>
                </a:lnTo>
                <a:lnTo>
                  <a:pt x="5377" y="10405"/>
                </a:lnTo>
                <a:lnTo>
                  <a:pt x="5392" y="10420"/>
                </a:lnTo>
                <a:lnTo>
                  <a:pt x="5413" y="10430"/>
                </a:lnTo>
                <a:lnTo>
                  <a:pt x="5433" y="10435"/>
                </a:lnTo>
                <a:lnTo>
                  <a:pt x="5454" y="10440"/>
                </a:lnTo>
                <a:lnTo>
                  <a:pt x="5454" y="11430"/>
                </a:lnTo>
                <a:lnTo>
                  <a:pt x="5433" y="11435"/>
                </a:lnTo>
                <a:lnTo>
                  <a:pt x="5413" y="11440"/>
                </a:lnTo>
                <a:lnTo>
                  <a:pt x="5397" y="11450"/>
                </a:lnTo>
                <a:lnTo>
                  <a:pt x="5367" y="11480"/>
                </a:lnTo>
                <a:lnTo>
                  <a:pt x="5361" y="11495"/>
                </a:lnTo>
                <a:lnTo>
                  <a:pt x="5351" y="11515"/>
                </a:lnTo>
                <a:lnTo>
                  <a:pt x="5351" y="11555"/>
                </a:lnTo>
                <a:lnTo>
                  <a:pt x="5361" y="11575"/>
                </a:lnTo>
                <a:lnTo>
                  <a:pt x="4479" y="12075"/>
                </a:lnTo>
                <a:lnTo>
                  <a:pt x="4464" y="12055"/>
                </a:lnTo>
                <a:lnTo>
                  <a:pt x="4443" y="12040"/>
                </a:lnTo>
                <a:lnTo>
                  <a:pt x="4417" y="12030"/>
                </a:lnTo>
                <a:lnTo>
                  <a:pt x="4366" y="12030"/>
                </a:lnTo>
                <a:lnTo>
                  <a:pt x="4346" y="12040"/>
                </a:lnTo>
                <a:lnTo>
                  <a:pt x="4325" y="12055"/>
                </a:lnTo>
                <a:lnTo>
                  <a:pt x="4310" y="12070"/>
                </a:lnTo>
                <a:lnTo>
                  <a:pt x="3417" y="11565"/>
                </a:lnTo>
                <a:lnTo>
                  <a:pt x="3422" y="11535"/>
                </a:lnTo>
                <a:lnTo>
                  <a:pt x="3417" y="11515"/>
                </a:lnTo>
                <a:lnTo>
                  <a:pt x="3412" y="11500"/>
                </a:lnTo>
                <a:lnTo>
                  <a:pt x="3391" y="11470"/>
                </a:lnTo>
                <a:lnTo>
                  <a:pt x="3376" y="11455"/>
                </a:lnTo>
                <a:lnTo>
                  <a:pt x="3361" y="11450"/>
                </a:lnTo>
                <a:lnTo>
                  <a:pt x="3345" y="11445"/>
                </a:lnTo>
                <a:lnTo>
                  <a:pt x="3324" y="11440"/>
                </a:lnTo>
                <a:lnTo>
                  <a:pt x="3304" y="11445"/>
                </a:lnTo>
                <a:lnTo>
                  <a:pt x="3283" y="11450"/>
                </a:lnTo>
                <a:lnTo>
                  <a:pt x="3268" y="11455"/>
                </a:lnTo>
                <a:lnTo>
                  <a:pt x="3253" y="11470"/>
                </a:lnTo>
                <a:lnTo>
                  <a:pt x="3242" y="11485"/>
                </a:lnTo>
                <a:lnTo>
                  <a:pt x="3232" y="11500"/>
                </a:lnTo>
                <a:lnTo>
                  <a:pt x="3227" y="11515"/>
                </a:lnTo>
                <a:lnTo>
                  <a:pt x="3227" y="11555"/>
                </a:lnTo>
                <a:lnTo>
                  <a:pt x="3232" y="11570"/>
                </a:lnTo>
                <a:lnTo>
                  <a:pt x="2350" y="12070"/>
                </a:lnTo>
                <a:lnTo>
                  <a:pt x="2335" y="12045"/>
                </a:lnTo>
                <a:lnTo>
                  <a:pt x="2309" y="12030"/>
                </a:lnTo>
                <a:lnTo>
                  <a:pt x="2283" y="12020"/>
                </a:lnTo>
                <a:lnTo>
                  <a:pt x="2252" y="12015"/>
                </a:lnTo>
                <a:lnTo>
                  <a:pt x="2227" y="12020"/>
                </a:lnTo>
                <a:lnTo>
                  <a:pt x="2201" y="12030"/>
                </a:lnTo>
                <a:lnTo>
                  <a:pt x="2181" y="12045"/>
                </a:lnTo>
                <a:lnTo>
                  <a:pt x="2160" y="12065"/>
                </a:lnTo>
                <a:lnTo>
                  <a:pt x="1278" y="11570"/>
                </a:lnTo>
                <a:lnTo>
                  <a:pt x="1283" y="11550"/>
                </a:lnTo>
                <a:lnTo>
                  <a:pt x="1283" y="11515"/>
                </a:lnTo>
                <a:lnTo>
                  <a:pt x="1278" y="11500"/>
                </a:lnTo>
                <a:lnTo>
                  <a:pt x="1257" y="11470"/>
                </a:lnTo>
                <a:lnTo>
                  <a:pt x="1242" y="11455"/>
                </a:lnTo>
                <a:lnTo>
                  <a:pt x="1221" y="11450"/>
                </a:lnTo>
                <a:lnTo>
                  <a:pt x="1206" y="11440"/>
                </a:lnTo>
                <a:lnTo>
                  <a:pt x="1165" y="11440"/>
                </a:lnTo>
                <a:lnTo>
                  <a:pt x="1149" y="11450"/>
                </a:lnTo>
                <a:lnTo>
                  <a:pt x="1129" y="11455"/>
                </a:lnTo>
                <a:lnTo>
                  <a:pt x="1119" y="11470"/>
                </a:lnTo>
                <a:lnTo>
                  <a:pt x="1103" y="11485"/>
                </a:lnTo>
                <a:lnTo>
                  <a:pt x="1093" y="11500"/>
                </a:lnTo>
                <a:lnTo>
                  <a:pt x="1088" y="11515"/>
                </a:lnTo>
                <a:lnTo>
                  <a:pt x="1088" y="11555"/>
                </a:lnTo>
                <a:lnTo>
                  <a:pt x="1093" y="11570"/>
                </a:lnTo>
                <a:lnTo>
                  <a:pt x="210" y="12070"/>
                </a:lnTo>
                <a:lnTo>
                  <a:pt x="195" y="12045"/>
                </a:lnTo>
                <a:lnTo>
                  <a:pt x="169" y="12030"/>
                </a:lnTo>
                <a:lnTo>
                  <a:pt x="144" y="12020"/>
                </a:lnTo>
                <a:lnTo>
                  <a:pt x="92" y="12020"/>
                </a:lnTo>
                <a:lnTo>
                  <a:pt x="72" y="12025"/>
                </a:lnTo>
                <a:lnTo>
                  <a:pt x="51" y="12035"/>
                </a:lnTo>
                <a:lnTo>
                  <a:pt x="21" y="12065"/>
                </a:lnTo>
                <a:lnTo>
                  <a:pt x="10" y="12085"/>
                </a:lnTo>
                <a:lnTo>
                  <a:pt x="5" y="12105"/>
                </a:lnTo>
                <a:lnTo>
                  <a:pt x="0" y="12130"/>
                </a:lnTo>
                <a:lnTo>
                  <a:pt x="5" y="12150"/>
                </a:lnTo>
                <a:lnTo>
                  <a:pt x="10" y="12170"/>
                </a:lnTo>
                <a:lnTo>
                  <a:pt x="21" y="12190"/>
                </a:lnTo>
                <a:lnTo>
                  <a:pt x="51" y="12220"/>
                </a:lnTo>
                <a:lnTo>
                  <a:pt x="67" y="12230"/>
                </a:lnTo>
                <a:lnTo>
                  <a:pt x="87" y="12235"/>
                </a:lnTo>
                <a:lnTo>
                  <a:pt x="108" y="12240"/>
                </a:lnTo>
                <a:lnTo>
                  <a:pt x="108" y="13235"/>
                </a:lnTo>
                <a:lnTo>
                  <a:pt x="87" y="13235"/>
                </a:lnTo>
                <a:lnTo>
                  <a:pt x="67" y="13245"/>
                </a:lnTo>
                <a:lnTo>
                  <a:pt x="36" y="13265"/>
                </a:lnTo>
                <a:lnTo>
                  <a:pt x="26" y="13285"/>
                </a:lnTo>
                <a:lnTo>
                  <a:pt x="15" y="13300"/>
                </a:lnTo>
                <a:lnTo>
                  <a:pt x="10" y="13320"/>
                </a:lnTo>
                <a:lnTo>
                  <a:pt x="5" y="13340"/>
                </a:lnTo>
                <a:lnTo>
                  <a:pt x="10" y="13360"/>
                </a:lnTo>
                <a:lnTo>
                  <a:pt x="15" y="13385"/>
                </a:lnTo>
                <a:lnTo>
                  <a:pt x="36" y="13415"/>
                </a:lnTo>
                <a:lnTo>
                  <a:pt x="56" y="13430"/>
                </a:lnTo>
                <a:lnTo>
                  <a:pt x="72" y="13440"/>
                </a:lnTo>
                <a:lnTo>
                  <a:pt x="92" y="13445"/>
                </a:lnTo>
                <a:lnTo>
                  <a:pt x="118" y="13450"/>
                </a:lnTo>
                <a:lnTo>
                  <a:pt x="144" y="13445"/>
                </a:lnTo>
                <a:lnTo>
                  <a:pt x="169" y="13435"/>
                </a:lnTo>
                <a:lnTo>
                  <a:pt x="195" y="13420"/>
                </a:lnTo>
                <a:lnTo>
                  <a:pt x="210" y="13395"/>
                </a:lnTo>
                <a:lnTo>
                  <a:pt x="1073" y="13885"/>
                </a:lnTo>
                <a:lnTo>
                  <a:pt x="1067" y="13905"/>
                </a:lnTo>
                <a:lnTo>
                  <a:pt x="1062" y="13935"/>
                </a:lnTo>
                <a:lnTo>
                  <a:pt x="1067" y="13955"/>
                </a:lnTo>
                <a:lnTo>
                  <a:pt x="1073" y="13980"/>
                </a:lnTo>
                <a:lnTo>
                  <a:pt x="1082" y="14000"/>
                </a:lnTo>
                <a:lnTo>
                  <a:pt x="1098" y="14015"/>
                </a:lnTo>
                <a:lnTo>
                  <a:pt x="1119" y="14030"/>
                </a:lnTo>
                <a:lnTo>
                  <a:pt x="1139" y="14040"/>
                </a:lnTo>
                <a:lnTo>
                  <a:pt x="1160" y="14050"/>
                </a:lnTo>
                <a:lnTo>
                  <a:pt x="1211" y="14050"/>
                </a:lnTo>
                <a:lnTo>
                  <a:pt x="1231" y="14040"/>
                </a:lnTo>
                <a:lnTo>
                  <a:pt x="1252" y="14030"/>
                </a:lnTo>
                <a:lnTo>
                  <a:pt x="1272" y="14015"/>
                </a:lnTo>
                <a:lnTo>
                  <a:pt x="1288" y="14000"/>
                </a:lnTo>
                <a:lnTo>
                  <a:pt x="1298" y="13980"/>
                </a:lnTo>
                <a:lnTo>
                  <a:pt x="1303" y="13955"/>
                </a:lnTo>
                <a:lnTo>
                  <a:pt x="1308" y="13935"/>
                </a:lnTo>
                <a:lnTo>
                  <a:pt x="1303" y="13910"/>
                </a:lnTo>
                <a:lnTo>
                  <a:pt x="1298" y="13885"/>
                </a:lnTo>
                <a:lnTo>
                  <a:pt x="2186" y="13390"/>
                </a:lnTo>
                <a:lnTo>
                  <a:pt x="2196" y="13405"/>
                </a:lnTo>
                <a:lnTo>
                  <a:pt x="2211" y="13415"/>
                </a:lnTo>
                <a:lnTo>
                  <a:pt x="2232" y="13420"/>
                </a:lnTo>
                <a:lnTo>
                  <a:pt x="2252" y="13425"/>
                </a:lnTo>
                <a:lnTo>
                  <a:pt x="2278" y="13420"/>
                </a:lnTo>
                <a:lnTo>
                  <a:pt x="2298" y="13415"/>
                </a:lnTo>
                <a:lnTo>
                  <a:pt x="2314" y="13400"/>
                </a:lnTo>
                <a:lnTo>
                  <a:pt x="2330" y="13385"/>
                </a:lnTo>
                <a:lnTo>
                  <a:pt x="3253" y="13905"/>
                </a:lnTo>
                <a:lnTo>
                  <a:pt x="3242" y="13935"/>
                </a:lnTo>
                <a:lnTo>
                  <a:pt x="3248" y="13950"/>
                </a:lnTo>
                <a:lnTo>
                  <a:pt x="3253" y="13960"/>
                </a:lnTo>
                <a:lnTo>
                  <a:pt x="3268" y="13985"/>
                </a:lnTo>
                <a:lnTo>
                  <a:pt x="3294" y="14005"/>
                </a:lnTo>
                <a:lnTo>
                  <a:pt x="3309" y="14010"/>
                </a:lnTo>
                <a:lnTo>
                  <a:pt x="3340" y="14010"/>
                </a:lnTo>
                <a:lnTo>
                  <a:pt x="3356" y="14005"/>
                </a:lnTo>
                <a:lnTo>
                  <a:pt x="3381" y="13985"/>
                </a:lnTo>
                <a:lnTo>
                  <a:pt x="3397" y="13960"/>
                </a:lnTo>
                <a:lnTo>
                  <a:pt x="3402" y="13950"/>
                </a:lnTo>
                <a:lnTo>
                  <a:pt x="3402" y="13935"/>
                </a:lnTo>
                <a:lnTo>
                  <a:pt x="3397" y="13910"/>
                </a:lnTo>
                <a:lnTo>
                  <a:pt x="4310" y="13395"/>
                </a:lnTo>
                <a:lnTo>
                  <a:pt x="4325" y="13410"/>
                </a:lnTo>
                <a:lnTo>
                  <a:pt x="4346" y="13425"/>
                </a:lnTo>
                <a:lnTo>
                  <a:pt x="4366" y="13435"/>
                </a:lnTo>
                <a:lnTo>
                  <a:pt x="4392" y="13440"/>
                </a:lnTo>
                <a:lnTo>
                  <a:pt x="4417" y="13435"/>
                </a:lnTo>
                <a:lnTo>
                  <a:pt x="4443" y="13425"/>
                </a:lnTo>
                <a:lnTo>
                  <a:pt x="4479" y="13390"/>
                </a:lnTo>
                <a:lnTo>
                  <a:pt x="5382" y="13900"/>
                </a:lnTo>
                <a:lnTo>
                  <a:pt x="5377" y="13915"/>
                </a:lnTo>
                <a:lnTo>
                  <a:pt x="5372" y="13935"/>
                </a:lnTo>
                <a:lnTo>
                  <a:pt x="5377" y="13950"/>
                </a:lnTo>
                <a:lnTo>
                  <a:pt x="5382" y="13965"/>
                </a:lnTo>
                <a:lnTo>
                  <a:pt x="5397" y="13990"/>
                </a:lnTo>
                <a:lnTo>
                  <a:pt x="5423" y="14010"/>
                </a:lnTo>
                <a:lnTo>
                  <a:pt x="5438" y="14015"/>
                </a:lnTo>
                <a:lnTo>
                  <a:pt x="5454" y="14015"/>
                </a:lnTo>
                <a:lnTo>
                  <a:pt x="5454" y="15050"/>
                </a:lnTo>
                <a:lnTo>
                  <a:pt x="5433" y="15050"/>
                </a:lnTo>
                <a:lnTo>
                  <a:pt x="5418" y="15055"/>
                </a:lnTo>
                <a:lnTo>
                  <a:pt x="5402" y="15065"/>
                </a:lnTo>
                <a:lnTo>
                  <a:pt x="5387" y="15080"/>
                </a:lnTo>
                <a:lnTo>
                  <a:pt x="5377" y="15090"/>
                </a:lnTo>
                <a:lnTo>
                  <a:pt x="5367" y="15110"/>
                </a:lnTo>
                <a:lnTo>
                  <a:pt x="5361" y="15125"/>
                </a:lnTo>
                <a:lnTo>
                  <a:pt x="5361" y="15165"/>
                </a:lnTo>
                <a:lnTo>
                  <a:pt x="5372" y="15185"/>
                </a:lnTo>
                <a:lnTo>
                  <a:pt x="5377" y="15200"/>
                </a:lnTo>
                <a:lnTo>
                  <a:pt x="5392" y="15215"/>
                </a:lnTo>
                <a:lnTo>
                  <a:pt x="5423" y="15235"/>
                </a:lnTo>
                <a:lnTo>
                  <a:pt x="5443" y="15240"/>
                </a:lnTo>
                <a:lnTo>
                  <a:pt x="5484" y="15240"/>
                </a:lnTo>
                <a:lnTo>
                  <a:pt x="5510" y="15230"/>
                </a:lnTo>
                <a:lnTo>
                  <a:pt x="5531" y="15215"/>
                </a:lnTo>
                <a:lnTo>
                  <a:pt x="5546" y="15195"/>
                </a:lnTo>
                <a:lnTo>
                  <a:pt x="6439" y="15700"/>
                </a:lnTo>
                <a:lnTo>
                  <a:pt x="6434" y="15720"/>
                </a:lnTo>
                <a:lnTo>
                  <a:pt x="6434" y="15755"/>
                </a:lnTo>
                <a:lnTo>
                  <a:pt x="6439" y="15775"/>
                </a:lnTo>
                <a:lnTo>
                  <a:pt x="6449" y="15790"/>
                </a:lnTo>
                <a:lnTo>
                  <a:pt x="6475" y="15815"/>
                </a:lnTo>
                <a:lnTo>
                  <a:pt x="6490" y="15820"/>
                </a:lnTo>
                <a:lnTo>
                  <a:pt x="6506" y="15830"/>
                </a:lnTo>
                <a:lnTo>
                  <a:pt x="6526" y="15830"/>
                </a:lnTo>
                <a:lnTo>
                  <a:pt x="6526" y="16845"/>
                </a:lnTo>
                <a:lnTo>
                  <a:pt x="6506" y="16845"/>
                </a:lnTo>
                <a:lnTo>
                  <a:pt x="6485" y="16855"/>
                </a:lnTo>
                <a:lnTo>
                  <a:pt x="6465" y="16865"/>
                </a:lnTo>
                <a:lnTo>
                  <a:pt x="6449" y="16875"/>
                </a:lnTo>
                <a:lnTo>
                  <a:pt x="6439" y="16890"/>
                </a:lnTo>
                <a:lnTo>
                  <a:pt x="6428" y="16910"/>
                </a:lnTo>
                <a:lnTo>
                  <a:pt x="6423" y="16930"/>
                </a:lnTo>
                <a:lnTo>
                  <a:pt x="6423" y="16970"/>
                </a:lnTo>
                <a:lnTo>
                  <a:pt x="6428" y="16990"/>
                </a:lnTo>
                <a:lnTo>
                  <a:pt x="6439" y="17010"/>
                </a:lnTo>
                <a:lnTo>
                  <a:pt x="6454" y="17025"/>
                </a:lnTo>
                <a:lnTo>
                  <a:pt x="6469" y="17035"/>
                </a:lnTo>
                <a:lnTo>
                  <a:pt x="6490" y="17045"/>
                </a:lnTo>
                <a:lnTo>
                  <a:pt x="6506" y="17055"/>
                </a:lnTo>
                <a:lnTo>
                  <a:pt x="6531" y="17055"/>
                </a:lnTo>
                <a:lnTo>
                  <a:pt x="6557" y="17050"/>
                </a:lnTo>
                <a:lnTo>
                  <a:pt x="6583" y="17040"/>
                </a:lnTo>
                <a:lnTo>
                  <a:pt x="6603" y="17025"/>
                </a:lnTo>
                <a:lnTo>
                  <a:pt x="6624" y="17005"/>
                </a:lnTo>
                <a:lnTo>
                  <a:pt x="7521" y="17510"/>
                </a:lnTo>
                <a:lnTo>
                  <a:pt x="7511" y="17540"/>
                </a:lnTo>
                <a:lnTo>
                  <a:pt x="7516" y="17560"/>
                </a:lnTo>
                <a:lnTo>
                  <a:pt x="7521" y="17575"/>
                </a:lnTo>
                <a:lnTo>
                  <a:pt x="7527" y="17590"/>
                </a:lnTo>
                <a:lnTo>
                  <a:pt x="7537" y="17600"/>
                </a:lnTo>
                <a:lnTo>
                  <a:pt x="7568" y="17620"/>
                </a:lnTo>
                <a:lnTo>
                  <a:pt x="7583" y="17625"/>
                </a:lnTo>
                <a:lnTo>
                  <a:pt x="7619" y="17625"/>
                </a:lnTo>
                <a:lnTo>
                  <a:pt x="7634" y="17620"/>
                </a:lnTo>
                <a:lnTo>
                  <a:pt x="7650" y="17610"/>
                </a:lnTo>
                <a:lnTo>
                  <a:pt x="7670" y="17590"/>
                </a:lnTo>
                <a:lnTo>
                  <a:pt x="7680" y="17575"/>
                </a:lnTo>
                <a:lnTo>
                  <a:pt x="7685" y="17560"/>
                </a:lnTo>
                <a:lnTo>
                  <a:pt x="7685" y="17540"/>
                </a:lnTo>
                <a:lnTo>
                  <a:pt x="7680" y="17515"/>
                </a:lnTo>
                <a:lnTo>
                  <a:pt x="8604" y="16995"/>
                </a:lnTo>
                <a:lnTo>
                  <a:pt x="8614" y="17010"/>
                </a:lnTo>
                <a:lnTo>
                  <a:pt x="8630" y="17020"/>
                </a:lnTo>
                <a:lnTo>
                  <a:pt x="8650" y="17025"/>
                </a:lnTo>
                <a:lnTo>
                  <a:pt x="8666" y="17030"/>
                </a:lnTo>
                <a:lnTo>
                  <a:pt x="8686" y="17025"/>
                </a:lnTo>
                <a:lnTo>
                  <a:pt x="8702" y="17025"/>
                </a:lnTo>
                <a:lnTo>
                  <a:pt x="8727" y="17005"/>
                </a:lnTo>
                <a:lnTo>
                  <a:pt x="8743" y="16980"/>
                </a:lnTo>
                <a:lnTo>
                  <a:pt x="8748" y="16965"/>
                </a:lnTo>
                <a:lnTo>
                  <a:pt x="8748" y="16950"/>
                </a:lnTo>
                <a:lnTo>
                  <a:pt x="8743" y="16920"/>
                </a:lnTo>
                <a:lnTo>
                  <a:pt x="8732" y="16900"/>
                </a:lnTo>
                <a:lnTo>
                  <a:pt x="8707" y="16880"/>
                </a:lnTo>
                <a:lnTo>
                  <a:pt x="8681" y="16870"/>
                </a:lnTo>
                <a:lnTo>
                  <a:pt x="8681" y="15840"/>
                </a:lnTo>
                <a:lnTo>
                  <a:pt x="8702" y="15835"/>
                </a:lnTo>
                <a:lnTo>
                  <a:pt x="8732" y="15815"/>
                </a:lnTo>
                <a:lnTo>
                  <a:pt x="8748" y="15805"/>
                </a:lnTo>
                <a:lnTo>
                  <a:pt x="8758" y="15790"/>
                </a:lnTo>
                <a:lnTo>
                  <a:pt x="8763" y="15775"/>
                </a:lnTo>
                <a:lnTo>
                  <a:pt x="8768" y="15755"/>
                </a:lnTo>
                <a:lnTo>
                  <a:pt x="8773" y="15740"/>
                </a:lnTo>
                <a:lnTo>
                  <a:pt x="8768" y="15720"/>
                </a:lnTo>
                <a:lnTo>
                  <a:pt x="8763" y="15700"/>
                </a:lnTo>
                <a:lnTo>
                  <a:pt x="9666" y="15195"/>
                </a:lnTo>
                <a:lnTo>
                  <a:pt x="9681" y="15205"/>
                </a:lnTo>
                <a:lnTo>
                  <a:pt x="9697" y="15220"/>
                </a:lnTo>
                <a:lnTo>
                  <a:pt x="9717" y="15225"/>
                </a:lnTo>
                <a:lnTo>
                  <a:pt x="9738" y="15230"/>
                </a:lnTo>
                <a:lnTo>
                  <a:pt x="9758" y="15225"/>
                </a:lnTo>
                <a:lnTo>
                  <a:pt x="9779" y="15215"/>
                </a:lnTo>
                <a:lnTo>
                  <a:pt x="9794" y="15205"/>
                </a:lnTo>
                <a:lnTo>
                  <a:pt x="9810" y="15190"/>
                </a:lnTo>
                <a:lnTo>
                  <a:pt x="10702" y="15690"/>
                </a:lnTo>
                <a:lnTo>
                  <a:pt x="10692" y="15715"/>
                </a:lnTo>
                <a:lnTo>
                  <a:pt x="10692" y="15760"/>
                </a:lnTo>
                <a:lnTo>
                  <a:pt x="10697" y="15780"/>
                </a:lnTo>
                <a:lnTo>
                  <a:pt x="10713" y="15800"/>
                </a:lnTo>
                <a:lnTo>
                  <a:pt x="10723" y="15820"/>
                </a:lnTo>
                <a:lnTo>
                  <a:pt x="10743" y="15830"/>
                </a:lnTo>
                <a:lnTo>
                  <a:pt x="10764" y="15840"/>
                </a:lnTo>
                <a:lnTo>
                  <a:pt x="10784" y="15850"/>
                </a:lnTo>
                <a:lnTo>
                  <a:pt x="10831" y="15850"/>
                </a:lnTo>
                <a:lnTo>
                  <a:pt x="10851" y="15840"/>
                </a:lnTo>
                <a:lnTo>
                  <a:pt x="10872" y="15830"/>
                </a:lnTo>
                <a:lnTo>
                  <a:pt x="10887" y="15820"/>
                </a:lnTo>
                <a:lnTo>
                  <a:pt x="10903" y="15800"/>
                </a:lnTo>
                <a:lnTo>
                  <a:pt x="10913" y="15780"/>
                </a:lnTo>
                <a:lnTo>
                  <a:pt x="10923" y="15760"/>
                </a:lnTo>
                <a:lnTo>
                  <a:pt x="10923" y="15715"/>
                </a:lnTo>
                <a:lnTo>
                  <a:pt x="10913" y="15695"/>
                </a:lnTo>
                <a:lnTo>
                  <a:pt x="11806" y="15190"/>
                </a:lnTo>
                <a:lnTo>
                  <a:pt x="11821" y="15210"/>
                </a:lnTo>
                <a:lnTo>
                  <a:pt x="11836" y="15220"/>
                </a:lnTo>
                <a:lnTo>
                  <a:pt x="11857" y="15225"/>
                </a:lnTo>
                <a:lnTo>
                  <a:pt x="11877" y="15230"/>
                </a:lnTo>
                <a:lnTo>
                  <a:pt x="11903" y="15225"/>
                </a:lnTo>
                <a:lnTo>
                  <a:pt x="11924" y="15220"/>
                </a:lnTo>
                <a:lnTo>
                  <a:pt x="11939" y="15205"/>
                </a:lnTo>
                <a:lnTo>
                  <a:pt x="11954" y="15190"/>
                </a:lnTo>
                <a:lnTo>
                  <a:pt x="12852" y="15695"/>
                </a:lnTo>
                <a:lnTo>
                  <a:pt x="12842" y="15715"/>
                </a:lnTo>
                <a:lnTo>
                  <a:pt x="12842" y="15760"/>
                </a:lnTo>
                <a:lnTo>
                  <a:pt x="12847" y="15775"/>
                </a:lnTo>
                <a:lnTo>
                  <a:pt x="12857" y="15795"/>
                </a:lnTo>
                <a:lnTo>
                  <a:pt x="12868" y="15810"/>
                </a:lnTo>
                <a:lnTo>
                  <a:pt x="12883" y="15820"/>
                </a:lnTo>
                <a:lnTo>
                  <a:pt x="12898" y="15830"/>
                </a:lnTo>
                <a:lnTo>
                  <a:pt x="12919" y="15840"/>
                </a:lnTo>
                <a:lnTo>
                  <a:pt x="12939" y="15840"/>
                </a:lnTo>
                <a:lnTo>
                  <a:pt x="12939" y="16875"/>
                </a:lnTo>
                <a:lnTo>
                  <a:pt x="12914" y="16880"/>
                </a:lnTo>
                <a:lnTo>
                  <a:pt x="12888" y="16900"/>
                </a:lnTo>
                <a:lnTo>
                  <a:pt x="12878" y="16920"/>
                </a:lnTo>
                <a:lnTo>
                  <a:pt x="12868" y="16950"/>
                </a:lnTo>
                <a:lnTo>
                  <a:pt x="12873" y="16975"/>
                </a:lnTo>
                <a:lnTo>
                  <a:pt x="11980" y="17475"/>
                </a:lnTo>
                <a:lnTo>
                  <a:pt x="11959" y="17455"/>
                </a:lnTo>
                <a:lnTo>
                  <a:pt x="11939" y="17440"/>
                </a:lnTo>
                <a:lnTo>
                  <a:pt x="11908" y="17430"/>
                </a:lnTo>
                <a:lnTo>
                  <a:pt x="11877" y="17425"/>
                </a:lnTo>
                <a:lnTo>
                  <a:pt x="11852" y="17430"/>
                </a:lnTo>
                <a:lnTo>
                  <a:pt x="11821" y="17440"/>
                </a:lnTo>
                <a:lnTo>
                  <a:pt x="11801" y="17455"/>
                </a:lnTo>
                <a:lnTo>
                  <a:pt x="11780" y="17475"/>
                </a:lnTo>
                <a:lnTo>
                  <a:pt x="10908" y="16985"/>
                </a:lnTo>
                <a:lnTo>
                  <a:pt x="10913" y="16970"/>
                </a:lnTo>
                <a:lnTo>
                  <a:pt x="10913" y="16930"/>
                </a:lnTo>
                <a:lnTo>
                  <a:pt x="10903" y="16910"/>
                </a:lnTo>
                <a:lnTo>
                  <a:pt x="10897" y="16890"/>
                </a:lnTo>
                <a:lnTo>
                  <a:pt x="10882" y="16875"/>
                </a:lnTo>
                <a:lnTo>
                  <a:pt x="10867" y="16865"/>
                </a:lnTo>
                <a:lnTo>
                  <a:pt x="10846" y="16855"/>
                </a:lnTo>
                <a:lnTo>
                  <a:pt x="10831" y="16850"/>
                </a:lnTo>
                <a:lnTo>
                  <a:pt x="10805" y="16845"/>
                </a:lnTo>
                <a:lnTo>
                  <a:pt x="10784" y="16850"/>
                </a:lnTo>
                <a:lnTo>
                  <a:pt x="10764" y="16855"/>
                </a:lnTo>
                <a:lnTo>
                  <a:pt x="10749" y="16865"/>
                </a:lnTo>
                <a:lnTo>
                  <a:pt x="10733" y="16875"/>
                </a:lnTo>
                <a:lnTo>
                  <a:pt x="10718" y="16890"/>
                </a:lnTo>
                <a:lnTo>
                  <a:pt x="10708" y="16910"/>
                </a:lnTo>
                <a:lnTo>
                  <a:pt x="10702" y="16930"/>
                </a:lnTo>
                <a:lnTo>
                  <a:pt x="10702" y="16970"/>
                </a:lnTo>
                <a:lnTo>
                  <a:pt x="10708" y="16990"/>
                </a:lnTo>
                <a:lnTo>
                  <a:pt x="9815" y="17495"/>
                </a:lnTo>
                <a:lnTo>
                  <a:pt x="9799" y="17475"/>
                </a:lnTo>
                <a:lnTo>
                  <a:pt x="9784" y="17465"/>
                </a:lnTo>
                <a:lnTo>
                  <a:pt x="9758" y="17455"/>
                </a:lnTo>
                <a:lnTo>
                  <a:pt x="9738" y="17450"/>
                </a:lnTo>
                <a:lnTo>
                  <a:pt x="9717" y="17455"/>
                </a:lnTo>
                <a:lnTo>
                  <a:pt x="9702" y="17460"/>
                </a:lnTo>
                <a:lnTo>
                  <a:pt x="9687" y="17465"/>
                </a:lnTo>
                <a:lnTo>
                  <a:pt x="9661" y="17490"/>
                </a:lnTo>
                <a:lnTo>
                  <a:pt x="9651" y="17505"/>
                </a:lnTo>
                <a:lnTo>
                  <a:pt x="9646" y="17525"/>
                </a:lnTo>
                <a:lnTo>
                  <a:pt x="9646" y="17560"/>
                </a:lnTo>
                <a:lnTo>
                  <a:pt x="9651" y="17575"/>
                </a:lnTo>
                <a:lnTo>
                  <a:pt x="9661" y="17590"/>
                </a:lnTo>
                <a:lnTo>
                  <a:pt x="9671" y="17605"/>
                </a:lnTo>
                <a:lnTo>
                  <a:pt x="9681" y="17615"/>
                </a:lnTo>
                <a:lnTo>
                  <a:pt x="9697" y="17625"/>
                </a:lnTo>
                <a:lnTo>
                  <a:pt x="9712" y="17630"/>
                </a:lnTo>
                <a:lnTo>
                  <a:pt x="9733" y="17630"/>
                </a:lnTo>
                <a:lnTo>
                  <a:pt x="9733" y="18635"/>
                </a:lnTo>
                <a:lnTo>
                  <a:pt x="9707" y="18640"/>
                </a:lnTo>
                <a:lnTo>
                  <a:pt x="9687" y="18650"/>
                </a:lnTo>
                <a:lnTo>
                  <a:pt x="9666" y="18660"/>
                </a:lnTo>
                <a:lnTo>
                  <a:pt x="9635" y="18690"/>
                </a:lnTo>
                <a:lnTo>
                  <a:pt x="9625" y="18710"/>
                </a:lnTo>
                <a:lnTo>
                  <a:pt x="9620" y="18730"/>
                </a:lnTo>
                <a:lnTo>
                  <a:pt x="9615" y="18755"/>
                </a:lnTo>
                <a:lnTo>
                  <a:pt x="9620" y="18780"/>
                </a:lnTo>
                <a:lnTo>
                  <a:pt x="9630" y="18800"/>
                </a:lnTo>
                <a:lnTo>
                  <a:pt x="8737" y="19300"/>
                </a:lnTo>
                <a:lnTo>
                  <a:pt x="8722" y="19285"/>
                </a:lnTo>
                <a:lnTo>
                  <a:pt x="8707" y="19275"/>
                </a:lnTo>
                <a:lnTo>
                  <a:pt x="8691" y="19270"/>
                </a:lnTo>
                <a:lnTo>
                  <a:pt x="8666" y="19265"/>
                </a:lnTo>
                <a:lnTo>
                  <a:pt x="8650" y="19270"/>
                </a:lnTo>
                <a:lnTo>
                  <a:pt x="8630" y="19275"/>
                </a:lnTo>
                <a:lnTo>
                  <a:pt x="8614" y="19285"/>
                </a:lnTo>
                <a:lnTo>
                  <a:pt x="8599" y="19300"/>
                </a:lnTo>
                <a:lnTo>
                  <a:pt x="7691" y="18785"/>
                </a:lnTo>
                <a:lnTo>
                  <a:pt x="7696" y="18770"/>
                </a:lnTo>
                <a:lnTo>
                  <a:pt x="7696" y="18735"/>
                </a:lnTo>
                <a:lnTo>
                  <a:pt x="7691" y="18715"/>
                </a:lnTo>
                <a:lnTo>
                  <a:pt x="7670" y="18685"/>
                </a:lnTo>
                <a:lnTo>
                  <a:pt x="7639" y="18665"/>
                </a:lnTo>
                <a:lnTo>
                  <a:pt x="7619" y="18660"/>
                </a:lnTo>
                <a:lnTo>
                  <a:pt x="7578" y="18660"/>
                </a:lnTo>
                <a:lnTo>
                  <a:pt x="7562" y="18665"/>
                </a:lnTo>
                <a:lnTo>
                  <a:pt x="7542" y="18675"/>
                </a:lnTo>
                <a:lnTo>
                  <a:pt x="7516" y="18700"/>
                </a:lnTo>
                <a:lnTo>
                  <a:pt x="7511" y="18715"/>
                </a:lnTo>
                <a:lnTo>
                  <a:pt x="7501" y="18735"/>
                </a:lnTo>
                <a:lnTo>
                  <a:pt x="7501" y="18775"/>
                </a:lnTo>
                <a:lnTo>
                  <a:pt x="7511" y="18790"/>
                </a:lnTo>
                <a:lnTo>
                  <a:pt x="6618" y="19290"/>
                </a:lnTo>
                <a:lnTo>
                  <a:pt x="6603" y="19270"/>
                </a:lnTo>
                <a:lnTo>
                  <a:pt x="6583" y="19255"/>
                </a:lnTo>
                <a:lnTo>
                  <a:pt x="6557" y="19245"/>
                </a:lnTo>
                <a:lnTo>
                  <a:pt x="6511" y="19245"/>
                </a:lnTo>
                <a:lnTo>
                  <a:pt x="6490" y="19250"/>
                </a:lnTo>
                <a:lnTo>
                  <a:pt x="6469" y="19260"/>
                </a:lnTo>
                <a:lnTo>
                  <a:pt x="6454" y="19275"/>
                </a:lnTo>
                <a:lnTo>
                  <a:pt x="6444" y="19290"/>
                </a:lnTo>
                <a:lnTo>
                  <a:pt x="6434" y="19305"/>
                </a:lnTo>
                <a:lnTo>
                  <a:pt x="6428" y="19325"/>
                </a:lnTo>
                <a:lnTo>
                  <a:pt x="6423" y="19345"/>
                </a:lnTo>
                <a:lnTo>
                  <a:pt x="6428" y="19365"/>
                </a:lnTo>
                <a:lnTo>
                  <a:pt x="6434" y="19385"/>
                </a:lnTo>
                <a:lnTo>
                  <a:pt x="6444" y="19400"/>
                </a:lnTo>
                <a:lnTo>
                  <a:pt x="6454" y="19415"/>
                </a:lnTo>
                <a:lnTo>
                  <a:pt x="6469" y="19430"/>
                </a:lnTo>
                <a:lnTo>
                  <a:pt x="6485" y="19440"/>
                </a:lnTo>
                <a:lnTo>
                  <a:pt x="6506" y="19445"/>
                </a:lnTo>
                <a:lnTo>
                  <a:pt x="6526" y="19450"/>
                </a:lnTo>
                <a:lnTo>
                  <a:pt x="6526" y="20450"/>
                </a:lnTo>
                <a:lnTo>
                  <a:pt x="6501" y="20455"/>
                </a:lnTo>
                <a:lnTo>
                  <a:pt x="6485" y="20460"/>
                </a:lnTo>
                <a:lnTo>
                  <a:pt x="6465" y="20470"/>
                </a:lnTo>
                <a:lnTo>
                  <a:pt x="6449" y="20485"/>
                </a:lnTo>
                <a:lnTo>
                  <a:pt x="6428" y="20515"/>
                </a:lnTo>
                <a:lnTo>
                  <a:pt x="6419" y="20535"/>
                </a:lnTo>
                <a:lnTo>
                  <a:pt x="6419" y="20560"/>
                </a:lnTo>
                <a:lnTo>
                  <a:pt x="6423" y="20580"/>
                </a:lnTo>
                <a:lnTo>
                  <a:pt x="6428" y="20600"/>
                </a:lnTo>
                <a:lnTo>
                  <a:pt x="6439" y="20620"/>
                </a:lnTo>
                <a:lnTo>
                  <a:pt x="6449" y="20635"/>
                </a:lnTo>
                <a:lnTo>
                  <a:pt x="6469" y="20650"/>
                </a:lnTo>
                <a:lnTo>
                  <a:pt x="6485" y="20660"/>
                </a:lnTo>
                <a:lnTo>
                  <a:pt x="6506" y="20665"/>
                </a:lnTo>
                <a:lnTo>
                  <a:pt x="6557" y="20665"/>
                </a:lnTo>
                <a:lnTo>
                  <a:pt x="6583" y="20655"/>
                </a:lnTo>
                <a:lnTo>
                  <a:pt x="6608" y="20635"/>
                </a:lnTo>
                <a:lnTo>
                  <a:pt x="6624" y="20615"/>
                </a:lnTo>
                <a:lnTo>
                  <a:pt x="7491" y="21105"/>
                </a:lnTo>
                <a:lnTo>
                  <a:pt x="7480" y="21125"/>
                </a:lnTo>
                <a:lnTo>
                  <a:pt x="7480" y="21175"/>
                </a:lnTo>
                <a:lnTo>
                  <a:pt x="7491" y="21195"/>
                </a:lnTo>
                <a:lnTo>
                  <a:pt x="7501" y="21215"/>
                </a:lnTo>
                <a:lnTo>
                  <a:pt x="7511" y="21230"/>
                </a:lnTo>
                <a:lnTo>
                  <a:pt x="7532" y="21245"/>
                </a:lnTo>
                <a:lnTo>
                  <a:pt x="7547" y="21255"/>
                </a:lnTo>
                <a:lnTo>
                  <a:pt x="7568" y="21265"/>
                </a:lnTo>
                <a:lnTo>
                  <a:pt x="7593" y="21265"/>
                </a:lnTo>
                <a:lnTo>
                  <a:pt x="7593" y="21600"/>
                </a:lnTo>
                <a:lnTo>
                  <a:pt x="7614" y="21600"/>
                </a:lnTo>
                <a:lnTo>
                  <a:pt x="7614" y="21265"/>
                </a:lnTo>
                <a:lnTo>
                  <a:pt x="7634" y="21260"/>
                </a:lnTo>
                <a:lnTo>
                  <a:pt x="7655" y="21255"/>
                </a:lnTo>
                <a:lnTo>
                  <a:pt x="7670" y="21240"/>
                </a:lnTo>
                <a:lnTo>
                  <a:pt x="7685" y="21230"/>
                </a:lnTo>
                <a:lnTo>
                  <a:pt x="7701" y="21210"/>
                </a:lnTo>
                <a:lnTo>
                  <a:pt x="7711" y="21190"/>
                </a:lnTo>
                <a:lnTo>
                  <a:pt x="7717" y="21170"/>
                </a:lnTo>
                <a:lnTo>
                  <a:pt x="7717" y="21130"/>
                </a:lnTo>
                <a:lnTo>
                  <a:pt x="7711" y="21105"/>
                </a:lnTo>
                <a:lnTo>
                  <a:pt x="8594" y="20610"/>
                </a:lnTo>
                <a:lnTo>
                  <a:pt x="8609" y="20625"/>
                </a:lnTo>
                <a:lnTo>
                  <a:pt x="8624" y="20635"/>
                </a:lnTo>
                <a:lnTo>
                  <a:pt x="8645" y="20645"/>
                </a:lnTo>
                <a:lnTo>
                  <a:pt x="8666" y="20650"/>
                </a:lnTo>
                <a:lnTo>
                  <a:pt x="8691" y="20645"/>
                </a:lnTo>
                <a:lnTo>
                  <a:pt x="8712" y="20635"/>
                </a:lnTo>
                <a:lnTo>
                  <a:pt x="8732" y="20625"/>
                </a:lnTo>
                <a:lnTo>
                  <a:pt x="8748" y="20605"/>
                </a:lnTo>
                <a:lnTo>
                  <a:pt x="9651" y="21115"/>
                </a:lnTo>
                <a:lnTo>
                  <a:pt x="9646" y="21135"/>
                </a:lnTo>
                <a:lnTo>
                  <a:pt x="9646" y="21170"/>
                </a:lnTo>
                <a:lnTo>
                  <a:pt x="9651" y="21185"/>
                </a:lnTo>
                <a:lnTo>
                  <a:pt x="9661" y="21200"/>
                </a:lnTo>
                <a:lnTo>
                  <a:pt x="9671" y="21210"/>
                </a:lnTo>
                <a:lnTo>
                  <a:pt x="9681" y="21220"/>
                </a:lnTo>
                <a:lnTo>
                  <a:pt x="9697" y="21230"/>
                </a:lnTo>
                <a:lnTo>
                  <a:pt x="9712" y="21235"/>
                </a:lnTo>
                <a:lnTo>
                  <a:pt x="9733" y="21240"/>
                </a:lnTo>
                <a:lnTo>
                  <a:pt x="9733" y="21600"/>
                </a:lnTo>
                <a:lnTo>
                  <a:pt x="9753" y="21600"/>
                </a:lnTo>
                <a:lnTo>
                  <a:pt x="9753" y="21235"/>
                </a:lnTo>
                <a:lnTo>
                  <a:pt x="9784" y="21225"/>
                </a:lnTo>
                <a:lnTo>
                  <a:pt x="9804" y="21210"/>
                </a:lnTo>
                <a:lnTo>
                  <a:pt x="9820" y="21180"/>
                </a:lnTo>
                <a:lnTo>
                  <a:pt x="9830" y="21150"/>
                </a:lnTo>
                <a:lnTo>
                  <a:pt x="9820" y="21120"/>
                </a:lnTo>
                <a:lnTo>
                  <a:pt x="10713" y="20620"/>
                </a:lnTo>
                <a:lnTo>
                  <a:pt x="10728" y="20640"/>
                </a:lnTo>
                <a:lnTo>
                  <a:pt x="10754" y="20655"/>
                </a:lnTo>
                <a:lnTo>
                  <a:pt x="10779" y="20665"/>
                </a:lnTo>
                <a:lnTo>
                  <a:pt x="10805" y="20670"/>
                </a:lnTo>
                <a:lnTo>
                  <a:pt x="10836" y="20665"/>
                </a:lnTo>
                <a:lnTo>
                  <a:pt x="10862" y="20655"/>
                </a:lnTo>
                <a:lnTo>
                  <a:pt x="10887" y="20640"/>
                </a:lnTo>
                <a:lnTo>
                  <a:pt x="10903" y="20620"/>
                </a:lnTo>
                <a:lnTo>
                  <a:pt x="11780" y="21110"/>
                </a:lnTo>
                <a:lnTo>
                  <a:pt x="11769" y="21130"/>
                </a:lnTo>
                <a:lnTo>
                  <a:pt x="11769" y="21170"/>
                </a:lnTo>
                <a:lnTo>
                  <a:pt x="11780" y="21190"/>
                </a:lnTo>
                <a:lnTo>
                  <a:pt x="11790" y="21210"/>
                </a:lnTo>
                <a:lnTo>
                  <a:pt x="11801" y="21225"/>
                </a:lnTo>
                <a:lnTo>
                  <a:pt x="11816" y="21240"/>
                </a:lnTo>
                <a:lnTo>
                  <a:pt x="11836" y="21250"/>
                </a:lnTo>
                <a:lnTo>
                  <a:pt x="11857" y="21255"/>
                </a:lnTo>
                <a:lnTo>
                  <a:pt x="11877" y="21260"/>
                </a:lnTo>
                <a:lnTo>
                  <a:pt x="11903" y="21255"/>
                </a:lnTo>
                <a:lnTo>
                  <a:pt x="11924" y="21250"/>
                </a:lnTo>
                <a:lnTo>
                  <a:pt x="11939" y="21240"/>
                </a:lnTo>
                <a:lnTo>
                  <a:pt x="11959" y="21225"/>
                </a:lnTo>
                <a:lnTo>
                  <a:pt x="11970" y="21210"/>
                </a:lnTo>
                <a:lnTo>
                  <a:pt x="11980" y="21190"/>
                </a:lnTo>
                <a:lnTo>
                  <a:pt x="11990" y="21170"/>
                </a:lnTo>
                <a:lnTo>
                  <a:pt x="11990" y="21130"/>
                </a:lnTo>
                <a:lnTo>
                  <a:pt x="11980" y="21110"/>
                </a:lnTo>
                <a:lnTo>
                  <a:pt x="12857" y="20615"/>
                </a:lnTo>
                <a:lnTo>
                  <a:pt x="12873" y="20635"/>
                </a:lnTo>
                <a:lnTo>
                  <a:pt x="12898" y="20650"/>
                </a:lnTo>
                <a:lnTo>
                  <a:pt x="12919" y="20660"/>
                </a:lnTo>
                <a:lnTo>
                  <a:pt x="12950" y="20665"/>
                </a:lnTo>
                <a:lnTo>
                  <a:pt x="12970" y="20660"/>
                </a:lnTo>
                <a:lnTo>
                  <a:pt x="12991" y="20655"/>
                </a:lnTo>
                <a:lnTo>
                  <a:pt x="13011" y="20645"/>
                </a:lnTo>
                <a:lnTo>
                  <a:pt x="13026" y="20635"/>
                </a:lnTo>
                <a:lnTo>
                  <a:pt x="13037" y="20620"/>
                </a:lnTo>
                <a:lnTo>
                  <a:pt x="13047" y="20600"/>
                </a:lnTo>
                <a:lnTo>
                  <a:pt x="13057" y="20580"/>
                </a:lnTo>
                <a:lnTo>
                  <a:pt x="13057" y="20540"/>
                </a:lnTo>
                <a:lnTo>
                  <a:pt x="13052" y="20520"/>
                </a:lnTo>
                <a:lnTo>
                  <a:pt x="13042" y="20500"/>
                </a:lnTo>
                <a:lnTo>
                  <a:pt x="13032" y="20485"/>
                </a:lnTo>
                <a:lnTo>
                  <a:pt x="13016" y="20475"/>
                </a:lnTo>
                <a:lnTo>
                  <a:pt x="12996" y="20465"/>
                </a:lnTo>
                <a:lnTo>
                  <a:pt x="12980" y="20455"/>
                </a:lnTo>
                <a:lnTo>
                  <a:pt x="12960" y="20455"/>
                </a:lnTo>
                <a:lnTo>
                  <a:pt x="12960" y="19435"/>
                </a:lnTo>
                <a:lnTo>
                  <a:pt x="12975" y="19435"/>
                </a:lnTo>
                <a:lnTo>
                  <a:pt x="12991" y="19425"/>
                </a:lnTo>
                <a:lnTo>
                  <a:pt x="13016" y="19405"/>
                </a:lnTo>
                <a:lnTo>
                  <a:pt x="13037" y="19380"/>
                </a:lnTo>
                <a:lnTo>
                  <a:pt x="13042" y="19365"/>
                </a:lnTo>
                <a:lnTo>
                  <a:pt x="13042" y="19330"/>
                </a:lnTo>
                <a:lnTo>
                  <a:pt x="13037" y="19315"/>
                </a:lnTo>
                <a:lnTo>
                  <a:pt x="13924" y="18815"/>
                </a:lnTo>
                <a:lnTo>
                  <a:pt x="13940" y="18835"/>
                </a:lnTo>
                <a:lnTo>
                  <a:pt x="13966" y="18850"/>
                </a:lnTo>
                <a:lnTo>
                  <a:pt x="13991" y="18860"/>
                </a:lnTo>
                <a:lnTo>
                  <a:pt x="14017" y="18865"/>
                </a:lnTo>
                <a:lnTo>
                  <a:pt x="14043" y="18860"/>
                </a:lnTo>
                <a:lnTo>
                  <a:pt x="14063" y="18855"/>
                </a:lnTo>
                <a:lnTo>
                  <a:pt x="14084" y="18845"/>
                </a:lnTo>
                <a:lnTo>
                  <a:pt x="14099" y="18830"/>
                </a:lnTo>
                <a:lnTo>
                  <a:pt x="14109" y="18815"/>
                </a:lnTo>
                <a:lnTo>
                  <a:pt x="14125" y="18795"/>
                </a:lnTo>
                <a:lnTo>
                  <a:pt x="14130" y="18775"/>
                </a:lnTo>
                <a:lnTo>
                  <a:pt x="14130" y="18735"/>
                </a:lnTo>
                <a:lnTo>
                  <a:pt x="14125" y="18715"/>
                </a:lnTo>
                <a:lnTo>
                  <a:pt x="14114" y="18695"/>
                </a:lnTo>
                <a:lnTo>
                  <a:pt x="14099" y="18680"/>
                </a:lnTo>
                <a:lnTo>
                  <a:pt x="14089" y="18665"/>
                </a:lnTo>
                <a:lnTo>
                  <a:pt x="14068" y="18655"/>
                </a:lnTo>
                <a:lnTo>
                  <a:pt x="14048" y="18650"/>
                </a:lnTo>
                <a:lnTo>
                  <a:pt x="14027" y="18645"/>
                </a:lnTo>
                <a:lnTo>
                  <a:pt x="14027" y="17635"/>
                </a:lnTo>
                <a:lnTo>
                  <a:pt x="14048" y="17635"/>
                </a:lnTo>
                <a:lnTo>
                  <a:pt x="14078" y="17615"/>
                </a:lnTo>
                <a:lnTo>
                  <a:pt x="14089" y="17605"/>
                </a:lnTo>
                <a:lnTo>
                  <a:pt x="14104" y="17590"/>
                </a:lnTo>
                <a:lnTo>
                  <a:pt x="14109" y="17575"/>
                </a:lnTo>
                <a:lnTo>
                  <a:pt x="14114" y="17560"/>
                </a:lnTo>
                <a:lnTo>
                  <a:pt x="14114" y="17525"/>
                </a:lnTo>
                <a:lnTo>
                  <a:pt x="14109" y="17505"/>
                </a:lnTo>
                <a:lnTo>
                  <a:pt x="15017" y="16995"/>
                </a:lnTo>
                <a:lnTo>
                  <a:pt x="15028" y="17010"/>
                </a:lnTo>
                <a:lnTo>
                  <a:pt x="15048" y="17025"/>
                </a:lnTo>
                <a:lnTo>
                  <a:pt x="15063" y="17030"/>
                </a:lnTo>
                <a:lnTo>
                  <a:pt x="15089" y="17035"/>
                </a:lnTo>
                <a:lnTo>
                  <a:pt x="15110" y="17030"/>
                </a:lnTo>
                <a:lnTo>
                  <a:pt x="15130" y="17025"/>
                </a:lnTo>
                <a:lnTo>
                  <a:pt x="15145" y="17010"/>
                </a:lnTo>
                <a:lnTo>
                  <a:pt x="15156" y="16995"/>
                </a:lnTo>
                <a:lnTo>
                  <a:pt x="16064" y="17505"/>
                </a:lnTo>
                <a:lnTo>
                  <a:pt x="16054" y="17520"/>
                </a:lnTo>
                <a:lnTo>
                  <a:pt x="16054" y="17560"/>
                </a:lnTo>
                <a:lnTo>
                  <a:pt x="16064" y="17580"/>
                </a:lnTo>
                <a:lnTo>
                  <a:pt x="16069" y="17595"/>
                </a:lnTo>
                <a:lnTo>
                  <a:pt x="16100" y="17625"/>
                </a:lnTo>
                <a:lnTo>
                  <a:pt x="16115" y="17635"/>
                </a:lnTo>
                <a:lnTo>
                  <a:pt x="16136" y="17640"/>
                </a:lnTo>
                <a:lnTo>
                  <a:pt x="16177" y="17640"/>
                </a:lnTo>
                <a:lnTo>
                  <a:pt x="16197" y="17635"/>
                </a:lnTo>
                <a:lnTo>
                  <a:pt x="16213" y="17625"/>
                </a:lnTo>
                <a:lnTo>
                  <a:pt x="16228" y="17610"/>
                </a:lnTo>
                <a:lnTo>
                  <a:pt x="16249" y="17580"/>
                </a:lnTo>
                <a:lnTo>
                  <a:pt x="16254" y="17560"/>
                </a:lnTo>
                <a:lnTo>
                  <a:pt x="16259" y="17540"/>
                </a:lnTo>
                <a:lnTo>
                  <a:pt x="16254" y="17525"/>
                </a:lnTo>
                <a:lnTo>
                  <a:pt x="16249" y="17505"/>
                </a:lnTo>
                <a:lnTo>
                  <a:pt x="17121" y="17015"/>
                </a:lnTo>
                <a:lnTo>
                  <a:pt x="17141" y="17035"/>
                </a:lnTo>
                <a:lnTo>
                  <a:pt x="17193" y="17065"/>
                </a:lnTo>
                <a:lnTo>
                  <a:pt x="17249" y="17065"/>
                </a:lnTo>
                <a:lnTo>
                  <a:pt x="17270" y="17060"/>
                </a:lnTo>
                <a:lnTo>
                  <a:pt x="17290" y="17045"/>
                </a:lnTo>
                <a:lnTo>
                  <a:pt x="17311" y="17035"/>
                </a:lnTo>
                <a:lnTo>
                  <a:pt x="17326" y="17015"/>
                </a:lnTo>
                <a:lnTo>
                  <a:pt x="17336" y="16995"/>
                </a:lnTo>
                <a:lnTo>
                  <a:pt x="17341" y="16975"/>
                </a:lnTo>
                <a:lnTo>
                  <a:pt x="17346" y="16950"/>
                </a:lnTo>
                <a:lnTo>
                  <a:pt x="17341" y="16925"/>
                </a:lnTo>
                <a:lnTo>
                  <a:pt x="17336" y="16905"/>
                </a:lnTo>
                <a:lnTo>
                  <a:pt x="17326" y="16885"/>
                </a:lnTo>
                <a:lnTo>
                  <a:pt x="17316" y="16870"/>
                </a:lnTo>
                <a:lnTo>
                  <a:pt x="17295" y="16855"/>
                </a:lnTo>
                <a:lnTo>
                  <a:pt x="17280" y="16845"/>
                </a:lnTo>
                <a:lnTo>
                  <a:pt x="17259" y="16835"/>
                </a:lnTo>
                <a:lnTo>
                  <a:pt x="17234" y="16835"/>
                </a:lnTo>
                <a:lnTo>
                  <a:pt x="17234" y="15825"/>
                </a:lnTo>
                <a:lnTo>
                  <a:pt x="17264" y="15815"/>
                </a:lnTo>
                <a:lnTo>
                  <a:pt x="17290" y="15795"/>
                </a:lnTo>
                <a:lnTo>
                  <a:pt x="17311" y="15770"/>
                </a:lnTo>
                <a:lnTo>
                  <a:pt x="17316" y="15755"/>
                </a:lnTo>
                <a:lnTo>
                  <a:pt x="17316" y="15740"/>
                </a:lnTo>
                <a:lnTo>
                  <a:pt x="17311" y="15720"/>
                </a:lnTo>
                <a:lnTo>
                  <a:pt x="17311" y="15705"/>
                </a:lnTo>
                <a:lnTo>
                  <a:pt x="18214" y="15195"/>
                </a:lnTo>
                <a:lnTo>
                  <a:pt x="18229" y="15215"/>
                </a:lnTo>
                <a:lnTo>
                  <a:pt x="18249" y="15225"/>
                </a:lnTo>
                <a:lnTo>
                  <a:pt x="18270" y="15235"/>
                </a:lnTo>
                <a:lnTo>
                  <a:pt x="18311" y="15235"/>
                </a:lnTo>
                <a:lnTo>
                  <a:pt x="18331" y="15230"/>
                </a:lnTo>
                <a:lnTo>
                  <a:pt x="18347" y="15220"/>
                </a:lnTo>
                <a:lnTo>
                  <a:pt x="18363" y="15210"/>
                </a:lnTo>
                <a:lnTo>
                  <a:pt x="18372" y="15195"/>
                </a:lnTo>
                <a:lnTo>
                  <a:pt x="18378" y="15180"/>
                </a:lnTo>
                <a:lnTo>
                  <a:pt x="18388" y="15165"/>
                </a:lnTo>
                <a:lnTo>
                  <a:pt x="18388" y="15130"/>
                </a:lnTo>
                <a:lnTo>
                  <a:pt x="18383" y="15110"/>
                </a:lnTo>
                <a:lnTo>
                  <a:pt x="18363" y="15085"/>
                </a:lnTo>
                <a:lnTo>
                  <a:pt x="18337" y="15065"/>
                </a:lnTo>
                <a:lnTo>
                  <a:pt x="18322" y="15060"/>
                </a:lnTo>
                <a:lnTo>
                  <a:pt x="18306" y="15055"/>
                </a:lnTo>
                <a:lnTo>
                  <a:pt x="18306" y="14040"/>
                </a:lnTo>
                <a:lnTo>
                  <a:pt x="18326" y="14035"/>
                </a:lnTo>
                <a:lnTo>
                  <a:pt x="18342" y="14025"/>
                </a:lnTo>
                <a:lnTo>
                  <a:pt x="18363" y="14015"/>
                </a:lnTo>
                <a:lnTo>
                  <a:pt x="18372" y="14005"/>
                </a:lnTo>
                <a:lnTo>
                  <a:pt x="18388" y="13990"/>
                </a:lnTo>
                <a:lnTo>
                  <a:pt x="18393" y="13970"/>
                </a:lnTo>
                <a:lnTo>
                  <a:pt x="18398" y="13955"/>
                </a:lnTo>
                <a:lnTo>
                  <a:pt x="18404" y="13935"/>
                </a:lnTo>
                <a:lnTo>
                  <a:pt x="18398" y="13910"/>
                </a:lnTo>
                <a:lnTo>
                  <a:pt x="18393" y="13890"/>
                </a:lnTo>
                <a:lnTo>
                  <a:pt x="19286" y="13390"/>
                </a:lnTo>
                <a:lnTo>
                  <a:pt x="19301" y="13405"/>
                </a:lnTo>
                <a:lnTo>
                  <a:pt x="19316" y="13420"/>
                </a:lnTo>
                <a:lnTo>
                  <a:pt x="19337" y="13425"/>
                </a:lnTo>
                <a:lnTo>
                  <a:pt x="19363" y="13430"/>
                </a:lnTo>
                <a:lnTo>
                  <a:pt x="19383" y="13425"/>
                </a:lnTo>
                <a:lnTo>
                  <a:pt x="19409" y="13420"/>
                </a:lnTo>
                <a:lnTo>
                  <a:pt x="19424" y="13405"/>
                </a:lnTo>
                <a:lnTo>
                  <a:pt x="19440" y="13390"/>
                </a:lnTo>
                <a:lnTo>
                  <a:pt x="20338" y="13895"/>
                </a:lnTo>
                <a:lnTo>
                  <a:pt x="20327" y="13910"/>
                </a:lnTo>
                <a:lnTo>
                  <a:pt x="20327" y="13955"/>
                </a:lnTo>
                <a:lnTo>
                  <a:pt x="20338" y="13970"/>
                </a:lnTo>
                <a:lnTo>
                  <a:pt x="20343" y="13990"/>
                </a:lnTo>
                <a:lnTo>
                  <a:pt x="20358" y="14005"/>
                </a:lnTo>
                <a:lnTo>
                  <a:pt x="20389" y="14025"/>
                </a:lnTo>
                <a:lnTo>
                  <a:pt x="20409" y="14030"/>
                </a:lnTo>
                <a:lnTo>
                  <a:pt x="20430" y="14035"/>
                </a:lnTo>
                <a:lnTo>
                  <a:pt x="20450" y="14030"/>
                </a:lnTo>
                <a:lnTo>
                  <a:pt x="20471" y="14025"/>
                </a:lnTo>
                <a:lnTo>
                  <a:pt x="20491" y="14015"/>
                </a:lnTo>
                <a:lnTo>
                  <a:pt x="20507" y="14005"/>
                </a:lnTo>
                <a:lnTo>
                  <a:pt x="20517" y="13990"/>
                </a:lnTo>
                <a:lnTo>
                  <a:pt x="20527" y="13970"/>
                </a:lnTo>
                <a:lnTo>
                  <a:pt x="20532" y="13955"/>
                </a:lnTo>
                <a:lnTo>
                  <a:pt x="20532" y="13915"/>
                </a:lnTo>
                <a:lnTo>
                  <a:pt x="20527" y="13895"/>
                </a:lnTo>
                <a:lnTo>
                  <a:pt x="21420" y="13390"/>
                </a:lnTo>
                <a:lnTo>
                  <a:pt x="21435" y="13410"/>
                </a:lnTo>
                <a:lnTo>
                  <a:pt x="21456" y="13425"/>
                </a:lnTo>
                <a:lnTo>
                  <a:pt x="21477" y="13430"/>
                </a:lnTo>
                <a:lnTo>
                  <a:pt x="21502" y="13435"/>
                </a:lnTo>
                <a:lnTo>
                  <a:pt x="21518" y="13435"/>
                </a:lnTo>
                <a:lnTo>
                  <a:pt x="21538" y="13425"/>
                </a:lnTo>
                <a:lnTo>
                  <a:pt x="21554" y="13420"/>
                </a:lnTo>
                <a:lnTo>
                  <a:pt x="21569" y="13405"/>
                </a:lnTo>
                <a:lnTo>
                  <a:pt x="21579" y="13395"/>
                </a:lnTo>
                <a:lnTo>
                  <a:pt x="21590" y="13375"/>
                </a:lnTo>
                <a:lnTo>
                  <a:pt x="21595" y="13360"/>
                </a:lnTo>
                <a:lnTo>
                  <a:pt x="21595" y="13325"/>
                </a:lnTo>
                <a:lnTo>
                  <a:pt x="21590" y="13305"/>
                </a:lnTo>
                <a:lnTo>
                  <a:pt x="21584" y="13290"/>
                </a:lnTo>
                <a:lnTo>
                  <a:pt x="21574" y="13280"/>
                </a:lnTo>
                <a:lnTo>
                  <a:pt x="21543" y="13260"/>
                </a:lnTo>
                <a:lnTo>
                  <a:pt x="21528" y="13250"/>
                </a:lnTo>
                <a:lnTo>
                  <a:pt x="21513" y="13250"/>
                </a:lnTo>
                <a:lnTo>
                  <a:pt x="21513" y="12225"/>
                </a:lnTo>
                <a:lnTo>
                  <a:pt x="21528" y="12220"/>
                </a:lnTo>
                <a:lnTo>
                  <a:pt x="21549" y="12215"/>
                </a:lnTo>
                <a:lnTo>
                  <a:pt x="21574" y="12190"/>
                </a:lnTo>
                <a:lnTo>
                  <a:pt x="21584" y="12180"/>
                </a:lnTo>
                <a:lnTo>
                  <a:pt x="21595" y="12165"/>
                </a:lnTo>
                <a:lnTo>
                  <a:pt x="21595" y="12145"/>
                </a:lnTo>
                <a:lnTo>
                  <a:pt x="21600" y="12130"/>
                </a:lnTo>
                <a:lnTo>
                  <a:pt x="21595" y="12110"/>
                </a:lnTo>
                <a:lnTo>
                  <a:pt x="21590" y="12090"/>
                </a:lnTo>
                <a:lnTo>
                  <a:pt x="21584" y="12075"/>
                </a:lnTo>
                <a:lnTo>
                  <a:pt x="21569" y="12060"/>
                </a:lnTo>
                <a:lnTo>
                  <a:pt x="21554" y="12050"/>
                </a:lnTo>
                <a:lnTo>
                  <a:pt x="21538" y="12040"/>
                </a:lnTo>
                <a:lnTo>
                  <a:pt x="21518" y="12035"/>
                </a:lnTo>
                <a:lnTo>
                  <a:pt x="21477" y="12035"/>
                </a:lnTo>
                <a:lnTo>
                  <a:pt x="21456" y="12045"/>
                </a:lnTo>
                <a:lnTo>
                  <a:pt x="21435" y="12055"/>
                </a:lnTo>
                <a:lnTo>
                  <a:pt x="21420" y="12075"/>
                </a:lnTo>
                <a:lnTo>
                  <a:pt x="20517" y="11565"/>
                </a:lnTo>
                <a:lnTo>
                  <a:pt x="20523" y="11535"/>
                </a:lnTo>
                <a:lnTo>
                  <a:pt x="20523" y="11520"/>
                </a:lnTo>
                <a:lnTo>
                  <a:pt x="20517" y="11500"/>
                </a:lnTo>
                <a:lnTo>
                  <a:pt x="20507" y="11485"/>
                </a:lnTo>
                <a:lnTo>
                  <a:pt x="20481" y="11460"/>
                </a:lnTo>
                <a:lnTo>
                  <a:pt x="20466" y="11455"/>
                </a:lnTo>
                <a:lnTo>
                  <a:pt x="20450" y="11450"/>
                </a:lnTo>
                <a:lnTo>
                  <a:pt x="20430" y="11445"/>
                </a:lnTo>
                <a:lnTo>
                  <a:pt x="20415" y="11450"/>
                </a:lnTo>
                <a:lnTo>
                  <a:pt x="20394" y="11455"/>
                </a:lnTo>
                <a:lnTo>
                  <a:pt x="20379" y="11460"/>
                </a:lnTo>
                <a:lnTo>
                  <a:pt x="20368" y="11475"/>
                </a:lnTo>
                <a:lnTo>
                  <a:pt x="20353" y="11485"/>
                </a:lnTo>
                <a:lnTo>
                  <a:pt x="20348" y="11500"/>
                </a:lnTo>
                <a:lnTo>
                  <a:pt x="20343" y="11520"/>
                </a:lnTo>
                <a:lnTo>
                  <a:pt x="20338" y="11535"/>
                </a:lnTo>
                <a:lnTo>
                  <a:pt x="20343" y="11550"/>
                </a:lnTo>
                <a:lnTo>
                  <a:pt x="20348" y="11565"/>
                </a:lnTo>
                <a:lnTo>
                  <a:pt x="19430" y="12085"/>
                </a:lnTo>
                <a:lnTo>
                  <a:pt x="19414" y="12070"/>
                </a:lnTo>
                <a:lnTo>
                  <a:pt x="19399" y="12060"/>
                </a:lnTo>
                <a:lnTo>
                  <a:pt x="19383" y="12050"/>
                </a:lnTo>
                <a:lnTo>
                  <a:pt x="19342" y="12050"/>
                </a:lnTo>
                <a:lnTo>
                  <a:pt x="19327" y="12060"/>
                </a:lnTo>
                <a:lnTo>
                  <a:pt x="19296" y="12080"/>
                </a:lnTo>
                <a:lnTo>
                  <a:pt x="18393" y="11575"/>
                </a:lnTo>
                <a:lnTo>
                  <a:pt x="18398" y="11555"/>
                </a:lnTo>
                <a:lnTo>
                  <a:pt x="18398" y="11515"/>
                </a:lnTo>
                <a:lnTo>
                  <a:pt x="18393" y="11495"/>
                </a:lnTo>
                <a:lnTo>
                  <a:pt x="18383" y="11475"/>
                </a:lnTo>
                <a:lnTo>
                  <a:pt x="18368" y="11460"/>
                </a:lnTo>
                <a:lnTo>
                  <a:pt x="18352" y="11450"/>
                </a:lnTo>
                <a:lnTo>
                  <a:pt x="18337" y="11440"/>
                </a:lnTo>
                <a:lnTo>
                  <a:pt x="18316" y="11435"/>
                </a:lnTo>
                <a:lnTo>
                  <a:pt x="18296" y="11430"/>
                </a:lnTo>
                <a:lnTo>
                  <a:pt x="18270" y="11435"/>
                </a:lnTo>
                <a:lnTo>
                  <a:pt x="18249" y="11440"/>
                </a:lnTo>
                <a:lnTo>
                  <a:pt x="18234" y="11450"/>
                </a:lnTo>
                <a:lnTo>
                  <a:pt x="18219" y="11460"/>
                </a:lnTo>
                <a:lnTo>
                  <a:pt x="18203" y="11475"/>
                </a:lnTo>
                <a:lnTo>
                  <a:pt x="18193" y="11495"/>
                </a:lnTo>
                <a:lnTo>
                  <a:pt x="18188" y="11515"/>
                </a:lnTo>
                <a:lnTo>
                  <a:pt x="18188" y="11555"/>
                </a:lnTo>
                <a:lnTo>
                  <a:pt x="18193" y="11575"/>
                </a:lnTo>
                <a:lnTo>
                  <a:pt x="17316" y="12070"/>
                </a:lnTo>
                <a:lnTo>
                  <a:pt x="17300" y="12050"/>
                </a:lnTo>
                <a:lnTo>
                  <a:pt x="17280" y="12035"/>
                </a:lnTo>
                <a:lnTo>
                  <a:pt x="17254" y="12025"/>
                </a:lnTo>
                <a:lnTo>
                  <a:pt x="17223" y="12020"/>
                </a:lnTo>
                <a:lnTo>
                  <a:pt x="17198" y="12025"/>
                </a:lnTo>
                <a:lnTo>
                  <a:pt x="17172" y="12035"/>
                </a:lnTo>
                <a:lnTo>
                  <a:pt x="17152" y="12050"/>
                </a:lnTo>
                <a:lnTo>
                  <a:pt x="17131" y="12065"/>
                </a:lnTo>
                <a:lnTo>
                  <a:pt x="16254" y="11570"/>
                </a:lnTo>
                <a:lnTo>
                  <a:pt x="16254" y="11555"/>
                </a:lnTo>
                <a:lnTo>
                  <a:pt x="16259" y="11535"/>
                </a:lnTo>
                <a:lnTo>
                  <a:pt x="16254" y="11515"/>
                </a:lnTo>
                <a:lnTo>
                  <a:pt x="16249" y="11495"/>
                </a:lnTo>
                <a:lnTo>
                  <a:pt x="16228" y="11465"/>
                </a:lnTo>
                <a:lnTo>
                  <a:pt x="16197" y="11445"/>
                </a:lnTo>
                <a:lnTo>
                  <a:pt x="16177" y="11440"/>
                </a:lnTo>
                <a:lnTo>
                  <a:pt x="16156" y="11435"/>
                </a:lnTo>
                <a:lnTo>
                  <a:pt x="16136" y="11440"/>
                </a:lnTo>
                <a:lnTo>
                  <a:pt x="16115" y="11445"/>
                </a:lnTo>
                <a:lnTo>
                  <a:pt x="16084" y="11465"/>
                </a:lnTo>
                <a:lnTo>
                  <a:pt x="16069" y="11480"/>
                </a:lnTo>
                <a:lnTo>
                  <a:pt x="16059" y="11495"/>
                </a:lnTo>
                <a:lnTo>
                  <a:pt x="16054" y="11515"/>
                </a:lnTo>
                <a:lnTo>
                  <a:pt x="16054" y="11555"/>
                </a:lnTo>
                <a:lnTo>
                  <a:pt x="16059" y="11570"/>
                </a:lnTo>
                <a:lnTo>
                  <a:pt x="15156" y="12080"/>
                </a:lnTo>
                <a:lnTo>
                  <a:pt x="15140" y="12065"/>
                </a:lnTo>
                <a:lnTo>
                  <a:pt x="15125" y="12055"/>
                </a:lnTo>
                <a:lnTo>
                  <a:pt x="15110" y="12050"/>
                </a:lnTo>
                <a:lnTo>
                  <a:pt x="15089" y="12045"/>
                </a:lnTo>
                <a:lnTo>
                  <a:pt x="15069" y="12045"/>
                </a:lnTo>
                <a:lnTo>
                  <a:pt x="15053" y="12050"/>
                </a:lnTo>
                <a:lnTo>
                  <a:pt x="15038" y="12060"/>
                </a:lnTo>
                <a:lnTo>
                  <a:pt x="15028" y="12070"/>
                </a:lnTo>
                <a:lnTo>
                  <a:pt x="15017" y="12080"/>
                </a:lnTo>
                <a:lnTo>
                  <a:pt x="15007" y="12095"/>
                </a:lnTo>
                <a:lnTo>
                  <a:pt x="15002" y="12110"/>
                </a:lnTo>
                <a:lnTo>
                  <a:pt x="15002" y="12130"/>
                </a:lnTo>
                <a:lnTo>
                  <a:pt x="15007" y="12160"/>
                </a:lnTo>
                <a:lnTo>
                  <a:pt x="15022" y="12185"/>
                </a:lnTo>
                <a:lnTo>
                  <a:pt x="15048" y="12200"/>
                </a:lnTo>
                <a:lnTo>
                  <a:pt x="15079" y="12210"/>
                </a:lnTo>
                <a:lnTo>
                  <a:pt x="15079" y="13230"/>
                </a:lnTo>
                <a:lnTo>
                  <a:pt x="15053" y="13230"/>
                </a:lnTo>
                <a:lnTo>
                  <a:pt x="15033" y="13240"/>
                </a:lnTo>
                <a:lnTo>
                  <a:pt x="15017" y="13250"/>
                </a:lnTo>
                <a:lnTo>
                  <a:pt x="14987" y="13280"/>
                </a:lnTo>
                <a:lnTo>
                  <a:pt x="14976" y="13300"/>
                </a:lnTo>
                <a:lnTo>
                  <a:pt x="14971" y="13320"/>
                </a:lnTo>
                <a:lnTo>
                  <a:pt x="14971" y="13365"/>
                </a:lnTo>
                <a:lnTo>
                  <a:pt x="14981" y="13385"/>
                </a:lnTo>
                <a:lnTo>
                  <a:pt x="14992" y="13405"/>
                </a:lnTo>
                <a:lnTo>
                  <a:pt x="15002" y="13420"/>
                </a:lnTo>
                <a:lnTo>
                  <a:pt x="15022" y="13435"/>
                </a:lnTo>
                <a:lnTo>
                  <a:pt x="15043" y="13445"/>
                </a:lnTo>
                <a:lnTo>
                  <a:pt x="15063" y="13450"/>
                </a:lnTo>
                <a:lnTo>
                  <a:pt x="15089" y="13455"/>
                </a:lnTo>
                <a:lnTo>
                  <a:pt x="15115" y="13450"/>
                </a:lnTo>
                <a:lnTo>
                  <a:pt x="15145" y="13440"/>
                </a:lnTo>
                <a:lnTo>
                  <a:pt x="15166" y="13425"/>
                </a:lnTo>
                <a:lnTo>
                  <a:pt x="15186" y="13400"/>
                </a:lnTo>
                <a:lnTo>
                  <a:pt x="16069" y="13900"/>
                </a:lnTo>
                <a:lnTo>
                  <a:pt x="16064" y="13915"/>
                </a:lnTo>
                <a:lnTo>
                  <a:pt x="16059" y="13935"/>
                </a:lnTo>
                <a:lnTo>
                  <a:pt x="16064" y="13950"/>
                </a:lnTo>
                <a:lnTo>
                  <a:pt x="16069" y="13965"/>
                </a:lnTo>
                <a:lnTo>
                  <a:pt x="16074" y="13980"/>
                </a:lnTo>
                <a:lnTo>
                  <a:pt x="16084" y="13995"/>
                </a:lnTo>
                <a:lnTo>
                  <a:pt x="16100" y="14005"/>
                </a:lnTo>
                <a:lnTo>
                  <a:pt x="16115" y="14015"/>
                </a:lnTo>
                <a:lnTo>
                  <a:pt x="16130" y="14020"/>
                </a:lnTo>
                <a:lnTo>
                  <a:pt x="16146" y="14025"/>
                </a:lnTo>
                <a:lnTo>
                  <a:pt x="16146" y="15035"/>
                </a:lnTo>
                <a:lnTo>
                  <a:pt x="16125" y="15040"/>
                </a:lnTo>
                <a:lnTo>
                  <a:pt x="16105" y="15045"/>
                </a:lnTo>
                <a:lnTo>
                  <a:pt x="16089" y="15055"/>
                </a:lnTo>
                <a:lnTo>
                  <a:pt x="16074" y="15070"/>
                </a:lnTo>
                <a:lnTo>
                  <a:pt x="16059" y="15085"/>
                </a:lnTo>
                <a:lnTo>
                  <a:pt x="16048" y="15105"/>
                </a:lnTo>
                <a:lnTo>
                  <a:pt x="16043" y="15125"/>
                </a:lnTo>
                <a:lnTo>
                  <a:pt x="16043" y="15165"/>
                </a:lnTo>
                <a:lnTo>
                  <a:pt x="16048" y="15190"/>
                </a:lnTo>
                <a:lnTo>
                  <a:pt x="15171" y="15685"/>
                </a:lnTo>
                <a:lnTo>
                  <a:pt x="15156" y="15665"/>
                </a:lnTo>
                <a:lnTo>
                  <a:pt x="15135" y="15650"/>
                </a:lnTo>
                <a:lnTo>
                  <a:pt x="15110" y="15645"/>
                </a:lnTo>
                <a:lnTo>
                  <a:pt x="15089" y="15640"/>
                </a:lnTo>
                <a:lnTo>
                  <a:pt x="15063" y="15645"/>
                </a:lnTo>
                <a:lnTo>
                  <a:pt x="15038" y="15650"/>
                </a:lnTo>
                <a:lnTo>
                  <a:pt x="15022" y="15665"/>
                </a:lnTo>
                <a:lnTo>
                  <a:pt x="15007" y="15685"/>
                </a:lnTo>
                <a:lnTo>
                  <a:pt x="14119" y="15185"/>
                </a:lnTo>
                <a:lnTo>
                  <a:pt x="14125" y="15165"/>
                </a:lnTo>
                <a:lnTo>
                  <a:pt x="14130" y="15145"/>
                </a:lnTo>
                <a:lnTo>
                  <a:pt x="14125" y="15125"/>
                </a:lnTo>
                <a:lnTo>
                  <a:pt x="14119" y="15105"/>
                </a:lnTo>
                <a:lnTo>
                  <a:pt x="14109" y="15090"/>
                </a:lnTo>
                <a:lnTo>
                  <a:pt x="14099" y="15070"/>
                </a:lnTo>
                <a:lnTo>
                  <a:pt x="14084" y="15060"/>
                </a:lnTo>
                <a:lnTo>
                  <a:pt x="14068" y="15050"/>
                </a:lnTo>
                <a:lnTo>
                  <a:pt x="14048" y="15040"/>
                </a:lnTo>
                <a:lnTo>
                  <a:pt x="14027" y="15040"/>
                </a:lnTo>
                <a:lnTo>
                  <a:pt x="14027" y="14005"/>
                </a:lnTo>
                <a:lnTo>
                  <a:pt x="14053" y="13995"/>
                </a:lnTo>
                <a:lnTo>
                  <a:pt x="14073" y="13980"/>
                </a:lnTo>
                <a:lnTo>
                  <a:pt x="14089" y="13960"/>
                </a:lnTo>
                <a:lnTo>
                  <a:pt x="14094" y="13935"/>
                </a:lnTo>
                <a:lnTo>
                  <a:pt x="14094" y="13920"/>
                </a:lnTo>
                <a:lnTo>
                  <a:pt x="14089" y="13905"/>
                </a:lnTo>
                <a:lnTo>
                  <a:pt x="14073" y="13880"/>
                </a:lnTo>
                <a:lnTo>
                  <a:pt x="14048" y="13865"/>
                </a:lnTo>
                <a:lnTo>
                  <a:pt x="14032" y="13860"/>
                </a:lnTo>
                <a:lnTo>
                  <a:pt x="14002" y="13860"/>
                </a:lnTo>
                <a:lnTo>
                  <a:pt x="13981" y="13870"/>
                </a:lnTo>
                <a:lnTo>
                  <a:pt x="13970" y="13875"/>
                </a:lnTo>
                <a:lnTo>
                  <a:pt x="13955" y="13890"/>
                </a:lnTo>
                <a:lnTo>
                  <a:pt x="13037" y="13375"/>
                </a:lnTo>
                <a:lnTo>
                  <a:pt x="13042" y="13355"/>
                </a:lnTo>
                <a:lnTo>
                  <a:pt x="13042" y="13325"/>
                </a:lnTo>
                <a:lnTo>
                  <a:pt x="13037" y="13305"/>
                </a:lnTo>
                <a:lnTo>
                  <a:pt x="13032" y="13290"/>
                </a:lnTo>
                <a:lnTo>
                  <a:pt x="13022" y="13280"/>
                </a:lnTo>
                <a:lnTo>
                  <a:pt x="12991" y="13260"/>
                </a:lnTo>
                <a:lnTo>
                  <a:pt x="12975" y="13255"/>
                </a:lnTo>
                <a:lnTo>
                  <a:pt x="12960" y="13250"/>
                </a:lnTo>
                <a:lnTo>
                  <a:pt x="12960" y="12225"/>
                </a:lnTo>
                <a:lnTo>
                  <a:pt x="12975" y="12220"/>
                </a:lnTo>
                <a:lnTo>
                  <a:pt x="12996" y="12215"/>
                </a:lnTo>
                <a:lnTo>
                  <a:pt x="13011" y="12205"/>
                </a:lnTo>
                <a:lnTo>
                  <a:pt x="13022" y="12195"/>
                </a:lnTo>
                <a:lnTo>
                  <a:pt x="13032" y="12180"/>
                </a:lnTo>
                <a:lnTo>
                  <a:pt x="13042" y="12165"/>
                </a:lnTo>
                <a:lnTo>
                  <a:pt x="13047" y="12145"/>
                </a:lnTo>
                <a:lnTo>
                  <a:pt x="13047" y="12110"/>
                </a:lnTo>
                <a:lnTo>
                  <a:pt x="13042" y="12090"/>
                </a:lnTo>
                <a:lnTo>
                  <a:pt x="13032" y="12075"/>
                </a:lnTo>
                <a:lnTo>
                  <a:pt x="13006" y="12050"/>
                </a:lnTo>
                <a:lnTo>
                  <a:pt x="12985" y="12040"/>
                </a:lnTo>
                <a:lnTo>
                  <a:pt x="12970" y="12035"/>
                </a:lnTo>
                <a:lnTo>
                  <a:pt x="12950" y="12030"/>
                </a:lnTo>
                <a:lnTo>
                  <a:pt x="12924" y="12035"/>
                </a:lnTo>
                <a:lnTo>
                  <a:pt x="12903" y="12045"/>
                </a:lnTo>
                <a:lnTo>
                  <a:pt x="12883" y="12055"/>
                </a:lnTo>
                <a:lnTo>
                  <a:pt x="12868" y="12075"/>
                </a:lnTo>
                <a:lnTo>
                  <a:pt x="11965" y="11565"/>
                </a:lnTo>
                <a:lnTo>
                  <a:pt x="11970" y="11535"/>
                </a:lnTo>
                <a:lnTo>
                  <a:pt x="11965" y="11520"/>
                </a:lnTo>
                <a:lnTo>
                  <a:pt x="11959" y="11505"/>
                </a:lnTo>
                <a:lnTo>
                  <a:pt x="11944" y="11480"/>
                </a:lnTo>
                <a:lnTo>
                  <a:pt x="11918" y="11460"/>
                </a:lnTo>
                <a:lnTo>
                  <a:pt x="11893" y="11450"/>
                </a:lnTo>
                <a:lnTo>
                  <a:pt x="11893" y="10435"/>
                </a:lnTo>
                <a:lnTo>
                  <a:pt x="11913" y="10430"/>
                </a:lnTo>
                <a:lnTo>
                  <a:pt x="11929" y="10420"/>
                </a:lnTo>
                <a:lnTo>
                  <a:pt x="11949" y="10410"/>
                </a:lnTo>
                <a:lnTo>
                  <a:pt x="11965" y="10400"/>
                </a:lnTo>
                <a:lnTo>
                  <a:pt x="11975" y="10385"/>
                </a:lnTo>
                <a:lnTo>
                  <a:pt x="11985" y="10365"/>
                </a:lnTo>
                <a:lnTo>
                  <a:pt x="11990" y="10345"/>
                </a:lnTo>
                <a:lnTo>
                  <a:pt x="11990" y="10300"/>
                </a:lnTo>
                <a:lnTo>
                  <a:pt x="11985" y="10280"/>
                </a:lnTo>
                <a:lnTo>
                  <a:pt x="12857" y="9785"/>
                </a:lnTo>
                <a:lnTo>
                  <a:pt x="12898" y="9825"/>
                </a:lnTo>
                <a:lnTo>
                  <a:pt x="12919" y="9835"/>
                </a:lnTo>
                <a:lnTo>
                  <a:pt x="12950" y="9835"/>
                </a:lnTo>
                <a:lnTo>
                  <a:pt x="12975" y="9830"/>
                </a:lnTo>
                <a:lnTo>
                  <a:pt x="13001" y="9825"/>
                </a:lnTo>
                <a:lnTo>
                  <a:pt x="13022" y="9805"/>
                </a:lnTo>
                <a:lnTo>
                  <a:pt x="13037" y="9785"/>
                </a:lnTo>
                <a:lnTo>
                  <a:pt x="13940" y="10295"/>
                </a:lnTo>
                <a:lnTo>
                  <a:pt x="13935" y="10310"/>
                </a:lnTo>
                <a:lnTo>
                  <a:pt x="13929" y="10325"/>
                </a:lnTo>
                <a:lnTo>
                  <a:pt x="13935" y="10340"/>
                </a:lnTo>
                <a:lnTo>
                  <a:pt x="13940" y="10355"/>
                </a:lnTo>
                <a:lnTo>
                  <a:pt x="13945" y="10370"/>
                </a:lnTo>
                <a:lnTo>
                  <a:pt x="13955" y="10385"/>
                </a:lnTo>
                <a:lnTo>
                  <a:pt x="13970" y="10395"/>
                </a:lnTo>
                <a:lnTo>
                  <a:pt x="13986" y="10400"/>
                </a:lnTo>
                <a:lnTo>
                  <a:pt x="14002" y="10405"/>
                </a:lnTo>
                <a:lnTo>
                  <a:pt x="14017" y="10410"/>
                </a:lnTo>
                <a:lnTo>
                  <a:pt x="14037" y="10405"/>
                </a:lnTo>
                <a:lnTo>
                  <a:pt x="14053" y="10400"/>
                </a:lnTo>
                <a:lnTo>
                  <a:pt x="14068" y="10395"/>
                </a:lnTo>
                <a:lnTo>
                  <a:pt x="14078" y="10385"/>
                </a:lnTo>
                <a:lnTo>
                  <a:pt x="14089" y="10370"/>
                </a:lnTo>
                <a:lnTo>
                  <a:pt x="14099" y="10355"/>
                </a:lnTo>
                <a:lnTo>
                  <a:pt x="14104" y="10340"/>
                </a:lnTo>
                <a:lnTo>
                  <a:pt x="14104" y="10310"/>
                </a:lnTo>
                <a:lnTo>
                  <a:pt x="14099" y="10295"/>
                </a:lnTo>
                <a:lnTo>
                  <a:pt x="14992" y="9790"/>
                </a:lnTo>
                <a:lnTo>
                  <a:pt x="15007" y="9810"/>
                </a:lnTo>
                <a:lnTo>
                  <a:pt x="15033" y="9830"/>
                </a:lnTo>
                <a:lnTo>
                  <a:pt x="15058" y="9840"/>
                </a:lnTo>
                <a:lnTo>
                  <a:pt x="15089" y="9845"/>
                </a:lnTo>
                <a:lnTo>
                  <a:pt x="15115" y="9840"/>
                </a:lnTo>
                <a:lnTo>
                  <a:pt x="15140" y="9830"/>
                </a:lnTo>
                <a:lnTo>
                  <a:pt x="15166" y="9810"/>
                </a:lnTo>
                <a:lnTo>
                  <a:pt x="15181" y="9790"/>
                </a:lnTo>
                <a:lnTo>
                  <a:pt x="16064" y="10285"/>
                </a:lnTo>
                <a:lnTo>
                  <a:pt x="16059" y="10305"/>
                </a:lnTo>
                <a:lnTo>
                  <a:pt x="16059" y="10345"/>
                </a:lnTo>
                <a:lnTo>
                  <a:pt x="16064" y="10360"/>
                </a:lnTo>
                <a:lnTo>
                  <a:pt x="16084" y="10390"/>
                </a:lnTo>
                <a:lnTo>
                  <a:pt x="16100" y="10405"/>
                </a:lnTo>
                <a:lnTo>
                  <a:pt x="16115" y="10410"/>
                </a:lnTo>
                <a:lnTo>
                  <a:pt x="16136" y="10415"/>
                </a:lnTo>
                <a:lnTo>
                  <a:pt x="16156" y="10420"/>
                </a:lnTo>
                <a:lnTo>
                  <a:pt x="16177" y="10415"/>
                </a:lnTo>
                <a:lnTo>
                  <a:pt x="16192" y="10410"/>
                </a:lnTo>
                <a:lnTo>
                  <a:pt x="16213" y="10405"/>
                </a:lnTo>
                <a:lnTo>
                  <a:pt x="16223" y="10390"/>
                </a:lnTo>
                <a:lnTo>
                  <a:pt x="16238" y="10375"/>
                </a:lnTo>
                <a:lnTo>
                  <a:pt x="16244" y="10360"/>
                </a:lnTo>
                <a:lnTo>
                  <a:pt x="16254" y="10345"/>
                </a:lnTo>
                <a:lnTo>
                  <a:pt x="16254" y="10305"/>
                </a:lnTo>
                <a:lnTo>
                  <a:pt x="16244" y="10290"/>
                </a:lnTo>
                <a:lnTo>
                  <a:pt x="17152" y="9775"/>
                </a:lnTo>
                <a:lnTo>
                  <a:pt x="17167" y="9795"/>
                </a:lnTo>
                <a:lnTo>
                  <a:pt x="17182" y="9805"/>
                </a:lnTo>
                <a:lnTo>
                  <a:pt x="17203" y="9810"/>
                </a:lnTo>
                <a:lnTo>
                  <a:pt x="17223" y="9815"/>
                </a:lnTo>
                <a:lnTo>
                  <a:pt x="17244" y="9815"/>
                </a:lnTo>
                <a:lnTo>
                  <a:pt x="17259" y="9810"/>
                </a:lnTo>
                <a:lnTo>
                  <a:pt x="17270" y="9800"/>
                </a:lnTo>
                <a:lnTo>
                  <a:pt x="17285" y="9790"/>
                </a:lnTo>
                <a:lnTo>
                  <a:pt x="17295" y="9780"/>
                </a:lnTo>
                <a:lnTo>
                  <a:pt x="17305" y="9750"/>
                </a:lnTo>
                <a:lnTo>
                  <a:pt x="17311" y="9730"/>
                </a:lnTo>
                <a:lnTo>
                  <a:pt x="17305" y="9700"/>
                </a:lnTo>
                <a:lnTo>
                  <a:pt x="17290" y="9675"/>
                </a:lnTo>
                <a:lnTo>
                  <a:pt x="17264" y="9660"/>
                </a:lnTo>
                <a:lnTo>
                  <a:pt x="17234" y="9650"/>
                </a:lnTo>
                <a:lnTo>
                  <a:pt x="17234" y="8595"/>
                </a:lnTo>
                <a:lnTo>
                  <a:pt x="17264" y="8585"/>
                </a:lnTo>
                <a:lnTo>
                  <a:pt x="17285" y="8570"/>
                </a:lnTo>
                <a:lnTo>
                  <a:pt x="17295" y="8545"/>
                </a:lnTo>
                <a:lnTo>
                  <a:pt x="17300" y="8520"/>
                </a:lnTo>
                <a:lnTo>
                  <a:pt x="17300" y="8505"/>
                </a:lnTo>
                <a:lnTo>
                  <a:pt x="17295" y="8490"/>
                </a:lnTo>
                <a:lnTo>
                  <a:pt x="17280" y="8465"/>
                </a:lnTo>
                <a:lnTo>
                  <a:pt x="17254" y="8450"/>
                </a:lnTo>
                <a:lnTo>
                  <a:pt x="17239" y="8445"/>
                </a:lnTo>
                <a:lnTo>
                  <a:pt x="17208" y="8445"/>
                </a:lnTo>
                <a:lnTo>
                  <a:pt x="17177" y="8465"/>
                </a:lnTo>
                <a:lnTo>
                  <a:pt x="17162" y="8475"/>
                </a:lnTo>
                <a:lnTo>
                  <a:pt x="16259" y="7965"/>
                </a:lnTo>
                <a:lnTo>
                  <a:pt x="16264" y="7945"/>
                </a:lnTo>
                <a:lnTo>
                  <a:pt x="16269" y="7925"/>
                </a:lnTo>
                <a:lnTo>
                  <a:pt x="16264" y="7905"/>
                </a:lnTo>
                <a:lnTo>
                  <a:pt x="16259" y="7885"/>
                </a:lnTo>
                <a:lnTo>
                  <a:pt x="16249" y="7865"/>
                </a:lnTo>
                <a:lnTo>
                  <a:pt x="16218" y="7835"/>
                </a:lnTo>
                <a:lnTo>
                  <a:pt x="16197" y="7825"/>
                </a:lnTo>
                <a:lnTo>
                  <a:pt x="16177" y="7820"/>
                </a:lnTo>
                <a:lnTo>
                  <a:pt x="16130" y="7820"/>
                </a:lnTo>
                <a:lnTo>
                  <a:pt x="16110" y="7825"/>
                </a:lnTo>
                <a:lnTo>
                  <a:pt x="16095" y="7835"/>
                </a:lnTo>
                <a:lnTo>
                  <a:pt x="16079" y="7850"/>
                </a:lnTo>
                <a:lnTo>
                  <a:pt x="16064" y="7865"/>
                </a:lnTo>
                <a:lnTo>
                  <a:pt x="16054" y="7885"/>
                </a:lnTo>
                <a:lnTo>
                  <a:pt x="16048" y="7905"/>
                </a:lnTo>
                <a:lnTo>
                  <a:pt x="16043" y="7925"/>
                </a:lnTo>
                <a:lnTo>
                  <a:pt x="16048" y="7950"/>
                </a:lnTo>
                <a:lnTo>
                  <a:pt x="16054" y="7965"/>
                </a:lnTo>
                <a:lnTo>
                  <a:pt x="15186" y="8455"/>
                </a:lnTo>
                <a:lnTo>
                  <a:pt x="15166" y="8435"/>
                </a:lnTo>
                <a:lnTo>
                  <a:pt x="15140" y="8420"/>
                </a:lnTo>
                <a:lnTo>
                  <a:pt x="15115" y="8410"/>
                </a:lnTo>
                <a:lnTo>
                  <a:pt x="15089" y="8405"/>
                </a:lnTo>
                <a:lnTo>
                  <a:pt x="15058" y="8410"/>
                </a:lnTo>
                <a:lnTo>
                  <a:pt x="15033" y="8420"/>
                </a:lnTo>
                <a:lnTo>
                  <a:pt x="15007" y="8435"/>
                </a:lnTo>
                <a:lnTo>
                  <a:pt x="14992" y="8455"/>
                </a:lnTo>
                <a:lnTo>
                  <a:pt x="14125" y="7970"/>
                </a:lnTo>
                <a:lnTo>
                  <a:pt x="14135" y="7950"/>
                </a:lnTo>
                <a:lnTo>
                  <a:pt x="14135" y="7925"/>
                </a:lnTo>
                <a:lnTo>
                  <a:pt x="14130" y="7905"/>
                </a:lnTo>
                <a:lnTo>
                  <a:pt x="14125" y="7885"/>
                </a:lnTo>
                <a:lnTo>
                  <a:pt x="14114" y="7865"/>
                </a:lnTo>
                <a:lnTo>
                  <a:pt x="14099" y="7845"/>
                </a:lnTo>
                <a:lnTo>
                  <a:pt x="14084" y="7835"/>
                </a:lnTo>
                <a:lnTo>
                  <a:pt x="14063" y="7820"/>
                </a:lnTo>
                <a:lnTo>
                  <a:pt x="14043" y="7815"/>
                </a:lnTo>
                <a:lnTo>
                  <a:pt x="13996" y="7815"/>
                </a:lnTo>
                <a:lnTo>
                  <a:pt x="13970" y="7820"/>
                </a:lnTo>
                <a:lnTo>
                  <a:pt x="13950" y="7835"/>
                </a:lnTo>
                <a:lnTo>
                  <a:pt x="13935" y="7845"/>
                </a:lnTo>
                <a:lnTo>
                  <a:pt x="13920" y="7865"/>
                </a:lnTo>
                <a:lnTo>
                  <a:pt x="13909" y="7885"/>
                </a:lnTo>
                <a:lnTo>
                  <a:pt x="13904" y="7905"/>
                </a:lnTo>
                <a:lnTo>
                  <a:pt x="13899" y="7925"/>
                </a:lnTo>
                <a:lnTo>
                  <a:pt x="13904" y="7950"/>
                </a:lnTo>
                <a:lnTo>
                  <a:pt x="13909" y="7970"/>
                </a:lnTo>
                <a:lnTo>
                  <a:pt x="13042" y="8455"/>
                </a:lnTo>
                <a:lnTo>
                  <a:pt x="13026" y="8435"/>
                </a:lnTo>
                <a:lnTo>
                  <a:pt x="13001" y="8420"/>
                </a:lnTo>
                <a:lnTo>
                  <a:pt x="12975" y="8410"/>
                </a:lnTo>
                <a:lnTo>
                  <a:pt x="12919" y="8410"/>
                </a:lnTo>
                <a:lnTo>
                  <a:pt x="12893" y="8420"/>
                </a:lnTo>
                <a:lnTo>
                  <a:pt x="12873" y="8435"/>
                </a:lnTo>
                <a:lnTo>
                  <a:pt x="12852" y="8455"/>
                </a:lnTo>
                <a:lnTo>
                  <a:pt x="11985" y="7965"/>
                </a:lnTo>
                <a:lnTo>
                  <a:pt x="11990" y="7950"/>
                </a:lnTo>
                <a:lnTo>
                  <a:pt x="11990" y="7905"/>
                </a:lnTo>
                <a:lnTo>
                  <a:pt x="11985" y="7885"/>
                </a:lnTo>
                <a:lnTo>
                  <a:pt x="11975" y="7870"/>
                </a:lnTo>
                <a:lnTo>
                  <a:pt x="11965" y="7855"/>
                </a:lnTo>
                <a:lnTo>
                  <a:pt x="11949" y="7840"/>
                </a:lnTo>
                <a:lnTo>
                  <a:pt x="11929" y="7830"/>
                </a:lnTo>
                <a:lnTo>
                  <a:pt x="11913" y="7820"/>
                </a:lnTo>
                <a:lnTo>
                  <a:pt x="11893" y="7820"/>
                </a:lnTo>
                <a:lnTo>
                  <a:pt x="11893" y="6815"/>
                </a:lnTo>
                <a:lnTo>
                  <a:pt x="11908" y="6810"/>
                </a:lnTo>
                <a:lnTo>
                  <a:pt x="11929" y="6805"/>
                </a:lnTo>
                <a:lnTo>
                  <a:pt x="11944" y="6795"/>
                </a:lnTo>
                <a:lnTo>
                  <a:pt x="11970" y="6770"/>
                </a:lnTo>
                <a:lnTo>
                  <a:pt x="11975" y="6750"/>
                </a:lnTo>
                <a:lnTo>
                  <a:pt x="11980" y="6735"/>
                </a:lnTo>
                <a:lnTo>
                  <a:pt x="11985" y="6715"/>
                </a:lnTo>
                <a:lnTo>
                  <a:pt x="11980" y="6695"/>
                </a:lnTo>
                <a:lnTo>
                  <a:pt x="11975" y="6675"/>
                </a:lnTo>
                <a:lnTo>
                  <a:pt x="12883" y="6165"/>
                </a:lnTo>
                <a:lnTo>
                  <a:pt x="12898" y="6180"/>
                </a:lnTo>
                <a:lnTo>
                  <a:pt x="12914" y="6190"/>
                </a:lnTo>
                <a:lnTo>
                  <a:pt x="12929" y="6195"/>
                </a:lnTo>
                <a:lnTo>
                  <a:pt x="12950" y="6200"/>
                </a:lnTo>
                <a:lnTo>
                  <a:pt x="12970" y="6195"/>
                </a:lnTo>
                <a:lnTo>
                  <a:pt x="12985" y="6190"/>
                </a:lnTo>
                <a:lnTo>
                  <a:pt x="13001" y="6180"/>
                </a:lnTo>
                <a:lnTo>
                  <a:pt x="13011" y="6165"/>
                </a:lnTo>
                <a:lnTo>
                  <a:pt x="13909" y="6665"/>
                </a:lnTo>
                <a:lnTo>
                  <a:pt x="13904" y="6690"/>
                </a:lnTo>
                <a:lnTo>
                  <a:pt x="13899" y="6715"/>
                </a:lnTo>
                <a:lnTo>
                  <a:pt x="13899" y="6740"/>
                </a:lnTo>
                <a:lnTo>
                  <a:pt x="13909" y="6760"/>
                </a:lnTo>
                <a:lnTo>
                  <a:pt x="13920" y="6780"/>
                </a:lnTo>
                <a:lnTo>
                  <a:pt x="13950" y="6810"/>
                </a:lnTo>
                <a:lnTo>
                  <a:pt x="13970" y="6820"/>
                </a:lnTo>
                <a:lnTo>
                  <a:pt x="13991" y="6830"/>
                </a:lnTo>
                <a:lnTo>
                  <a:pt x="14043" y="6830"/>
                </a:lnTo>
                <a:lnTo>
                  <a:pt x="14063" y="6820"/>
                </a:lnTo>
                <a:lnTo>
                  <a:pt x="14084" y="6810"/>
                </a:lnTo>
                <a:lnTo>
                  <a:pt x="14104" y="6795"/>
                </a:lnTo>
                <a:lnTo>
                  <a:pt x="14114" y="6780"/>
                </a:lnTo>
                <a:lnTo>
                  <a:pt x="14130" y="6760"/>
                </a:lnTo>
                <a:lnTo>
                  <a:pt x="14135" y="6740"/>
                </a:lnTo>
                <a:lnTo>
                  <a:pt x="14135" y="6690"/>
                </a:lnTo>
                <a:lnTo>
                  <a:pt x="14125" y="6670"/>
                </a:lnTo>
                <a:lnTo>
                  <a:pt x="14987" y="6185"/>
                </a:lnTo>
                <a:lnTo>
                  <a:pt x="15002" y="6205"/>
                </a:lnTo>
                <a:lnTo>
                  <a:pt x="15028" y="6225"/>
                </a:lnTo>
                <a:lnTo>
                  <a:pt x="15053" y="6235"/>
                </a:lnTo>
                <a:lnTo>
                  <a:pt x="15089" y="6240"/>
                </a:lnTo>
                <a:lnTo>
                  <a:pt x="15110" y="6240"/>
                </a:lnTo>
                <a:lnTo>
                  <a:pt x="15135" y="6230"/>
                </a:lnTo>
                <a:lnTo>
                  <a:pt x="15156" y="6220"/>
                </a:lnTo>
                <a:lnTo>
                  <a:pt x="15186" y="6190"/>
                </a:lnTo>
                <a:lnTo>
                  <a:pt x="15197" y="6170"/>
                </a:lnTo>
                <a:lnTo>
                  <a:pt x="15202" y="6145"/>
                </a:lnTo>
                <a:lnTo>
                  <a:pt x="15207" y="6125"/>
                </a:lnTo>
                <a:lnTo>
                  <a:pt x="15202" y="6100"/>
                </a:lnTo>
                <a:lnTo>
                  <a:pt x="15197" y="6080"/>
                </a:lnTo>
                <a:lnTo>
                  <a:pt x="15186" y="6060"/>
                </a:lnTo>
                <a:lnTo>
                  <a:pt x="15177" y="6045"/>
                </a:lnTo>
                <a:lnTo>
                  <a:pt x="15161" y="6030"/>
                </a:lnTo>
                <a:lnTo>
                  <a:pt x="15140" y="6020"/>
                </a:lnTo>
                <a:lnTo>
                  <a:pt x="15120" y="6010"/>
                </a:lnTo>
                <a:lnTo>
                  <a:pt x="15099" y="6005"/>
                </a:lnTo>
                <a:lnTo>
                  <a:pt x="15099" y="5000"/>
                </a:lnTo>
                <a:lnTo>
                  <a:pt x="15130" y="4990"/>
                </a:lnTo>
                <a:lnTo>
                  <a:pt x="15156" y="4970"/>
                </a:lnTo>
                <a:lnTo>
                  <a:pt x="15171" y="4945"/>
                </a:lnTo>
                <a:lnTo>
                  <a:pt x="15177" y="4930"/>
                </a:lnTo>
                <a:lnTo>
                  <a:pt x="15177" y="4895"/>
                </a:lnTo>
                <a:lnTo>
                  <a:pt x="15171" y="4875"/>
                </a:lnTo>
                <a:lnTo>
                  <a:pt x="15161" y="4860"/>
                </a:lnTo>
                <a:lnTo>
                  <a:pt x="15151" y="4850"/>
                </a:lnTo>
                <a:lnTo>
                  <a:pt x="15135" y="4835"/>
                </a:lnTo>
                <a:lnTo>
                  <a:pt x="15120" y="4830"/>
                </a:lnTo>
                <a:lnTo>
                  <a:pt x="15104" y="4825"/>
                </a:lnTo>
                <a:lnTo>
                  <a:pt x="15089" y="4820"/>
                </a:lnTo>
                <a:lnTo>
                  <a:pt x="15063" y="4825"/>
                </a:lnTo>
                <a:lnTo>
                  <a:pt x="15043" y="4830"/>
                </a:lnTo>
                <a:lnTo>
                  <a:pt x="15012" y="4860"/>
                </a:lnTo>
                <a:lnTo>
                  <a:pt x="14104" y="4350"/>
                </a:lnTo>
                <a:lnTo>
                  <a:pt x="14109" y="4320"/>
                </a:lnTo>
                <a:lnTo>
                  <a:pt x="14109" y="4300"/>
                </a:lnTo>
                <a:lnTo>
                  <a:pt x="14104" y="4285"/>
                </a:lnTo>
                <a:lnTo>
                  <a:pt x="14089" y="4260"/>
                </a:lnTo>
                <a:lnTo>
                  <a:pt x="14063" y="4240"/>
                </a:lnTo>
                <a:lnTo>
                  <a:pt x="14048" y="4235"/>
                </a:lnTo>
                <a:lnTo>
                  <a:pt x="14027" y="4230"/>
                </a:lnTo>
                <a:lnTo>
                  <a:pt x="14027" y="3195"/>
                </a:lnTo>
                <a:lnTo>
                  <a:pt x="14048" y="3190"/>
                </a:lnTo>
                <a:lnTo>
                  <a:pt x="14063" y="3185"/>
                </a:lnTo>
                <a:lnTo>
                  <a:pt x="14089" y="3165"/>
                </a:lnTo>
                <a:lnTo>
                  <a:pt x="14104" y="3140"/>
                </a:lnTo>
                <a:lnTo>
                  <a:pt x="14109" y="3125"/>
                </a:lnTo>
                <a:lnTo>
                  <a:pt x="14109" y="3090"/>
                </a:lnTo>
                <a:lnTo>
                  <a:pt x="14104" y="3070"/>
                </a:lnTo>
                <a:lnTo>
                  <a:pt x="15002" y="2565"/>
                </a:lnTo>
                <a:lnTo>
                  <a:pt x="15017" y="2585"/>
                </a:lnTo>
                <a:lnTo>
                  <a:pt x="15038" y="2600"/>
                </a:lnTo>
                <a:lnTo>
                  <a:pt x="15058" y="2610"/>
                </a:lnTo>
                <a:lnTo>
                  <a:pt x="15089" y="2615"/>
                </a:lnTo>
                <a:lnTo>
                  <a:pt x="15115" y="2610"/>
                </a:lnTo>
                <a:lnTo>
                  <a:pt x="15135" y="2600"/>
                </a:lnTo>
                <a:lnTo>
                  <a:pt x="15156" y="2585"/>
                </a:lnTo>
                <a:lnTo>
                  <a:pt x="15171" y="2565"/>
                </a:lnTo>
                <a:lnTo>
                  <a:pt x="16054" y="3060"/>
                </a:lnTo>
                <a:lnTo>
                  <a:pt x="16048" y="3085"/>
                </a:lnTo>
                <a:lnTo>
                  <a:pt x="16043" y="3105"/>
                </a:lnTo>
                <a:lnTo>
                  <a:pt x="16048" y="3130"/>
                </a:lnTo>
                <a:lnTo>
                  <a:pt x="16054" y="3150"/>
                </a:lnTo>
                <a:lnTo>
                  <a:pt x="16064" y="3165"/>
                </a:lnTo>
                <a:lnTo>
                  <a:pt x="16079" y="3185"/>
                </a:lnTo>
                <a:lnTo>
                  <a:pt x="16110" y="3205"/>
                </a:lnTo>
                <a:lnTo>
                  <a:pt x="16136" y="3210"/>
                </a:lnTo>
                <a:lnTo>
                  <a:pt x="16156" y="3215"/>
                </a:lnTo>
                <a:lnTo>
                  <a:pt x="16177" y="3210"/>
                </a:lnTo>
                <a:lnTo>
                  <a:pt x="16197" y="3205"/>
                </a:lnTo>
                <a:lnTo>
                  <a:pt x="16218" y="3195"/>
                </a:lnTo>
                <a:lnTo>
                  <a:pt x="16233" y="3185"/>
                </a:lnTo>
                <a:lnTo>
                  <a:pt x="16249" y="3165"/>
                </a:lnTo>
                <a:lnTo>
                  <a:pt x="16259" y="3150"/>
                </a:lnTo>
                <a:lnTo>
                  <a:pt x="16264" y="3130"/>
                </a:lnTo>
                <a:lnTo>
                  <a:pt x="16264" y="3085"/>
                </a:lnTo>
                <a:lnTo>
                  <a:pt x="16259" y="3065"/>
                </a:lnTo>
                <a:lnTo>
                  <a:pt x="17147" y="2560"/>
                </a:lnTo>
                <a:lnTo>
                  <a:pt x="17162" y="2580"/>
                </a:lnTo>
                <a:lnTo>
                  <a:pt x="17177" y="2595"/>
                </a:lnTo>
                <a:lnTo>
                  <a:pt x="17203" y="2605"/>
                </a:lnTo>
                <a:lnTo>
                  <a:pt x="17244" y="2605"/>
                </a:lnTo>
                <a:lnTo>
                  <a:pt x="17264" y="2600"/>
                </a:lnTo>
                <a:lnTo>
                  <a:pt x="17280" y="2590"/>
                </a:lnTo>
                <a:lnTo>
                  <a:pt x="17290" y="2580"/>
                </a:lnTo>
                <a:lnTo>
                  <a:pt x="17305" y="2565"/>
                </a:lnTo>
                <a:lnTo>
                  <a:pt x="17311" y="2550"/>
                </a:lnTo>
                <a:lnTo>
                  <a:pt x="17316" y="2535"/>
                </a:lnTo>
                <a:lnTo>
                  <a:pt x="17321" y="2515"/>
                </a:lnTo>
                <a:lnTo>
                  <a:pt x="17316" y="2495"/>
                </a:lnTo>
                <a:lnTo>
                  <a:pt x="17311" y="2480"/>
                </a:lnTo>
                <a:lnTo>
                  <a:pt x="17295" y="2455"/>
                </a:lnTo>
                <a:lnTo>
                  <a:pt x="17270" y="2435"/>
                </a:lnTo>
                <a:lnTo>
                  <a:pt x="17254" y="2430"/>
                </a:lnTo>
                <a:lnTo>
                  <a:pt x="17234" y="2425"/>
                </a:lnTo>
                <a:lnTo>
                  <a:pt x="17234" y="1400"/>
                </a:lnTo>
                <a:lnTo>
                  <a:pt x="17254" y="1395"/>
                </a:lnTo>
                <a:lnTo>
                  <a:pt x="17270" y="1390"/>
                </a:lnTo>
                <a:lnTo>
                  <a:pt x="17285" y="1380"/>
                </a:lnTo>
                <a:lnTo>
                  <a:pt x="17300" y="1370"/>
                </a:lnTo>
                <a:lnTo>
                  <a:pt x="17311" y="1355"/>
                </a:lnTo>
                <a:lnTo>
                  <a:pt x="17321" y="1340"/>
                </a:lnTo>
                <a:lnTo>
                  <a:pt x="17326" y="1320"/>
                </a:lnTo>
                <a:lnTo>
                  <a:pt x="17326" y="1285"/>
                </a:lnTo>
                <a:lnTo>
                  <a:pt x="17321" y="1265"/>
                </a:lnTo>
                <a:lnTo>
                  <a:pt x="17311" y="1250"/>
                </a:lnTo>
                <a:lnTo>
                  <a:pt x="17295" y="1235"/>
                </a:lnTo>
                <a:lnTo>
                  <a:pt x="17280" y="1220"/>
                </a:lnTo>
                <a:lnTo>
                  <a:pt x="17264" y="1210"/>
                </a:lnTo>
                <a:lnTo>
                  <a:pt x="17244" y="1205"/>
                </a:lnTo>
                <a:lnTo>
                  <a:pt x="17203" y="1205"/>
                </a:lnTo>
                <a:lnTo>
                  <a:pt x="17177" y="1215"/>
                </a:lnTo>
                <a:lnTo>
                  <a:pt x="17147" y="1245"/>
                </a:lnTo>
                <a:lnTo>
                  <a:pt x="16233" y="730"/>
                </a:lnTo>
                <a:lnTo>
                  <a:pt x="16233" y="695"/>
                </a:lnTo>
                <a:lnTo>
                  <a:pt x="16228" y="680"/>
                </a:lnTo>
                <a:lnTo>
                  <a:pt x="16213" y="655"/>
                </a:lnTo>
                <a:lnTo>
                  <a:pt x="16187" y="640"/>
                </a:lnTo>
                <a:lnTo>
                  <a:pt x="16171" y="635"/>
                </a:lnTo>
                <a:lnTo>
                  <a:pt x="16156" y="630"/>
                </a:lnTo>
                <a:lnTo>
                  <a:pt x="16141" y="635"/>
                </a:lnTo>
                <a:lnTo>
                  <a:pt x="16125" y="640"/>
                </a:lnTo>
                <a:lnTo>
                  <a:pt x="16100" y="655"/>
                </a:lnTo>
                <a:lnTo>
                  <a:pt x="16084" y="680"/>
                </a:lnTo>
                <a:lnTo>
                  <a:pt x="16079" y="695"/>
                </a:lnTo>
                <a:lnTo>
                  <a:pt x="16074" y="710"/>
                </a:lnTo>
                <a:lnTo>
                  <a:pt x="16079" y="735"/>
                </a:lnTo>
                <a:lnTo>
                  <a:pt x="15177" y="1240"/>
                </a:lnTo>
                <a:lnTo>
                  <a:pt x="15161" y="1220"/>
                </a:lnTo>
                <a:lnTo>
                  <a:pt x="15140" y="1205"/>
                </a:lnTo>
                <a:lnTo>
                  <a:pt x="15115" y="1195"/>
                </a:lnTo>
                <a:lnTo>
                  <a:pt x="15058" y="1195"/>
                </a:lnTo>
                <a:lnTo>
                  <a:pt x="15033" y="1205"/>
                </a:lnTo>
                <a:lnTo>
                  <a:pt x="15012" y="1220"/>
                </a:lnTo>
                <a:lnTo>
                  <a:pt x="14997" y="1240"/>
                </a:lnTo>
                <a:lnTo>
                  <a:pt x="14119" y="745"/>
                </a:lnTo>
                <a:lnTo>
                  <a:pt x="14125" y="730"/>
                </a:lnTo>
                <a:lnTo>
                  <a:pt x="14125" y="690"/>
                </a:lnTo>
                <a:lnTo>
                  <a:pt x="14119" y="670"/>
                </a:lnTo>
                <a:lnTo>
                  <a:pt x="14109" y="655"/>
                </a:lnTo>
                <a:lnTo>
                  <a:pt x="14099" y="640"/>
                </a:lnTo>
                <a:lnTo>
                  <a:pt x="14084" y="625"/>
                </a:lnTo>
                <a:lnTo>
                  <a:pt x="14068" y="615"/>
                </a:lnTo>
                <a:lnTo>
                  <a:pt x="14048" y="610"/>
                </a:lnTo>
                <a:lnTo>
                  <a:pt x="14027" y="605"/>
                </a:lnTo>
                <a:lnTo>
                  <a:pt x="14027" y="0"/>
                </a:lnTo>
                <a:lnTo>
                  <a:pt x="14007" y="0"/>
                </a:lnTo>
                <a:lnTo>
                  <a:pt x="14007" y="605"/>
                </a:lnTo>
                <a:lnTo>
                  <a:pt x="13986" y="610"/>
                </a:lnTo>
                <a:lnTo>
                  <a:pt x="13970" y="615"/>
                </a:lnTo>
                <a:lnTo>
                  <a:pt x="13955" y="625"/>
                </a:lnTo>
                <a:lnTo>
                  <a:pt x="13924" y="655"/>
                </a:lnTo>
                <a:lnTo>
                  <a:pt x="13920" y="670"/>
                </a:lnTo>
                <a:lnTo>
                  <a:pt x="13914" y="690"/>
                </a:lnTo>
                <a:lnTo>
                  <a:pt x="13909" y="710"/>
                </a:lnTo>
                <a:lnTo>
                  <a:pt x="13909" y="730"/>
                </a:lnTo>
                <a:lnTo>
                  <a:pt x="13920" y="745"/>
                </a:lnTo>
                <a:lnTo>
                  <a:pt x="13022" y="1250"/>
                </a:lnTo>
                <a:lnTo>
                  <a:pt x="13011" y="1235"/>
                </a:lnTo>
                <a:lnTo>
                  <a:pt x="12991" y="1220"/>
                </a:lnTo>
                <a:lnTo>
                  <a:pt x="12970" y="1215"/>
                </a:lnTo>
                <a:lnTo>
                  <a:pt x="12950" y="1210"/>
                </a:lnTo>
                <a:lnTo>
                  <a:pt x="12924" y="1215"/>
                </a:lnTo>
                <a:lnTo>
                  <a:pt x="12909" y="1220"/>
                </a:lnTo>
                <a:lnTo>
                  <a:pt x="12888" y="1235"/>
                </a:lnTo>
                <a:lnTo>
                  <a:pt x="12873" y="1250"/>
                </a:lnTo>
                <a:lnTo>
                  <a:pt x="11959" y="735"/>
                </a:lnTo>
                <a:lnTo>
                  <a:pt x="11959" y="710"/>
                </a:lnTo>
                <a:lnTo>
                  <a:pt x="11954" y="680"/>
                </a:lnTo>
                <a:lnTo>
                  <a:pt x="11939" y="655"/>
                </a:lnTo>
                <a:lnTo>
                  <a:pt x="11918" y="640"/>
                </a:lnTo>
                <a:lnTo>
                  <a:pt x="11893" y="630"/>
                </a:lnTo>
                <a:lnTo>
                  <a:pt x="11893" y="0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9000">
                <a:srgbClr val="FFFFFF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1"/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5" name="Google Shape;40;p3"/>
          <p:cNvSpPr/>
          <p:nvPr/>
        </p:nvSpPr>
        <p:spPr>
          <a:xfrm>
            <a:off x="6765195" y="4445795"/>
            <a:ext cx="544050" cy="608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531" y="1096"/>
                </a:moveTo>
                <a:lnTo>
                  <a:pt x="20042" y="5493"/>
                </a:lnTo>
                <a:lnTo>
                  <a:pt x="19996" y="5705"/>
                </a:lnTo>
                <a:lnTo>
                  <a:pt x="20042" y="5961"/>
                </a:lnTo>
                <a:lnTo>
                  <a:pt x="20183" y="6169"/>
                </a:lnTo>
                <a:lnTo>
                  <a:pt x="20374" y="6299"/>
                </a:lnTo>
                <a:lnTo>
                  <a:pt x="20611" y="6381"/>
                </a:lnTo>
                <a:lnTo>
                  <a:pt x="20611" y="15174"/>
                </a:lnTo>
                <a:lnTo>
                  <a:pt x="20466" y="15174"/>
                </a:lnTo>
                <a:lnTo>
                  <a:pt x="20324" y="15260"/>
                </a:lnTo>
                <a:lnTo>
                  <a:pt x="20183" y="15304"/>
                </a:lnTo>
                <a:lnTo>
                  <a:pt x="20042" y="15431"/>
                </a:lnTo>
                <a:lnTo>
                  <a:pt x="19946" y="15512"/>
                </a:lnTo>
                <a:lnTo>
                  <a:pt x="19855" y="15683"/>
                </a:lnTo>
                <a:lnTo>
                  <a:pt x="19805" y="15810"/>
                </a:lnTo>
                <a:lnTo>
                  <a:pt x="19805" y="16107"/>
                </a:lnTo>
                <a:lnTo>
                  <a:pt x="19855" y="16274"/>
                </a:lnTo>
                <a:lnTo>
                  <a:pt x="11440" y="20630"/>
                </a:lnTo>
                <a:lnTo>
                  <a:pt x="11344" y="20504"/>
                </a:lnTo>
                <a:lnTo>
                  <a:pt x="11203" y="20418"/>
                </a:lnTo>
                <a:lnTo>
                  <a:pt x="11062" y="20377"/>
                </a:lnTo>
                <a:lnTo>
                  <a:pt x="10871" y="20333"/>
                </a:lnTo>
                <a:lnTo>
                  <a:pt x="10684" y="20377"/>
                </a:lnTo>
                <a:lnTo>
                  <a:pt x="10542" y="20418"/>
                </a:lnTo>
                <a:lnTo>
                  <a:pt x="10397" y="20504"/>
                </a:lnTo>
                <a:lnTo>
                  <a:pt x="10306" y="20630"/>
                </a:lnTo>
                <a:lnTo>
                  <a:pt x="1986" y="16319"/>
                </a:lnTo>
                <a:lnTo>
                  <a:pt x="2032" y="16148"/>
                </a:lnTo>
                <a:lnTo>
                  <a:pt x="2032" y="15769"/>
                </a:lnTo>
                <a:lnTo>
                  <a:pt x="1986" y="15643"/>
                </a:lnTo>
                <a:lnTo>
                  <a:pt x="1891" y="15472"/>
                </a:lnTo>
                <a:lnTo>
                  <a:pt x="1795" y="15345"/>
                </a:lnTo>
                <a:lnTo>
                  <a:pt x="1654" y="15219"/>
                </a:lnTo>
                <a:lnTo>
                  <a:pt x="1467" y="15133"/>
                </a:lnTo>
                <a:lnTo>
                  <a:pt x="1321" y="15092"/>
                </a:lnTo>
                <a:lnTo>
                  <a:pt x="1134" y="15048"/>
                </a:lnTo>
                <a:lnTo>
                  <a:pt x="1134" y="6381"/>
                </a:lnTo>
                <a:lnTo>
                  <a:pt x="1371" y="6299"/>
                </a:lnTo>
                <a:lnTo>
                  <a:pt x="1558" y="6169"/>
                </a:lnTo>
                <a:lnTo>
                  <a:pt x="1700" y="5961"/>
                </a:lnTo>
                <a:lnTo>
                  <a:pt x="1749" y="5705"/>
                </a:lnTo>
                <a:lnTo>
                  <a:pt x="1700" y="5493"/>
                </a:lnTo>
                <a:lnTo>
                  <a:pt x="10210" y="1096"/>
                </a:lnTo>
                <a:lnTo>
                  <a:pt x="10351" y="1226"/>
                </a:lnTo>
                <a:lnTo>
                  <a:pt x="10492" y="1308"/>
                </a:lnTo>
                <a:lnTo>
                  <a:pt x="10684" y="1394"/>
                </a:lnTo>
                <a:lnTo>
                  <a:pt x="11062" y="1394"/>
                </a:lnTo>
                <a:lnTo>
                  <a:pt x="11249" y="1308"/>
                </a:lnTo>
                <a:lnTo>
                  <a:pt x="11390" y="1226"/>
                </a:lnTo>
                <a:lnTo>
                  <a:pt x="11531" y="1096"/>
                </a:lnTo>
                <a:close/>
                <a:moveTo>
                  <a:pt x="10729" y="0"/>
                </a:moveTo>
                <a:lnTo>
                  <a:pt x="10542" y="41"/>
                </a:lnTo>
                <a:lnTo>
                  <a:pt x="10447" y="126"/>
                </a:lnTo>
                <a:lnTo>
                  <a:pt x="10306" y="212"/>
                </a:lnTo>
                <a:lnTo>
                  <a:pt x="10210" y="294"/>
                </a:lnTo>
                <a:lnTo>
                  <a:pt x="10164" y="420"/>
                </a:lnTo>
                <a:lnTo>
                  <a:pt x="10114" y="550"/>
                </a:lnTo>
                <a:lnTo>
                  <a:pt x="10069" y="717"/>
                </a:lnTo>
                <a:lnTo>
                  <a:pt x="10114" y="929"/>
                </a:lnTo>
                <a:lnTo>
                  <a:pt x="1608" y="5326"/>
                </a:lnTo>
                <a:lnTo>
                  <a:pt x="1371" y="5114"/>
                </a:lnTo>
                <a:lnTo>
                  <a:pt x="1180" y="5073"/>
                </a:lnTo>
                <a:lnTo>
                  <a:pt x="852" y="5073"/>
                </a:lnTo>
                <a:lnTo>
                  <a:pt x="711" y="5114"/>
                </a:lnTo>
                <a:lnTo>
                  <a:pt x="474" y="5240"/>
                </a:lnTo>
                <a:lnTo>
                  <a:pt x="332" y="5452"/>
                </a:lnTo>
                <a:lnTo>
                  <a:pt x="283" y="5578"/>
                </a:lnTo>
                <a:lnTo>
                  <a:pt x="283" y="5705"/>
                </a:lnTo>
                <a:lnTo>
                  <a:pt x="332" y="5961"/>
                </a:lnTo>
                <a:lnTo>
                  <a:pt x="474" y="6169"/>
                </a:lnTo>
                <a:lnTo>
                  <a:pt x="661" y="6299"/>
                </a:lnTo>
                <a:lnTo>
                  <a:pt x="943" y="6381"/>
                </a:lnTo>
                <a:lnTo>
                  <a:pt x="943" y="15048"/>
                </a:lnTo>
                <a:lnTo>
                  <a:pt x="756" y="15092"/>
                </a:lnTo>
                <a:lnTo>
                  <a:pt x="565" y="15133"/>
                </a:lnTo>
                <a:lnTo>
                  <a:pt x="378" y="15219"/>
                </a:lnTo>
                <a:lnTo>
                  <a:pt x="237" y="15345"/>
                </a:lnTo>
                <a:lnTo>
                  <a:pt x="141" y="15472"/>
                </a:lnTo>
                <a:lnTo>
                  <a:pt x="46" y="15643"/>
                </a:lnTo>
                <a:lnTo>
                  <a:pt x="0" y="15769"/>
                </a:lnTo>
                <a:lnTo>
                  <a:pt x="0" y="16148"/>
                </a:lnTo>
                <a:lnTo>
                  <a:pt x="46" y="16319"/>
                </a:lnTo>
                <a:lnTo>
                  <a:pt x="141" y="16486"/>
                </a:lnTo>
                <a:lnTo>
                  <a:pt x="424" y="16739"/>
                </a:lnTo>
                <a:lnTo>
                  <a:pt x="615" y="16824"/>
                </a:lnTo>
                <a:lnTo>
                  <a:pt x="802" y="16865"/>
                </a:lnTo>
                <a:lnTo>
                  <a:pt x="1039" y="16910"/>
                </a:lnTo>
                <a:lnTo>
                  <a:pt x="1276" y="16865"/>
                </a:lnTo>
                <a:lnTo>
                  <a:pt x="1513" y="16783"/>
                </a:lnTo>
                <a:lnTo>
                  <a:pt x="1749" y="16657"/>
                </a:lnTo>
                <a:lnTo>
                  <a:pt x="1891" y="16486"/>
                </a:lnTo>
                <a:lnTo>
                  <a:pt x="10210" y="20756"/>
                </a:lnTo>
                <a:lnTo>
                  <a:pt x="10164" y="20968"/>
                </a:lnTo>
                <a:lnTo>
                  <a:pt x="10164" y="21095"/>
                </a:lnTo>
                <a:lnTo>
                  <a:pt x="10210" y="21221"/>
                </a:lnTo>
                <a:lnTo>
                  <a:pt x="10351" y="21433"/>
                </a:lnTo>
                <a:lnTo>
                  <a:pt x="10588" y="21559"/>
                </a:lnTo>
                <a:lnTo>
                  <a:pt x="10729" y="21600"/>
                </a:lnTo>
                <a:lnTo>
                  <a:pt x="11012" y="21600"/>
                </a:lnTo>
                <a:lnTo>
                  <a:pt x="11153" y="21559"/>
                </a:lnTo>
                <a:lnTo>
                  <a:pt x="11344" y="21433"/>
                </a:lnTo>
                <a:lnTo>
                  <a:pt x="11531" y="21221"/>
                </a:lnTo>
                <a:lnTo>
                  <a:pt x="11531" y="21095"/>
                </a:lnTo>
                <a:lnTo>
                  <a:pt x="11581" y="20968"/>
                </a:lnTo>
                <a:lnTo>
                  <a:pt x="11531" y="20756"/>
                </a:lnTo>
                <a:lnTo>
                  <a:pt x="19946" y="16401"/>
                </a:lnTo>
                <a:lnTo>
                  <a:pt x="20087" y="16572"/>
                </a:lnTo>
                <a:lnTo>
                  <a:pt x="20279" y="16698"/>
                </a:lnTo>
                <a:lnTo>
                  <a:pt x="20466" y="16739"/>
                </a:lnTo>
                <a:lnTo>
                  <a:pt x="20702" y="16783"/>
                </a:lnTo>
                <a:lnTo>
                  <a:pt x="20894" y="16783"/>
                </a:lnTo>
                <a:lnTo>
                  <a:pt x="21081" y="16698"/>
                </a:lnTo>
                <a:lnTo>
                  <a:pt x="21222" y="16657"/>
                </a:lnTo>
                <a:lnTo>
                  <a:pt x="21367" y="16527"/>
                </a:lnTo>
                <a:lnTo>
                  <a:pt x="21459" y="16401"/>
                </a:lnTo>
                <a:lnTo>
                  <a:pt x="21554" y="16274"/>
                </a:lnTo>
                <a:lnTo>
                  <a:pt x="21600" y="16148"/>
                </a:lnTo>
                <a:lnTo>
                  <a:pt x="21600" y="15810"/>
                </a:lnTo>
                <a:lnTo>
                  <a:pt x="21509" y="15557"/>
                </a:lnTo>
                <a:lnTo>
                  <a:pt x="21413" y="15431"/>
                </a:lnTo>
                <a:lnTo>
                  <a:pt x="20989" y="15174"/>
                </a:lnTo>
                <a:lnTo>
                  <a:pt x="20798" y="15174"/>
                </a:lnTo>
                <a:lnTo>
                  <a:pt x="20798" y="6340"/>
                </a:lnTo>
                <a:lnTo>
                  <a:pt x="21081" y="6299"/>
                </a:lnTo>
                <a:lnTo>
                  <a:pt x="21272" y="6128"/>
                </a:lnTo>
                <a:lnTo>
                  <a:pt x="21413" y="5961"/>
                </a:lnTo>
                <a:lnTo>
                  <a:pt x="21459" y="5705"/>
                </a:lnTo>
                <a:lnTo>
                  <a:pt x="21367" y="5452"/>
                </a:lnTo>
                <a:lnTo>
                  <a:pt x="21222" y="5240"/>
                </a:lnTo>
                <a:lnTo>
                  <a:pt x="20989" y="5114"/>
                </a:lnTo>
                <a:lnTo>
                  <a:pt x="20844" y="5073"/>
                </a:lnTo>
                <a:lnTo>
                  <a:pt x="20515" y="5073"/>
                </a:lnTo>
                <a:lnTo>
                  <a:pt x="20374" y="5155"/>
                </a:lnTo>
                <a:lnTo>
                  <a:pt x="20233" y="5240"/>
                </a:lnTo>
                <a:lnTo>
                  <a:pt x="20137" y="5326"/>
                </a:lnTo>
                <a:lnTo>
                  <a:pt x="11581" y="929"/>
                </a:lnTo>
                <a:lnTo>
                  <a:pt x="11627" y="717"/>
                </a:lnTo>
                <a:lnTo>
                  <a:pt x="11627" y="550"/>
                </a:lnTo>
                <a:lnTo>
                  <a:pt x="11581" y="420"/>
                </a:lnTo>
                <a:lnTo>
                  <a:pt x="11531" y="294"/>
                </a:lnTo>
                <a:lnTo>
                  <a:pt x="11440" y="212"/>
                </a:lnTo>
                <a:lnTo>
                  <a:pt x="11299" y="126"/>
                </a:lnTo>
                <a:lnTo>
                  <a:pt x="11153" y="41"/>
                </a:lnTo>
                <a:lnTo>
                  <a:pt x="11012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6" name="Google Shape;41;p3"/>
          <p:cNvSpPr/>
          <p:nvPr/>
        </p:nvSpPr>
        <p:spPr>
          <a:xfrm>
            <a:off x="104" y="-1"/>
            <a:ext cx="2845529" cy="33432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351" y="1154"/>
                </a:moveTo>
                <a:lnTo>
                  <a:pt x="9942" y="1931"/>
                </a:lnTo>
                <a:lnTo>
                  <a:pt x="9923" y="1969"/>
                </a:lnTo>
                <a:lnTo>
                  <a:pt x="9915" y="2000"/>
                </a:lnTo>
                <a:lnTo>
                  <a:pt x="9923" y="2038"/>
                </a:lnTo>
                <a:lnTo>
                  <a:pt x="9932" y="2062"/>
                </a:lnTo>
                <a:lnTo>
                  <a:pt x="9950" y="2092"/>
                </a:lnTo>
                <a:lnTo>
                  <a:pt x="9969" y="2115"/>
                </a:lnTo>
                <a:lnTo>
                  <a:pt x="9996" y="2138"/>
                </a:lnTo>
                <a:lnTo>
                  <a:pt x="10023" y="2154"/>
                </a:lnTo>
                <a:lnTo>
                  <a:pt x="10059" y="2161"/>
                </a:lnTo>
                <a:lnTo>
                  <a:pt x="10095" y="2169"/>
                </a:lnTo>
                <a:lnTo>
                  <a:pt x="10095" y="3723"/>
                </a:lnTo>
                <a:lnTo>
                  <a:pt x="10068" y="3731"/>
                </a:lnTo>
                <a:lnTo>
                  <a:pt x="10032" y="3738"/>
                </a:lnTo>
                <a:lnTo>
                  <a:pt x="10004" y="3754"/>
                </a:lnTo>
                <a:lnTo>
                  <a:pt x="9987" y="3769"/>
                </a:lnTo>
                <a:lnTo>
                  <a:pt x="9950" y="3815"/>
                </a:lnTo>
                <a:lnTo>
                  <a:pt x="9942" y="3838"/>
                </a:lnTo>
                <a:lnTo>
                  <a:pt x="9942" y="3892"/>
                </a:lnTo>
                <a:lnTo>
                  <a:pt x="9950" y="3915"/>
                </a:lnTo>
                <a:lnTo>
                  <a:pt x="8387" y="4685"/>
                </a:lnTo>
                <a:lnTo>
                  <a:pt x="8360" y="4654"/>
                </a:lnTo>
                <a:lnTo>
                  <a:pt x="8324" y="4631"/>
                </a:lnTo>
                <a:lnTo>
                  <a:pt x="8279" y="4615"/>
                </a:lnTo>
                <a:lnTo>
                  <a:pt x="8179" y="4615"/>
                </a:lnTo>
                <a:lnTo>
                  <a:pt x="8143" y="4631"/>
                </a:lnTo>
                <a:lnTo>
                  <a:pt x="8098" y="4654"/>
                </a:lnTo>
                <a:lnTo>
                  <a:pt x="8071" y="4685"/>
                </a:lnTo>
                <a:lnTo>
                  <a:pt x="6516" y="3923"/>
                </a:lnTo>
                <a:lnTo>
                  <a:pt x="6525" y="3892"/>
                </a:lnTo>
                <a:lnTo>
                  <a:pt x="6525" y="3838"/>
                </a:lnTo>
                <a:lnTo>
                  <a:pt x="6516" y="3815"/>
                </a:lnTo>
                <a:lnTo>
                  <a:pt x="6498" y="3785"/>
                </a:lnTo>
                <a:lnTo>
                  <a:pt x="6453" y="3746"/>
                </a:lnTo>
                <a:lnTo>
                  <a:pt x="6426" y="3731"/>
                </a:lnTo>
                <a:lnTo>
                  <a:pt x="6399" y="3723"/>
                </a:lnTo>
                <a:lnTo>
                  <a:pt x="6362" y="3715"/>
                </a:lnTo>
                <a:lnTo>
                  <a:pt x="6362" y="2169"/>
                </a:lnTo>
                <a:lnTo>
                  <a:pt x="6399" y="2161"/>
                </a:lnTo>
                <a:lnTo>
                  <a:pt x="6435" y="2154"/>
                </a:lnTo>
                <a:lnTo>
                  <a:pt x="6462" y="2138"/>
                </a:lnTo>
                <a:lnTo>
                  <a:pt x="6489" y="2115"/>
                </a:lnTo>
                <a:lnTo>
                  <a:pt x="6516" y="2092"/>
                </a:lnTo>
                <a:lnTo>
                  <a:pt x="6534" y="2069"/>
                </a:lnTo>
                <a:lnTo>
                  <a:pt x="6543" y="2038"/>
                </a:lnTo>
                <a:lnTo>
                  <a:pt x="6543" y="1969"/>
                </a:lnTo>
                <a:lnTo>
                  <a:pt x="6525" y="1931"/>
                </a:lnTo>
                <a:lnTo>
                  <a:pt x="8107" y="1154"/>
                </a:lnTo>
                <a:lnTo>
                  <a:pt x="8134" y="1177"/>
                </a:lnTo>
                <a:lnTo>
                  <a:pt x="8161" y="1192"/>
                </a:lnTo>
                <a:lnTo>
                  <a:pt x="8197" y="1208"/>
                </a:lnTo>
                <a:lnTo>
                  <a:pt x="8233" y="1215"/>
                </a:lnTo>
                <a:lnTo>
                  <a:pt x="8269" y="1208"/>
                </a:lnTo>
                <a:lnTo>
                  <a:pt x="8296" y="1192"/>
                </a:lnTo>
                <a:lnTo>
                  <a:pt x="8324" y="1177"/>
                </a:lnTo>
                <a:lnTo>
                  <a:pt x="8351" y="1154"/>
                </a:lnTo>
                <a:close/>
                <a:moveTo>
                  <a:pt x="15934" y="1177"/>
                </a:moveTo>
                <a:lnTo>
                  <a:pt x="17479" y="1939"/>
                </a:lnTo>
                <a:lnTo>
                  <a:pt x="17470" y="1969"/>
                </a:lnTo>
                <a:lnTo>
                  <a:pt x="17470" y="2031"/>
                </a:lnTo>
                <a:lnTo>
                  <a:pt x="17479" y="2062"/>
                </a:lnTo>
                <a:lnTo>
                  <a:pt x="17497" y="2085"/>
                </a:lnTo>
                <a:lnTo>
                  <a:pt x="17515" y="2108"/>
                </a:lnTo>
                <a:lnTo>
                  <a:pt x="17543" y="2123"/>
                </a:lnTo>
                <a:lnTo>
                  <a:pt x="17570" y="2138"/>
                </a:lnTo>
                <a:lnTo>
                  <a:pt x="17597" y="2146"/>
                </a:lnTo>
                <a:lnTo>
                  <a:pt x="17632" y="2154"/>
                </a:lnTo>
                <a:lnTo>
                  <a:pt x="17632" y="3708"/>
                </a:lnTo>
                <a:lnTo>
                  <a:pt x="17597" y="3715"/>
                </a:lnTo>
                <a:lnTo>
                  <a:pt x="17560" y="3723"/>
                </a:lnTo>
                <a:lnTo>
                  <a:pt x="17533" y="3738"/>
                </a:lnTo>
                <a:lnTo>
                  <a:pt x="17506" y="3754"/>
                </a:lnTo>
                <a:lnTo>
                  <a:pt x="17479" y="3785"/>
                </a:lnTo>
                <a:lnTo>
                  <a:pt x="17470" y="3808"/>
                </a:lnTo>
                <a:lnTo>
                  <a:pt x="17452" y="3838"/>
                </a:lnTo>
                <a:lnTo>
                  <a:pt x="17452" y="3900"/>
                </a:lnTo>
                <a:lnTo>
                  <a:pt x="17470" y="3923"/>
                </a:lnTo>
                <a:lnTo>
                  <a:pt x="15924" y="4685"/>
                </a:lnTo>
                <a:lnTo>
                  <a:pt x="15897" y="4654"/>
                </a:lnTo>
                <a:lnTo>
                  <a:pt x="15852" y="4631"/>
                </a:lnTo>
                <a:lnTo>
                  <a:pt x="15807" y="4615"/>
                </a:lnTo>
                <a:lnTo>
                  <a:pt x="15762" y="4608"/>
                </a:lnTo>
                <a:lnTo>
                  <a:pt x="15717" y="4615"/>
                </a:lnTo>
                <a:lnTo>
                  <a:pt x="15671" y="4631"/>
                </a:lnTo>
                <a:lnTo>
                  <a:pt x="15626" y="4654"/>
                </a:lnTo>
                <a:lnTo>
                  <a:pt x="15599" y="4685"/>
                </a:lnTo>
                <a:lnTo>
                  <a:pt x="14063" y="3923"/>
                </a:lnTo>
                <a:lnTo>
                  <a:pt x="14071" y="3900"/>
                </a:lnTo>
                <a:lnTo>
                  <a:pt x="14071" y="3838"/>
                </a:lnTo>
                <a:lnTo>
                  <a:pt x="14063" y="3808"/>
                </a:lnTo>
                <a:lnTo>
                  <a:pt x="14026" y="3762"/>
                </a:lnTo>
                <a:lnTo>
                  <a:pt x="13999" y="3738"/>
                </a:lnTo>
                <a:lnTo>
                  <a:pt x="13963" y="3723"/>
                </a:lnTo>
                <a:lnTo>
                  <a:pt x="13936" y="3708"/>
                </a:lnTo>
                <a:lnTo>
                  <a:pt x="13900" y="3708"/>
                </a:lnTo>
                <a:lnTo>
                  <a:pt x="13900" y="2154"/>
                </a:lnTo>
                <a:lnTo>
                  <a:pt x="13936" y="2146"/>
                </a:lnTo>
                <a:lnTo>
                  <a:pt x="13963" y="2138"/>
                </a:lnTo>
                <a:lnTo>
                  <a:pt x="13990" y="2123"/>
                </a:lnTo>
                <a:lnTo>
                  <a:pt x="14036" y="2085"/>
                </a:lnTo>
                <a:lnTo>
                  <a:pt x="14044" y="2062"/>
                </a:lnTo>
                <a:lnTo>
                  <a:pt x="14054" y="2031"/>
                </a:lnTo>
                <a:lnTo>
                  <a:pt x="14063" y="2000"/>
                </a:lnTo>
                <a:lnTo>
                  <a:pt x="14054" y="1969"/>
                </a:lnTo>
                <a:lnTo>
                  <a:pt x="14044" y="1939"/>
                </a:lnTo>
                <a:lnTo>
                  <a:pt x="15590" y="1185"/>
                </a:lnTo>
                <a:lnTo>
                  <a:pt x="15617" y="1215"/>
                </a:lnTo>
                <a:lnTo>
                  <a:pt x="15662" y="1238"/>
                </a:lnTo>
                <a:lnTo>
                  <a:pt x="15707" y="1262"/>
                </a:lnTo>
                <a:lnTo>
                  <a:pt x="15816" y="1262"/>
                </a:lnTo>
                <a:lnTo>
                  <a:pt x="15861" y="1238"/>
                </a:lnTo>
                <a:lnTo>
                  <a:pt x="15907" y="1215"/>
                </a:lnTo>
                <a:lnTo>
                  <a:pt x="15934" y="1177"/>
                </a:lnTo>
                <a:close/>
                <a:moveTo>
                  <a:pt x="19666" y="1162"/>
                </a:moveTo>
                <a:lnTo>
                  <a:pt x="21239" y="1939"/>
                </a:lnTo>
                <a:lnTo>
                  <a:pt x="21230" y="1969"/>
                </a:lnTo>
                <a:lnTo>
                  <a:pt x="21220" y="2000"/>
                </a:lnTo>
                <a:lnTo>
                  <a:pt x="21230" y="2038"/>
                </a:lnTo>
                <a:lnTo>
                  <a:pt x="21239" y="2062"/>
                </a:lnTo>
                <a:lnTo>
                  <a:pt x="21247" y="2092"/>
                </a:lnTo>
                <a:lnTo>
                  <a:pt x="21275" y="2115"/>
                </a:lnTo>
                <a:lnTo>
                  <a:pt x="21329" y="2146"/>
                </a:lnTo>
                <a:lnTo>
                  <a:pt x="21365" y="2161"/>
                </a:lnTo>
                <a:lnTo>
                  <a:pt x="21392" y="2161"/>
                </a:lnTo>
                <a:lnTo>
                  <a:pt x="21392" y="3708"/>
                </a:lnTo>
                <a:lnTo>
                  <a:pt x="21365" y="3715"/>
                </a:lnTo>
                <a:lnTo>
                  <a:pt x="21329" y="3723"/>
                </a:lnTo>
                <a:lnTo>
                  <a:pt x="21302" y="3738"/>
                </a:lnTo>
                <a:lnTo>
                  <a:pt x="21275" y="3762"/>
                </a:lnTo>
                <a:lnTo>
                  <a:pt x="21247" y="3785"/>
                </a:lnTo>
                <a:lnTo>
                  <a:pt x="21239" y="3808"/>
                </a:lnTo>
                <a:lnTo>
                  <a:pt x="21220" y="3838"/>
                </a:lnTo>
                <a:lnTo>
                  <a:pt x="21220" y="3900"/>
                </a:lnTo>
                <a:lnTo>
                  <a:pt x="21239" y="3923"/>
                </a:lnTo>
                <a:lnTo>
                  <a:pt x="19666" y="4692"/>
                </a:lnTo>
                <a:lnTo>
                  <a:pt x="19639" y="4669"/>
                </a:lnTo>
                <a:lnTo>
                  <a:pt x="19611" y="4654"/>
                </a:lnTo>
                <a:lnTo>
                  <a:pt x="19567" y="4638"/>
                </a:lnTo>
                <a:lnTo>
                  <a:pt x="19530" y="4631"/>
                </a:lnTo>
                <a:lnTo>
                  <a:pt x="19485" y="4638"/>
                </a:lnTo>
                <a:lnTo>
                  <a:pt x="19449" y="4654"/>
                </a:lnTo>
                <a:lnTo>
                  <a:pt x="19413" y="4669"/>
                </a:lnTo>
                <a:lnTo>
                  <a:pt x="19386" y="4692"/>
                </a:lnTo>
                <a:lnTo>
                  <a:pt x="17822" y="3923"/>
                </a:lnTo>
                <a:lnTo>
                  <a:pt x="17832" y="3900"/>
                </a:lnTo>
                <a:lnTo>
                  <a:pt x="17840" y="3869"/>
                </a:lnTo>
                <a:lnTo>
                  <a:pt x="17832" y="3838"/>
                </a:lnTo>
                <a:lnTo>
                  <a:pt x="17822" y="3808"/>
                </a:lnTo>
                <a:lnTo>
                  <a:pt x="17804" y="3785"/>
                </a:lnTo>
                <a:lnTo>
                  <a:pt x="17786" y="3762"/>
                </a:lnTo>
                <a:lnTo>
                  <a:pt x="17759" y="3738"/>
                </a:lnTo>
                <a:lnTo>
                  <a:pt x="17732" y="3723"/>
                </a:lnTo>
                <a:lnTo>
                  <a:pt x="17705" y="3715"/>
                </a:lnTo>
                <a:lnTo>
                  <a:pt x="17669" y="3708"/>
                </a:lnTo>
                <a:lnTo>
                  <a:pt x="17669" y="2154"/>
                </a:lnTo>
                <a:lnTo>
                  <a:pt x="17696" y="2146"/>
                </a:lnTo>
                <a:lnTo>
                  <a:pt x="17732" y="2138"/>
                </a:lnTo>
                <a:lnTo>
                  <a:pt x="17759" y="2123"/>
                </a:lnTo>
                <a:lnTo>
                  <a:pt x="17777" y="2108"/>
                </a:lnTo>
                <a:lnTo>
                  <a:pt x="17813" y="2062"/>
                </a:lnTo>
                <a:lnTo>
                  <a:pt x="17822" y="2031"/>
                </a:lnTo>
                <a:lnTo>
                  <a:pt x="17822" y="1969"/>
                </a:lnTo>
                <a:lnTo>
                  <a:pt x="17804" y="1946"/>
                </a:lnTo>
                <a:lnTo>
                  <a:pt x="19394" y="1162"/>
                </a:lnTo>
                <a:lnTo>
                  <a:pt x="19422" y="1192"/>
                </a:lnTo>
                <a:lnTo>
                  <a:pt x="19449" y="1208"/>
                </a:lnTo>
                <a:lnTo>
                  <a:pt x="19485" y="1223"/>
                </a:lnTo>
                <a:lnTo>
                  <a:pt x="19530" y="1231"/>
                </a:lnTo>
                <a:lnTo>
                  <a:pt x="19567" y="1223"/>
                </a:lnTo>
                <a:lnTo>
                  <a:pt x="19603" y="1208"/>
                </a:lnTo>
                <a:lnTo>
                  <a:pt x="19639" y="1185"/>
                </a:lnTo>
                <a:lnTo>
                  <a:pt x="19666" y="1162"/>
                </a:lnTo>
                <a:close/>
                <a:moveTo>
                  <a:pt x="12174" y="1185"/>
                </a:moveTo>
                <a:lnTo>
                  <a:pt x="13719" y="1939"/>
                </a:lnTo>
                <a:lnTo>
                  <a:pt x="13701" y="1969"/>
                </a:lnTo>
                <a:lnTo>
                  <a:pt x="13701" y="2031"/>
                </a:lnTo>
                <a:lnTo>
                  <a:pt x="13710" y="2062"/>
                </a:lnTo>
                <a:lnTo>
                  <a:pt x="13746" y="2108"/>
                </a:lnTo>
                <a:lnTo>
                  <a:pt x="13773" y="2123"/>
                </a:lnTo>
                <a:lnTo>
                  <a:pt x="13800" y="2138"/>
                </a:lnTo>
                <a:lnTo>
                  <a:pt x="13827" y="2154"/>
                </a:lnTo>
                <a:lnTo>
                  <a:pt x="13864" y="2154"/>
                </a:lnTo>
                <a:lnTo>
                  <a:pt x="13864" y="3708"/>
                </a:lnTo>
                <a:lnTo>
                  <a:pt x="13827" y="3708"/>
                </a:lnTo>
                <a:lnTo>
                  <a:pt x="13792" y="3723"/>
                </a:lnTo>
                <a:lnTo>
                  <a:pt x="13765" y="3738"/>
                </a:lnTo>
                <a:lnTo>
                  <a:pt x="13737" y="3754"/>
                </a:lnTo>
                <a:lnTo>
                  <a:pt x="13710" y="3777"/>
                </a:lnTo>
                <a:lnTo>
                  <a:pt x="13701" y="3808"/>
                </a:lnTo>
                <a:lnTo>
                  <a:pt x="13692" y="3838"/>
                </a:lnTo>
                <a:lnTo>
                  <a:pt x="13683" y="3869"/>
                </a:lnTo>
                <a:lnTo>
                  <a:pt x="13692" y="3900"/>
                </a:lnTo>
                <a:lnTo>
                  <a:pt x="13701" y="3931"/>
                </a:lnTo>
                <a:lnTo>
                  <a:pt x="12111" y="4708"/>
                </a:lnTo>
                <a:lnTo>
                  <a:pt x="12084" y="4685"/>
                </a:lnTo>
                <a:lnTo>
                  <a:pt x="12056" y="4669"/>
                </a:lnTo>
                <a:lnTo>
                  <a:pt x="12029" y="4661"/>
                </a:lnTo>
                <a:lnTo>
                  <a:pt x="11966" y="4661"/>
                </a:lnTo>
                <a:lnTo>
                  <a:pt x="11929" y="4669"/>
                </a:lnTo>
                <a:lnTo>
                  <a:pt x="11902" y="4685"/>
                </a:lnTo>
                <a:lnTo>
                  <a:pt x="11885" y="4708"/>
                </a:lnTo>
                <a:lnTo>
                  <a:pt x="10276" y="3915"/>
                </a:lnTo>
                <a:lnTo>
                  <a:pt x="10285" y="3869"/>
                </a:lnTo>
                <a:lnTo>
                  <a:pt x="10285" y="3838"/>
                </a:lnTo>
                <a:lnTo>
                  <a:pt x="10276" y="3815"/>
                </a:lnTo>
                <a:lnTo>
                  <a:pt x="10239" y="3769"/>
                </a:lnTo>
                <a:lnTo>
                  <a:pt x="10221" y="3754"/>
                </a:lnTo>
                <a:lnTo>
                  <a:pt x="10194" y="3738"/>
                </a:lnTo>
                <a:lnTo>
                  <a:pt x="10167" y="3731"/>
                </a:lnTo>
                <a:lnTo>
                  <a:pt x="10131" y="3723"/>
                </a:lnTo>
                <a:lnTo>
                  <a:pt x="10131" y="2169"/>
                </a:lnTo>
                <a:lnTo>
                  <a:pt x="10167" y="2161"/>
                </a:lnTo>
                <a:lnTo>
                  <a:pt x="10204" y="2146"/>
                </a:lnTo>
                <a:lnTo>
                  <a:pt x="10258" y="2115"/>
                </a:lnTo>
                <a:lnTo>
                  <a:pt x="10276" y="2092"/>
                </a:lnTo>
                <a:lnTo>
                  <a:pt x="10294" y="2062"/>
                </a:lnTo>
                <a:lnTo>
                  <a:pt x="10303" y="2038"/>
                </a:lnTo>
                <a:lnTo>
                  <a:pt x="10303" y="1969"/>
                </a:lnTo>
                <a:lnTo>
                  <a:pt x="10285" y="1939"/>
                </a:lnTo>
                <a:lnTo>
                  <a:pt x="11813" y="1185"/>
                </a:lnTo>
                <a:lnTo>
                  <a:pt x="11848" y="1223"/>
                </a:lnTo>
                <a:lnTo>
                  <a:pt x="11939" y="1269"/>
                </a:lnTo>
                <a:lnTo>
                  <a:pt x="12047" y="1269"/>
                </a:lnTo>
                <a:lnTo>
                  <a:pt x="12102" y="1246"/>
                </a:lnTo>
                <a:lnTo>
                  <a:pt x="12146" y="1223"/>
                </a:lnTo>
                <a:lnTo>
                  <a:pt x="12174" y="1185"/>
                </a:lnTo>
                <a:close/>
                <a:moveTo>
                  <a:pt x="2729" y="3946"/>
                </a:moveTo>
                <a:lnTo>
                  <a:pt x="4311" y="4723"/>
                </a:lnTo>
                <a:lnTo>
                  <a:pt x="4302" y="4754"/>
                </a:lnTo>
                <a:lnTo>
                  <a:pt x="4302" y="4808"/>
                </a:lnTo>
                <a:lnTo>
                  <a:pt x="4311" y="4831"/>
                </a:lnTo>
                <a:lnTo>
                  <a:pt x="4347" y="4870"/>
                </a:lnTo>
                <a:lnTo>
                  <a:pt x="4392" y="4900"/>
                </a:lnTo>
                <a:lnTo>
                  <a:pt x="4419" y="4907"/>
                </a:lnTo>
                <a:lnTo>
                  <a:pt x="4447" y="4915"/>
                </a:lnTo>
                <a:lnTo>
                  <a:pt x="4447" y="6508"/>
                </a:lnTo>
                <a:lnTo>
                  <a:pt x="4419" y="6508"/>
                </a:lnTo>
                <a:lnTo>
                  <a:pt x="4392" y="6523"/>
                </a:lnTo>
                <a:lnTo>
                  <a:pt x="4338" y="6554"/>
                </a:lnTo>
                <a:lnTo>
                  <a:pt x="4311" y="6593"/>
                </a:lnTo>
                <a:lnTo>
                  <a:pt x="4302" y="6616"/>
                </a:lnTo>
                <a:lnTo>
                  <a:pt x="4302" y="6646"/>
                </a:lnTo>
                <a:lnTo>
                  <a:pt x="4311" y="6693"/>
                </a:lnTo>
                <a:lnTo>
                  <a:pt x="2756" y="7454"/>
                </a:lnTo>
                <a:lnTo>
                  <a:pt x="2720" y="7423"/>
                </a:lnTo>
                <a:lnTo>
                  <a:pt x="2684" y="7392"/>
                </a:lnTo>
                <a:lnTo>
                  <a:pt x="2630" y="7377"/>
                </a:lnTo>
                <a:lnTo>
                  <a:pt x="2530" y="7377"/>
                </a:lnTo>
                <a:lnTo>
                  <a:pt x="2476" y="7392"/>
                </a:lnTo>
                <a:lnTo>
                  <a:pt x="2440" y="7423"/>
                </a:lnTo>
                <a:lnTo>
                  <a:pt x="2404" y="7454"/>
                </a:lnTo>
                <a:lnTo>
                  <a:pt x="868" y="6693"/>
                </a:lnTo>
                <a:lnTo>
                  <a:pt x="876" y="6669"/>
                </a:lnTo>
                <a:lnTo>
                  <a:pt x="876" y="6616"/>
                </a:lnTo>
                <a:lnTo>
                  <a:pt x="868" y="6584"/>
                </a:lnTo>
                <a:lnTo>
                  <a:pt x="831" y="6538"/>
                </a:lnTo>
                <a:lnTo>
                  <a:pt x="804" y="6523"/>
                </a:lnTo>
                <a:lnTo>
                  <a:pt x="777" y="6508"/>
                </a:lnTo>
                <a:lnTo>
                  <a:pt x="750" y="6500"/>
                </a:lnTo>
                <a:lnTo>
                  <a:pt x="714" y="6492"/>
                </a:lnTo>
                <a:lnTo>
                  <a:pt x="714" y="4938"/>
                </a:lnTo>
                <a:lnTo>
                  <a:pt x="750" y="4938"/>
                </a:lnTo>
                <a:lnTo>
                  <a:pt x="787" y="4923"/>
                </a:lnTo>
                <a:lnTo>
                  <a:pt x="814" y="4907"/>
                </a:lnTo>
                <a:lnTo>
                  <a:pt x="841" y="4892"/>
                </a:lnTo>
                <a:lnTo>
                  <a:pt x="859" y="4861"/>
                </a:lnTo>
                <a:lnTo>
                  <a:pt x="876" y="4838"/>
                </a:lnTo>
                <a:lnTo>
                  <a:pt x="886" y="4808"/>
                </a:lnTo>
                <a:lnTo>
                  <a:pt x="886" y="4746"/>
                </a:lnTo>
                <a:lnTo>
                  <a:pt x="876" y="4715"/>
                </a:lnTo>
                <a:lnTo>
                  <a:pt x="2431" y="3946"/>
                </a:lnTo>
                <a:lnTo>
                  <a:pt x="2458" y="3977"/>
                </a:lnTo>
                <a:lnTo>
                  <a:pt x="2494" y="4000"/>
                </a:lnTo>
                <a:lnTo>
                  <a:pt x="2530" y="4015"/>
                </a:lnTo>
                <a:lnTo>
                  <a:pt x="2630" y="4015"/>
                </a:lnTo>
                <a:lnTo>
                  <a:pt x="2666" y="4000"/>
                </a:lnTo>
                <a:lnTo>
                  <a:pt x="2702" y="3977"/>
                </a:lnTo>
                <a:lnTo>
                  <a:pt x="2729" y="3946"/>
                </a:lnTo>
                <a:close/>
                <a:moveTo>
                  <a:pt x="10258" y="3946"/>
                </a:moveTo>
                <a:lnTo>
                  <a:pt x="11867" y="4731"/>
                </a:lnTo>
                <a:lnTo>
                  <a:pt x="11857" y="4754"/>
                </a:lnTo>
                <a:lnTo>
                  <a:pt x="11857" y="4777"/>
                </a:lnTo>
                <a:lnTo>
                  <a:pt x="11867" y="4823"/>
                </a:lnTo>
                <a:lnTo>
                  <a:pt x="11894" y="4861"/>
                </a:lnTo>
                <a:lnTo>
                  <a:pt x="11929" y="4884"/>
                </a:lnTo>
                <a:lnTo>
                  <a:pt x="11984" y="4900"/>
                </a:lnTo>
                <a:lnTo>
                  <a:pt x="11984" y="6477"/>
                </a:lnTo>
                <a:lnTo>
                  <a:pt x="11948" y="6484"/>
                </a:lnTo>
                <a:lnTo>
                  <a:pt x="11912" y="6492"/>
                </a:lnTo>
                <a:lnTo>
                  <a:pt x="11875" y="6508"/>
                </a:lnTo>
                <a:lnTo>
                  <a:pt x="11848" y="6531"/>
                </a:lnTo>
                <a:lnTo>
                  <a:pt x="11830" y="6554"/>
                </a:lnTo>
                <a:lnTo>
                  <a:pt x="11813" y="6584"/>
                </a:lnTo>
                <a:lnTo>
                  <a:pt x="11803" y="6616"/>
                </a:lnTo>
                <a:lnTo>
                  <a:pt x="11803" y="6677"/>
                </a:lnTo>
                <a:lnTo>
                  <a:pt x="11813" y="6707"/>
                </a:lnTo>
                <a:lnTo>
                  <a:pt x="10239" y="7477"/>
                </a:lnTo>
                <a:lnTo>
                  <a:pt x="10212" y="7454"/>
                </a:lnTo>
                <a:lnTo>
                  <a:pt x="10185" y="7438"/>
                </a:lnTo>
                <a:lnTo>
                  <a:pt x="10149" y="7431"/>
                </a:lnTo>
                <a:lnTo>
                  <a:pt x="10113" y="7423"/>
                </a:lnTo>
                <a:lnTo>
                  <a:pt x="10077" y="7431"/>
                </a:lnTo>
                <a:lnTo>
                  <a:pt x="10041" y="7438"/>
                </a:lnTo>
                <a:lnTo>
                  <a:pt x="10014" y="7454"/>
                </a:lnTo>
                <a:lnTo>
                  <a:pt x="9987" y="7477"/>
                </a:lnTo>
                <a:lnTo>
                  <a:pt x="8423" y="6707"/>
                </a:lnTo>
                <a:lnTo>
                  <a:pt x="8432" y="6677"/>
                </a:lnTo>
                <a:lnTo>
                  <a:pt x="8432" y="6607"/>
                </a:lnTo>
                <a:lnTo>
                  <a:pt x="8414" y="6577"/>
                </a:lnTo>
                <a:lnTo>
                  <a:pt x="8405" y="6554"/>
                </a:lnTo>
                <a:lnTo>
                  <a:pt x="8351" y="6508"/>
                </a:lnTo>
                <a:lnTo>
                  <a:pt x="8324" y="6492"/>
                </a:lnTo>
                <a:lnTo>
                  <a:pt x="8287" y="6477"/>
                </a:lnTo>
                <a:lnTo>
                  <a:pt x="8252" y="6469"/>
                </a:lnTo>
                <a:lnTo>
                  <a:pt x="8252" y="4946"/>
                </a:lnTo>
                <a:lnTo>
                  <a:pt x="8287" y="4938"/>
                </a:lnTo>
                <a:lnTo>
                  <a:pt x="8314" y="4923"/>
                </a:lnTo>
                <a:lnTo>
                  <a:pt x="8351" y="4907"/>
                </a:lnTo>
                <a:lnTo>
                  <a:pt x="8378" y="4892"/>
                </a:lnTo>
                <a:lnTo>
                  <a:pt x="8396" y="4870"/>
                </a:lnTo>
                <a:lnTo>
                  <a:pt x="8414" y="4838"/>
                </a:lnTo>
                <a:lnTo>
                  <a:pt x="8423" y="4808"/>
                </a:lnTo>
                <a:lnTo>
                  <a:pt x="8423" y="4746"/>
                </a:lnTo>
                <a:lnTo>
                  <a:pt x="8405" y="4715"/>
                </a:lnTo>
                <a:lnTo>
                  <a:pt x="9969" y="3946"/>
                </a:lnTo>
                <a:lnTo>
                  <a:pt x="9996" y="3977"/>
                </a:lnTo>
                <a:lnTo>
                  <a:pt x="10032" y="3992"/>
                </a:lnTo>
                <a:lnTo>
                  <a:pt x="10068" y="4008"/>
                </a:lnTo>
                <a:lnTo>
                  <a:pt x="10113" y="4015"/>
                </a:lnTo>
                <a:lnTo>
                  <a:pt x="10158" y="4008"/>
                </a:lnTo>
                <a:lnTo>
                  <a:pt x="10194" y="3992"/>
                </a:lnTo>
                <a:lnTo>
                  <a:pt x="10231" y="3969"/>
                </a:lnTo>
                <a:lnTo>
                  <a:pt x="10258" y="3946"/>
                </a:lnTo>
                <a:close/>
                <a:moveTo>
                  <a:pt x="2693" y="9485"/>
                </a:moveTo>
                <a:lnTo>
                  <a:pt x="4274" y="10254"/>
                </a:lnTo>
                <a:lnTo>
                  <a:pt x="4257" y="10292"/>
                </a:lnTo>
                <a:lnTo>
                  <a:pt x="4257" y="10362"/>
                </a:lnTo>
                <a:lnTo>
                  <a:pt x="4266" y="10400"/>
                </a:lnTo>
                <a:lnTo>
                  <a:pt x="4284" y="10423"/>
                </a:lnTo>
                <a:lnTo>
                  <a:pt x="4311" y="10454"/>
                </a:lnTo>
                <a:lnTo>
                  <a:pt x="4338" y="10477"/>
                </a:lnTo>
                <a:lnTo>
                  <a:pt x="4375" y="10492"/>
                </a:lnTo>
                <a:lnTo>
                  <a:pt x="4410" y="10500"/>
                </a:lnTo>
                <a:lnTo>
                  <a:pt x="4447" y="10508"/>
                </a:lnTo>
                <a:lnTo>
                  <a:pt x="4447" y="12023"/>
                </a:lnTo>
                <a:lnTo>
                  <a:pt x="4410" y="12031"/>
                </a:lnTo>
                <a:lnTo>
                  <a:pt x="4375" y="12038"/>
                </a:lnTo>
                <a:lnTo>
                  <a:pt x="4338" y="12054"/>
                </a:lnTo>
                <a:lnTo>
                  <a:pt x="4311" y="12077"/>
                </a:lnTo>
                <a:lnTo>
                  <a:pt x="4293" y="12100"/>
                </a:lnTo>
                <a:lnTo>
                  <a:pt x="4274" y="12131"/>
                </a:lnTo>
                <a:lnTo>
                  <a:pt x="4266" y="12161"/>
                </a:lnTo>
                <a:lnTo>
                  <a:pt x="4257" y="12192"/>
                </a:lnTo>
                <a:lnTo>
                  <a:pt x="4266" y="12231"/>
                </a:lnTo>
                <a:lnTo>
                  <a:pt x="4274" y="12261"/>
                </a:lnTo>
                <a:lnTo>
                  <a:pt x="2747" y="13008"/>
                </a:lnTo>
                <a:lnTo>
                  <a:pt x="2711" y="12977"/>
                </a:lnTo>
                <a:lnTo>
                  <a:pt x="2675" y="12954"/>
                </a:lnTo>
                <a:lnTo>
                  <a:pt x="2630" y="12938"/>
                </a:lnTo>
                <a:lnTo>
                  <a:pt x="2530" y="12938"/>
                </a:lnTo>
                <a:lnTo>
                  <a:pt x="2485" y="12954"/>
                </a:lnTo>
                <a:lnTo>
                  <a:pt x="2449" y="12977"/>
                </a:lnTo>
                <a:lnTo>
                  <a:pt x="2413" y="13008"/>
                </a:lnTo>
                <a:lnTo>
                  <a:pt x="886" y="12254"/>
                </a:lnTo>
                <a:lnTo>
                  <a:pt x="895" y="12231"/>
                </a:lnTo>
                <a:lnTo>
                  <a:pt x="895" y="12161"/>
                </a:lnTo>
                <a:lnTo>
                  <a:pt x="886" y="12131"/>
                </a:lnTo>
                <a:lnTo>
                  <a:pt x="868" y="12108"/>
                </a:lnTo>
                <a:lnTo>
                  <a:pt x="814" y="12062"/>
                </a:lnTo>
                <a:lnTo>
                  <a:pt x="787" y="12046"/>
                </a:lnTo>
                <a:lnTo>
                  <a:pt x="750" y="12031"/>
                </a:lnTo>
                <a:lnTo>
                  <a:pt x="714" y="12031"/>
                </a:lnTo>
                <a:lnTo>
                  <a:pt x="714" y="10485"/>
                </a:lnTo>
                <a:lnTo>
                  <a:pt x="750" y="10477"/>
                </a:lnTo>
                <a:lnTo>
                  <a:pt x="777" y="10469"/>
                </a:lnTo>
                <a:lnTo>
                  <a:pt x="831" y="10438"/>
                </a:lnTo>
                <a:lnTo>
                  <a:pt x="849" y="10415"/>
                </a:lnTo>
                <a:lnTo>
                  <a:pt x="868" y="10385"/>
                </a:lnTo>
                <a:lnTo>
                  <a:pt x="876" y="10362"/>
                </a:lnTo>
                <a:lnTo>
                  <a:pt x="876" y="10300"/>
                </a:lnTo>
                <a:lnTo>
                  <a:pt x="868" y="10269"/>
                </a:lnTo>
                <a:lnTo>
                  <a:pt x="2467" y="9485"/>
                </a:lnTo>
                <a:lnTo>
                  <a:pt x="2485" y="9508"/>
                </a:lnTo>
                <a:lnTo>
                  <a:pt x="2512" y="9523"/>
                </a:lnTo>
                <a:lnTo>
                  <a:pt x="2549" y="9531"/>
                </a:lnTo>
                <a:lnTo>
                  <a:pt x="2584" y="9538"/>
                </a:lnTo>
                <a:lnTo>
                  <a:pt x="2612" y="9531"/>
                </a:lnTo>
                <a:lnTo>
                  <a:pt x="2648" y="9523"/>
                </a:lnTo>
                <a:lnTo>
                  <a:pt x="2675" y="9508"/>
                </a:lnTo>
                <a:lnTo>
                  <a:pt x="2693" y="9485"/>
                </a:lnTo>
                <a:close/>
                <a:moveTo>
                  <a:pt x="6525" y="9515"/>
                </a:moveTo>
                <a:lnTo>
                  <a:pt x="8035" y="10254"/>
                </a:lnTo>
                <a:lnTo>
                  <a:pt x="8025" y="10292"/>
                </a:lnTo>
                <a:lnTo>
                  <a:pt x="8016" y="10331"/>
                </a:lnTo>
                <a:lnTo>
                  <a:pt x="8025" y="10369"/>
                </a:lnTo>
                <a:lnTo>
                  <a:pt x="8035" y="10400"/>
                </a:lnTo>
                <a:lnTo>
                  <a:pt x="8052" y="10431"/>
                </a:lnTo>
                <a:lnTo>
                  <a:pt x="8071" y="10454"/>
                </a:lnTo>
                <a:lnTo>
                  <a:pt x="8107" y="10477"/>
                </a:lnTo>
                <a:lnTo>
                  <a:pt x="8134" y="10492"/>
                </a:lnTo>
                <a:lnTo>
                  <a:pt x="8170" y="10508"/>
                </a:lnTo>
                <a:lnTo>
                  <a:pt x="8215" y="10508"/>
                </a:lnTo>
                <a:lnTo>
                  <a:pt x="8215" y="12031"/>
                </a:lnTo>
                <a:lnTo>
                  <a:pt x="8179" y="12038"/>
                </a:lnTo>
                <a:lnTo>
                  <a:pt x="8143" y="12046"/>
                </a:lnTo>
                <a:lnTo>
                  <a:pt x="8116" y="12062"/>
                </a:lnTo>
                <a:lnTo>
                  <a:pt x="8062" y="12108"/>
                </a:lnTo>
                <a:lnTo>
                  <a:pt x="8043" y="12131"/>
                </a:lnTo>
                <a:lnTo>
                  <a:pt x="8035" y="12161"/>
                </a:lnTo>
                <a:lnTo>
                  <a:pt x="8035" y="12231"/>
                </a:lnTo>
                <a:lnTo>
                  <a:pt x="8043" y="12254"/>
                </a:lnTo>
                <a:lnTo>
                  <a:pt x="6516" y="13008"/>
                </a:lnTo>
                <a:lnTo>
                  <a:pt x="6489" y="12977"/>
                </a:lnTo>
                <a:lnTo>
                  <a:pt x="6444" y="12954"/>
                </a:lnTo>
                <a:lnTo>
                  <a:pt x="6399" y="12938"/>
                </a:lnTo>
                <a:lnTo>
                  <a:pt x="6344" y="12931"/>
                </a:lnTo>
                <a:lnTo>
                  <a:pt x="6300" y="12938"/>
                </a:lnTo>
                <a:lnTo>
                  <a:pt x="6245" y="12954"/>
                </a:lnTo>
                <a:lnTo>
                  <a:pt x="6209" y="12977"/>
                </a:lnTo>
                <a:lnTo>
                  <a:pt x="6172" y="13008"/>
                </a:lnTo>
                <a:lnTo>
                  <a:pt x="4654" y="12261"/>
                </a:lnTo>
                <a:lnTo>
                  <a:pt x="4664" y="12231"/>
                </a:lnTo>
                <a:lnTo>
                  <a:pt x="4672" y="12192"/>
                </a:lnTo>
                <a:lnTo>
                  <a:pt x="4664" y="12161"/>
                </a:lnTo>
                <a:lnTo>
                  <a:pt x="4654" y="12131"/>
                </a:lnTo>
                <a:lnTo>
                  <a:pt x="4636" y="12100"/>
                </a:lnTo>
                <a:lnTo>
                  <a:pt x="4618" y="12077"/>
                </a:lnTo>
                <a:lnTo>
                  <a:pt x="4591" y="12054"/>
                </a:lnTo>
                <a:lnTo>
                  <a:pt x="4555" y="12038"/>
                </a:lnTo>
                <a:lnTo>
                  <a:pt x="4519" y="12031"/>
                </a:lnTo>
                <a:lnTo>
                  <a:pt x="4483" y="12023"/>
                </a:lnTo>
                <a:lnTo>
                  <a:pt x="4483" y="10508"/>
                </a:lnTo>
                <a:lnTo>
                  <a:pt x="4519" y="10500"/>
                </a:lnTo>
                <a:lnTo>
                  <a:pt x="4555" y="10492"/>
                </a:lnTo>
                <a:lnTo>
                  <a:pt x="4591" y="10477"/>
                </a:lnTo>
                <a:lnTo>
                  <a:pt x="4618" y="10454"/>
                </a:lnTo>
                <a:lnTo>
                  <a:pt x="4645" y="10423"/>
                </a:lnTo>
                <a:lnTo>
                  <a:pt x="4654" y="10400"/>
                </a:lnTo>
                <a:lnTo>
                  <a:pt x="4672" y="10362"/>
                </a:lnTo>
                <a:lnTo>
                  <a:pt x="4672" y="10292"/>
                </a:lnTo>
                <a:lnTo>
                  <a:pt x="4654" y="10262"/>
                </a:lnTo>
                <a:lnTo>
                  <a:pt x="6164" y="9515"/>
                </a:lnTo>
                <a:lnTo>
                  <a:pt x="6199" y="9546"/>
                </a:lnTo>
                <a:lnTo>
                  <a:pt x="6245" y="9577"/>
                </a:lnTo>
                <a:lnTo>
                  <a:pt x="6290" y="9592"/>
                </a:lnTo>
                <a:lnTo>
                  <a:pt x="6344" y="9600"/>
                </a:lnTo>
                <a:lnTo>
                  <a:pt x="6399" y="9592"/>
                </a:lnTo>
                <a:lnTo>
                  <a:pt x="6453" y="9577"/>
                </a:lnTo>
                <a:lnTo>
                  <a:pt x="6498" y="9546"/>
                </a:lnTo>
                <a:lnTo>
                  <a:pt x="6525" y="9515"/>
                </a:lnTo>
                <a:close/>
                <a:moveTo>
                  <a:pt x="2739" y="15054"/>
                </a:moveTo>
                <a:lnTo>
                  <a:pt x="4320" y="15839"/>
                </a:lnTo>
                <a:lnTo>
                  <a:pt x="4311" y="15862"/>
                </a:lnTo>
                <a:lnTo>
                  <a:pt x="4311" y="15885"/>
                </a:lnTo>
                <a:lnTo>
                  <a:pt x="4320" y="15931"/>
                </a:lnTo>
                <a:lnTo>
                  <a:pt x="4347" y="15969"/>
                </a:lnTo>
                <a:lnTo>
                  <a:pt x="4392" y="16000"/>
                </a:lnTo>
                <a:lnTo>
                  <a:pt x="4447" y="16008"/>
                </a:lnTo>
                <a:lnTo>
                  <a:pt x="4447" y="17585"/>
                </a:lnTo>
                <a:lnTo>
                  <a:pt x="4410" y="17592"/>
                </a:lnTo>
                <a:lnTo>
                  <a:pt x="4375" y="17600"/>
                </a:lnTo>
                <a:lnTo>
                  <a:pt x="4347" y="17616"/>
                </a:lnTo>
                <a:lnTo>
                  <a:pt x="4320" y="17639"/>
                </a:lnTo>
                <a:lnTo>
                  <a:pt x="4302" y="17662"/>
                </a:lnTo>
                <a:lnTo>
                  <a:pt x="4284" y="17685"/>
                </a:lnTo>
                <a:lnTo>
                  <a:pt x="4274" y="17715"/>
                </a:lnTo>
                <a:lnTo>
                  <a:pt x="4274" y="17777"/>
                </a:lnTo>
                <a:lnTo>
                  <a:pt x="4284" y="17808"/>
                </a:lnTo>
                <a:lnTo>
                  <a:pt x="2720" y="18577"/>
                </a:lnTo>
                <a:lnTo>
                  <a:pt x="2693" y="18546"/>
                </a:lnTo>
                <a:lnTo>
                  <a:pt x="2666" y="18531"/>
                </a:lnTo>
                <a:lnTo>
                  <a:pt x="2621" y="18516"/>
                </a:lnTo>
                <a:lnTo>
                  <a:pt x="2584" y="18508"/>
                </a:lnTo>
                <a:lnTo>
                  <a:pt x="2539" y="18516"/>
                </a:lnTo>
                <a:lnTo>
                  <a:pt x="2503" y="18531"/>
                </a:lnTo>
                <a:lnTo>
                  <a:pt x="2467" y="18546"/>
                </a:lnTo>
                <a:lnTo>
                  <a:pt x="2440" y="18577"/>
                </a:lnTo>
                <a:lnTo>
                  <a:pt x="841" y="17792"/>
                </a:lnTo>
                <a:lnTo>
                  <a:pt x="849" y="17746"/>
                </a:lnTo>
                <a:lnTo>
                  <a:pt x="849" y="17723"/>
                </a:lnTo>
                <a:lnTo>
                  <a:pt x="841" y="17700"/>
                </a:lnTo>
                <a:lnTo>
                  <a:pt x="814" y="17662"/>
                </a:lnTo>
                <a:lnTo>
                  <a:pt x="768" y="17631"/>
                </a:lnTo>
                <a:lnTo>
                  <a:pt x="714" y="17616"/>
                </a:lnTo>
                <a:lnTo>
                  <a:pt x="714" y="16054"/>
                </a:lnTo>
                <a:lnTo>
                  <a:pt x="750" y="16046"/>
                </a:lnTo>
                <a:lnTo>
                  <a:pt x="787" y="16031"/>
                </a:lnTo>
                <a:lnTo>
                  <a:pt x="814" y="16016"/>
                </a:lnTo>
                <a:lnTo>
                  <a:pt x="841" y="16000"/>
                </a:lnTo>
                <a:lnTo>
                  <a:pt x="868" y="15977"/>
                </a:lnTo>
                <a:lnTo>
                  <a:pt x="886" y="15946"/>
                </a:lnTo>
                <a:lnTo>
                  <a:pt x="895" y="15916"/>
                </a:lnTo>
                <a:lnTo>
                  <a:pt x="895" y="15846"/>
                </a:lnTo>
                <a:lnTo>
                  <a:pt x="876" y="15816"/>
                </a:lnTo>
                <a:lnTo>
                  <a:pt x="2422" y="15054"/>
                </a:lnTo>
                <a:lnTo>
                  <a:pt x="2449" y="15085"/>
                </a:lnTo>
                <a:lnTo>
                  <a:pt x="2485" y="15116"/>
                </a:lnTo>
                <a:lnTo>
                  <a:pt x="2530" y="15131"/>
                </a:lnTo>
                <a:lnTo>
                  <a:pt x="2584" y="15131"/>
                </a:lnTo>
                <a:lnTo>
                  <a:pt x="2675" y="15116"/>
                </a:lnTo>
                <a:lnTo>
                  <a:pt x="2711" y="15085"/>
                </a:lnTo>
                <a:lnTo>
                  <a:pt x="2739" y="15054"/>
                </a:lnTo>
                <a:close/>
                <a:moveTo>
                  <a:pt x="6516" y="15062"/>
                </a:moveTo>
                <a:lnTo>
                  <a:pt x="8071" y="15823"/>
                </a:lnTo>
                <a:lnTo>
                  <a:pt x="8062" y="15854"/>
                </a:lnTo>
                <a:lnTo>
                  <a:pt x="8062" y="15908"/>
                </a:lnTo>
                <a:lnTo>
                  <a:pt x="8071" y="15939"/>
                </a:lnTo>
                <a:lnTo>
                  <a:pt x="8079" y="15962"/>
                </a:lnTo>
                <a:lnTo>
                  <a:pt x="8107" y="15985"/>
                </a:lnTo>
                <a:lnTo>
                  <a:pt x="8125" y="16000"/>
                </a:lnTo>
                <a:lnTo>
                  <a:pt x="8152" y="16016"/>
                </a:lnTo>
                <a:lnTo>
                  <a:pt x="8179" y="16023"/>
                </a:lnTo>
                <a:lnTo>
                  <a:pt x="8215" y="16031"/>
                </a:lnTo>
                <a:lnTo>
                  <a:pt x="8215" y="17592"/>
                </a:lnTo>
                <a:lnTo>
                  <a:pt x="8179" y="17600"/>
                </a:lnTo>
                <a:lnTo>
                  <a:pt x="8152" y="17608"/>
                </a:lnTo>
                <a:lnTo>
                  <a:pt x="8125" y="17623"/>
                </a:lnTo>
                <a:lnTo>
                  <a:pt x="8098" y="17646"/>
                </a:lnTo>
                <a:lnTo>
                  <a:pt x="8079" y="17669"/>
                </a:lnTo>
                <a:lnTo>
                  <a:pt x="8062" y="17692"/>
                </a:lnTo>
                <a:lnTo>
                  <a:pt x="8052" y="17715"/>
                </a:lnTo>
                <a:lnTo>
                  <a:pt x="8052" y="17777"/>
                </a:lnTo>
                <a:lnTo>
                  <a:pt x="8062" y="17800"/>
                </a:lnTo>
                <a:lnTo>
                  <a:pt x="6471" y="18585"/>
                </a:lnTo>
                <a:lnTo>
                  <a:pt x="6444" y="18562"/>
                </a:lnTo>
                <a:lnTo>
                  <a:pt x="6416" y="18546"/>
                </a:lnTo>
                <a:lnTo>
                  <a:pt x="6381" y="18539"/>
                </a:lnTo>
                <a:lnTo>
                  <a:pt x="6344" y="18531"/>
                </a:lnTo>
                <a:lnTo>
                  <a:pt x="6308" y="18539"/>
                </a:lnTo>
                <a:lnTo>
                  <a:pt x="6281" y="18546"/>
                </a:lnTo>
                <a:lnTo>
                  <a:pt x="6245" y="18562"/>
                </a:lnTo>
                <a:lnTo>
                  <a:pt x="6227" y="18585"/>
                </a:lnTo>
                <a:lnTo>
                  <a:pt x="4636" y="17808"/>
                </a:lnTo>
                <a:lnTo>
                  <a:pt x="4654" y="17777"/>
                </a:lnTo>
                <a:lnTo>
                  <a:pt x="4654" y="17715"/>
                </a:lnTo>
                <a:lnTo>
                  <a:pt x="4636" y="17685"/>
                </a:lnTo>
                <a:lnTo>
                  <a:pt x="4627" y="17662"/>
                </a:lnTo>
                <a:lnTo>
                  <a:pt x="4582" y="17623"/>
                </a:lnTo>
                <a:lnTo>
                  <a:pt x="4546" y="17608"/>
                </a:lnTo>
                <a:lnTo>
                  <a:pt x="4519" y="17592"/>
                </a:lnTo>
                <a:lnTo>
                  <a:pt x="4483" y="17585"/>
                </a:lnTo>
                <a:lnTo>
                  <a:pt x="4483" y="16008"/>
                </a:lnTo>
                <a:lnTo>
                  <a:pt x="4537" y="16000"/>
                </a:lnTo>
                <a:lnTo>
                  <a:pt x="4573" y="15969"/>
                </a:lnTo>
                <a:lnTo>
                  <a:pt x="4609" y="15931"/>
                </a:lnTo>
                <a:lnTo>
                  <a:pt x="4618" y="15885"/>
                </a:lnTo>
                <a:lnTo>
                  <a:pt x="4609" y="15862"/>
                </a:lnTo>
                <a:lnTo>
                  <a:pt x="4600" y="15839"/>
                </a:lnTo>
                <a:lnTo>
                  <a:pt x="6172" y="15062"/>
                </a:lnTo>
                <a:lnTo>
                  <a:pt x="6209" y="15100"/>
                </a:lnTo>
                <a:lnTo>
                  <a:pt x="6245" y="15123"/>
                </a:lnTo>
                <a:lnTo>
                  <a:pt x="6300" y="15139"/>
                </a:lnTo>
                <a:lnTo>
                  <a:pt x="6344" y="15146"/>
                </a:lnTo>
                <a:lnTo>
                  <a:pt x="6399" y="15139"/>
                </a:lnTo>
                <a:lnTo>
                  <a:pt x="6444" y="15123"/>
                </a:lnTo>
                <a:lnTo>
                  <a:pt x="6489" y="15092"/>
                </a:lnTo>
                <a:lnTo>
                  <a:pt x="6516" y="15062"/>
                </a:lnTo>
                <a:close/>
                <a:moveTo>
                  <a:pt x="14009" y="15046"/>
                </a:moveTo>
                <a:lnTo>
                  <a:pt x="15608" y="15831"/>
                </a:lnTo>
                <a:lnTo>
                  <a:pt x="15599" y="15854"/>
                </a:lnTo>
                <a:lnTo>
                  <a:pt x="15599" y="15908"/>
                </a:lnTo>
                <a:lnTo>
                  <a:pt x="15608" y="15931"/>
                </a:lnTo>
                <a:lnTo>
                  <a:pt x="15626" y="15954"/>
                </a:lnTo>
                <a:lnTo>
                  <a:pt x="15644" y="15977"/>
                </a:lnTo>
                <a:lnTo>
                  <a:pt x="15690" y="16008"/>
                </a:lnTo>
                <a:lnTo>
                  <a:pt x="15717" y="16016"/>
                </a:lnTo>
                <a:lnTo>
                  <a:pt x="15744" y="16023"/>
                </a:lnTo>
                <a:lnTo>
                  <a:pt x="15744" y="17616"/>
                </a:lnTo>
                <a:lnTo>
                  <a:pt x="15717" y="17616"/>
                </a:lnTo>
                <a:lnTo>
                  <a:pt x="15690" y="17623"/>
                </a:lnTo>
                <a:lnTo>
                  <a:pt x="15644" y="17654"/>
                </a:lnTo>
                <a:lnTo>
                  <a:pt x="15608" y="17700"/>
                </a:lnTo>
                <a:lnTo>
                  <a:pt x="15599" y="17723"/>
                </a:lnTo>
                <a:lnTo>
                  <a:pt x="15599" y="17769"/>
                </a:lnTo>
                <a:lnTo>
                  <a:pt x="15608" y="17792"/>
                </a:lnTo>
                <a:lnTo>
                  <a:pt x="13990" y="18592"/>
                </a:lnTo>
                <a:lnTo>
                  <a:pt x="13972" y="18569"/>
                </a:lnTo>
                <a:lnTo>
                  <a:pt x="13945" y="18554"/>
                </a:lnTo>
                <a:lnTo>
                  <a:pt x="13909" y="18539"/>
                </a:lnTo>
                <a:lnTo>
                  <a:pt x="13846" y="18539"/>
                </a:lnTo>
                <a:lnTo>
                  <a:pt x="13809" y="18554"/>
                </a:lnTo>
                <a:lnTo>
                  <a:pt x="13782" y="18569"/>
                </a:lnTo>
                <a:lnTo>
                  <a:pt x="13765" y="18585"/>
                </a:lnTo>
                <a:lnTo>
                  <a:pt x="12174" y="17808"/>
                </a:lnTo>
                <a:lnTo>
                  <a:pt x="12183" y="17777"/>
                </a:lnTo>
                <a:lnTo>
                  <a:pt x="12183" y="17715"/>
                </a:lnTo>
                <a:lnTo>
                  <a:pt x="12174" y="17692"/>
                </a:lnTo>
                <a:lnTo>
                  <a:pt x="12156" y="17662"/>
                </a:lnTo>
                <a:lnTo>
                  <a:pt x="12138" y="17639"/>
                </a:lnTo>
                <a:lnTo>
                  <a:pt x="12084" y="17608"/>
                </a:lnTo>
                <a:lnTo>
                  <a:pt x="12047" y="17592"/>
                </a:lnTo>
                <a:lnTo>
                  <a:pt x="12020" y="17585"/>
                </a:lnTo>
                <a:lnTo>
                  <a:pt x="12020" y="16016"/>
                </a:lnTo>
                <a:lnTo>
                  <a:pt x="12074" y="16000"/>
                </a:lnTo>
                <a:lnTo>
                  <a:pt x="12111" y="15969"/>
                </a:lnTo>
                <a:lnTo>
                  <a:pt x="12146" y="15931"/>
                </a:lnTo>
                <a:lnTo>
                  <a:pt x="12146" y="15908"/>
                </a:lnTo>
                <a:lnTo>
                  <a:pt x="12156" y="15885"/>
                </a:lnTo>
                <a:lnTo>
                  <a:pt x="12146" y="15854"/>
                </a:lnTo>
                <a:lnTo>
                  <a:pt x="12146" y="15831"/>
                </a:lnTo>
                <a:lnTo>
                  <a:pt x="13746" y="15046"/>
                </a:lnTo>
                <a:lnTo>
                  <a:pt x="13800" y="15092"/>
                </a:lnTo>
                <a:lnTo>
                  <a:pt x="13837" y="15100"/>
                </a:lnTo>
                <a:lnTo>
                  <a:pt x="13881" y="15108"/>
                </a:lnTo>
                <a:lnTo>
                  <a:pt x="13918" y="15100"/>
                </a:lnTo>
                <a:lnTo>
                  <a:pt x="13954" y="15092"/>
                </a:lnTo>
                <a:lnTo>
                  <a:pt x="13990" y="15069"/>
                </a:lnTo>
                <a:lnTo>
                  <a:pt x="14009" y="15046"/>
                </a:lnTo>
                <a:close/>
                <a:moveTo>
                  <a:pt x="12156" y="17831"/>
                </a:moveTo>
                <a:lnTo>
                  <a:pt x="13746" y="18615"/>
                </a:lnTo>
                <a:lnTo>
                  <a:pt x="13737" y="18662"/>
                </a:lnTo>
                <a:lnTo>
                  <a:pt x="13746" y="18708"/>
                </a:lnTo>
                <a:lnTo>
                  <a:pt x="13773" y="18738"/>
                </a:lnTo>
                <a:lnTo>
                  <a:pt x="13809" y="18769"/>
                </a:lnTo>
                <a:lnTo>
                  <a:pt x="13864" y="18777"/>
                </a:lnTo>
                <a:lnTo>
                  <a:pt x="13864" y="20392"/>
                </a:lnTo>
                <a:lnTo>
                  <a:pt x="13837" y="20392"/>
                </a:lnTo>
                <a:lnTo>
                  <a:pt x="13809" y="20400"/>
                </a:lnTo>
                <a:lnTo>
                  <a:pt x="13755" y="20431"/>
                </a:lnTo>
                <a:lnTo>
                  <a:pt x="13728" y="20477"/>
                </a:lnTo>
                <a:lnTo>
                  <a:pt x="13719" y="20500"/>
                </a:lnTo>
                <a:lnTo>
                  <a:pt x="13719" y="20546"/>
                </a:lnTo>
                <a:lnTo>
                  <a:pt x="13728" y="20569"/>
                </a:lnTo>
                <a:lnTo>
                  <a:pt x="12156" y="21346"/>
                </a:lnTo>
                <a:lnTo>
                  <a:pt x="12129" y="21315"/>
                </a:lnTo>
                <a:lnTo>
                  <a:pt x="12084" y="21292"/>
                </a:lnTo>
                <a:lnTo>
                  <a:pt x="12047" y="21277"/>
                </a:lnTo>
                <a:lnTo>
                  <a:pt x="11993" y="21269"/>
                </a:lnTo>
                <a:lnTo>
                  <a:pt x="11948" y="21277"/>
                </a:lnTo>
                <a:lnTo>
                  <a:pt x="11902" y="21292"/>
                </a:lnTo>
                <a:lnTo>
                  <a:pt x="11867" y="21315"/>
                </a:lnTo>
                <a:lnTo>
                  <a:pt x="11840" y="21346"/>
                </a:lnTo>
                <a:lnTo>
                  <a:pt x="10276" y="20577"/>
                </a:lnTo>
                <a:lnTo>
                  <a:pt x="10276" y="20546"/>
                </a:lnTo>
                <a:lnTo>
                  <a:pt x="10285" y="20523"/>
                </a:lnTo>
                <a:lnTo>
                  <a:pt x="10276" y="20500"/>
                </a:lnTo>
                <a:lnTo>
                  <a:pt x="10266" y="20469"/>
                </a:lnTo>
                <a:lnTo>
                  <a:pt x="10258" y="20446"/>
                </a:lnTo>
                <a:lnTo>
                  <a:pt x="10239" y="20431"/>
                </a:lnTo>
                <a:lnTo>
                  <a:pt x="10194" y="20400"/>
                </a:lnTo>
                <a:lnTo>
                  <a:pt x="10167" y="20385"/>
                </a:lnTo>
                <a:lnTo>
                  <a:pt x="10131" y="20385"/>
                </a:lnTo>
                <a:lnTo>
                  <a:pt x="10131" y="18823"/>
                </a:lnTo>
                <a:lnTo>
                  <a:pt x="10167" y="18823"/>
                </a:lnTo>
                <a:lnTo>
                  <a:pt x="10204" y="18808"/>
                </a:lnTo>
                <a:lnTo>
                  <a:pt x="10231" y="18792"/>
                </a:lnTo>
                <a:lnTo>
                  <a:pt x="10258" y="18769"/>
                </a:lnTo>
                <a:lnTo>
                  <a:pt x="10276" y="18746"/>
                </a:lnTo>
                <a:lnTo>
                  <a:pt x="10294" y="18723"/>
                </a:lnTo>
                <a:lnTo>
                  <a:pt x="10303" y="18692"/>
                </a:lnTo>
                <a:lnTo>
                  <a:pt x="10312" y="18662"/>
                </a:lnTo>
                <a:lnTo>
                  <a:pt x="10303" y="18623"/>
                </a:lnTo>
                <a:lnTo>
                  <a:pt x="10294" y="18592"/>
                </a:lnTo>
                <a:lnTo>
                  <a:pt x="11840" y="17839"/>
                </a:lnTo>
                <a:lnTo>
                  <a:pt x="11867" y="17862"/>
                </a:lnTo>
                <a:lnTo>
                  <a:pt x="11902" y="17885"/>
                </a:lnTo>
                <a:lnTo>
                  <a:pt x="11948" y="17900"/>
                </a:lnTo>
                <a:lnTo>
                  <a:pt x="11993" y="17908"/>
                </a:lnTo>
                <a:lnTo>
                  <a:pt x="12047" y="17900"/>
                </a:lnTo>
                <a:lnTo>
                  <a:pt x="12092" y="17885"/>
                </a:lnTo>
                <a:lnTo>
                  <a:pt x="12129" y="17862"/>
                </a:lnTo>
                <a:lnTo>
                  <a:pt x="12156" y="17831"/>
                </a:lnTo>
                <a:close/>
                <a:moveTo>
                  <a:pt x="8378" y="17831"/>
                </a:moveTo>
                <a:lnTo>
                  <a:pt x="9932" y="18592"/>
                </a:lnTo>
                <a:lnTo>
                  <a:pt x="9923" y="18623"/>
                </a:lnTo>
                <a:lnTo>
                  <a:pt x="9915" y="18662"/>
                </a:lnTo>
                <a:lnTo>
                  <a:pt x="9923" y="18692"/>
                </a:lnTo>
                <a:lnTo>
                  <a:pt x="9932" y="18723"/>
                </a:lnTo>
                <a:lnTo>
                  <a:pt x="9950" y="18746"/>
                </a:lnTo>
                <a:lnTo>
                  <a:pt x="9969" y="18777"/>
                </a:lnTo>
                <a:lnTo>
                  <a:pt x="10023" y="18808"/>
                </a:lnTo>
                <a:lnTo>
                  <a:pt x="10059" y="18823"/>
                </a:lnTo>
                <a:lnTo>
                  <a:pt x="10095" y="18823"/>
                </a:lnTo>
                <a:lnTo>
                  <a:pt x="10095" y="20377"/>
                </a:lnTo>
                <a:lnTo>
                  <a:pt x="10068" y="20385"/>
                </a:lnTo>
                <a:lnTo>
                  <a:pt x="10032" y="20392"/>
                </a:lnTo>
                <a:lnTo>
                  <a:pt x="10014" y="20408"/>
                </a:lnTo>
                <a:lnTo>
                  <a:pt x="9987" y="20423"/>
                </a:lnTo>
                <a:lnTo>
                  <a:pt x="9950" y="20469"/>
                </a:lnTo>
                <a:lnTo>
                  <a:pt x="9942" y="20500"/>
                </a:lnTo>
                <a:lnTo>
                  <a:pt x="9942" y="20554"/>
                </a:lnTo>
                <a:lnTo>
                  <a:pt x="9950" y="20577"/>
                </a:lnTo>
                <a:lnTo>
                  <a:pt x="8368" y="21354"/>
                </a:lnTo>
                <a:lnTo>
                  <a:pt x="8341" y="21331"/>
                </a:lnTo>
                <a:lnTo>
                  <a:pt x="8306" y="21308"/>
                </a:lnTo>
                <a:lnTo>
                  <a:pt x="8269" y="21300"/>
                </a:lnTo>
                <a:lnTo>
                  <a:pt x="8233" y="21292"/>
                </a:lnTo>
                <a:lnTo>
                  <a:pt x="8188" y="21300"/>
                </a:lnTo>
                <a:lnTo>
                  <a:pt x="8152" y="21308"/>
                </a:lnTo>
                <a:lnTo>
                  <a:pt x="8116" y="21331"/>
                </a:lnTo>
                <a:lnTo>
                  <a:pt x="8089" y="21354"/>
                </a:lnTo>
                <a:lnTo>
                  <a:pt x="6534" y="20592"/>
                </a:lnTo>
                <a:lnTo>
                  <a:pt x="6552" y="20561"/>
                </a:lnTo>
                <a:lnTo>
                  <a:pt x="6552" y="20492"/>
                </a:lnTo>
                <a:lnTo>
                  <a:pt x="6534" y="20462"/>
                </a:lnTo>
                <a:lnTo>
                  <a:pt x="6516" y="20431"/>
                </a:lnTo>
                <a:lnTo>
                  <a:pt x="6498" y="20408"/>
                </a:lnTo>
                <a:lnTo>
                  <a:pt x="6471" y="20385"/>
                </a:lnTo>
                <a:lnTo>
                  <a:pt x="6435" y="20369"/>
                </a:lnTo>
                <a:lnTo>
                  <a:pt x="6408" y="20354"/>
                </a:lnTo>
                <a:lnTo>
                  <a:pt x="6362" y="20354"/>
                </a:lnTo>
                <a:lnTo>
                  <a:pt x="6362" y="18785"/>
                </a:lnTo>
                <a:lnTo>
                  <a:pt x="6416" y="18769"/>
                </a:lnTo>
                <a:lnTo>
                  <a:pt x="6462" y="18746"/>
                </a:lnTo>
                <a:lnTo>
                  <a:pt x="6489" y="18708"/>
                </a:lnTo>
                <a:lnTo>
                  <a:pt x="6498" y="18662"/>
                </a:lnTo>
                <a:lnTo>
                  <a:pt x="6498" y="18639"/>
                </a:lnTo>
                <a:lnTo>
                  <a:pt x="6489" y="18615"/>
                </a:lnTo>
                <a:lnTo>
                  <a:pt x="8079" y="17831"/>
                </a:lnTo>
                <a:lnTo>
                  <a:pt x="8107" y="17862"/>
                </a:lnTo>
                <a:lnTo>
                  <a:pt x="8143" y="17885"/>
                </a:lnTo>
                <a:lnTo>
                  <a:pt x="8179" y="17900"/>
                </a:lnTo>
                <a:lnTo>
                  <a:pt x="8279" y="17900"/>
                </a:lnTo>
                <a:lnTo>
                  <a:pt x="8314" y="17885"/>
                </a:lnTo>
                <a:lnTo>
                  <a:pt x="8351" y="17862"/>
                </a:lnTo>
                <a:lnTo>
                  <a:pt x="8378" y="17831"/>
                </a:lnTo>
                <a:close/>
                <a:moveTo>
                  <a:pt x="678" y="0"/>
                </a:moveTo>
                <a:lnTo>
                  <a:pt x="678" y="969"/>
                </a:lnTo>
                <a:lnTo>
                  <a:pt x="632" y="985"/>
                </a:lnTo>
                <a:lnTo>
                  <a:pt x="587" y="1008"/>
                </a:lnTo>
                <a:lnTo>
                  <a:pt x="560" y="1046"/>
                </a:lnTo>
                <a:lnTo>
                  <a:pt x="551" y="1092"/>
                </a:lnTo>
                <a:lnTo>
                  <a:pt x="560" y="1131"/>
                </a:lnTo>
                <a:lnTo>
                  <a:pt x="0" y="1400"/>
                </a:lnTo>
                <a:lnTo>
                  <a:pt x="0" y="1438"/>
                </a:lnTo>
                <a:lnTo>
                  <a:pt x="578" y="1154"/>
                </a:lnTo>
                <a:lnTo>
                  <a:pt x="597" y="1177"/>
                </a:lnTo>
                <a:lnTo>
                  <a:pt x="624" y="1200"/>
                </a:lnTo>
                <a:lnTo>
                  <a:pt x="659" y="1208"/>
                </a:lnTo>
                <a:lnTo>
                  <a:pt x="696" y="1215"/>
                </a:lnTo>
                <a:lnTo>
                  <a:pt x="732" y="1208"/>
                </a:lnTo>
                <a:lnTo>
                  <a:pt x="768" y="1200"/>
                </a:lnTo>
                <a:lnTo>
                  <a:pt x="795" y="1177"/>
                </a:lnTo>
                <a:lnTo>
                  <a:pt x="822" y="1154"/>
                </a:lnTo>
                <a:lnTo>
                  <a:pt x="2431" y="1946"/>
                </a:lnTo>
                <a:lnTo>
                  <a:pt x="2422" y="1977"/>
                </a:lnTo>
                <a:lnTo>
                  <a:pt x="2413" y="2000"/>
                </a:lnTo>
                <a:lnTo>
                  <a:pt x="2422" y="2031"/>
                </a:lnTo>
                <a:lnTo>
                  <a:pt x="2431" y="2054"/>
                </a:lnTo>
                <a:lnTo>
                  <a:pt x="2458" y="2100"/>
                </a:lnTo>
                <a:lnTo>
                  <a:pt x="2503" y="2131"/>
                </a:lnTo>
                <a:lnTo>
                  <a:pt x="2530" y="2138"/>
                </a:lnTo>
                <a:lnTo>
                  <a:pt x="2566" y="2138"/>
                </a:lnTo>
                <a:lnTo>
                  <a:pt x="2566" y="3723"/>
                </a:lnTo>
                <a:lnTo>
                  <a:pt x="2530" y="3723"/>
                </a:lnTo>
                <a:lnTo>
                  <a:pt x="2503" y="3738"/>
                </a:lnTo>
                <a:lnTo>
                  <a:pt x="2476" y="3746"/>
                </a:lnTo>
                <a:lnTo>
                  <a:pt x="2449" y="3769"/>
                </a:lnTo>
                <a:lnTo>
                  <a:pt x="2413" y="3815"/>
                </a:lnTo>
                <a:lnTo>
                  <a:pt x="2404" y="3838"/>
                </a:lnTo>
                <a:lnTo>
                  <a:pt x="2404" y="3892"/>
                </a:lnTo>
                <a:lnTo>
                  <a:pt x="2413" y="3915"/>
                </a:lnTo>
                <a:lnTo>
                  <a:pt x="859" y="4685"/>
                </a:lnTo>
                <a:lnTo>
                  <a:pt x="822" y="4654"/>
                </a:lnTo>
                <a:lnTo>
                  <a:pt x="787" y="4638"/>
                </a:lnTo>
                <a:lnTo>
                  <a:pt x="741" y="4623"/>
                </a:lnTo>
                <a:lnTo>
                  <a:pt x="696" y="4615"/>
                </a:lnTo>
                <a:lnTo>
                  <a:pt x="651" y="4623"/>
                </a:lnTo>
                <a:lnTo>
                  <a:pt x="605" y="4638"/>
                </a:lnTo>
                <a:lnTo>
                  <a:pt x="570" y="4654"/>
                </a:lnTo>
                <a:lnTo>
                  <a:pt x="542" y="4685"/>
                </a:lnTo>
                <a:lnTo>
                  <a:pt x="0" y="4423"/>
                </a:lnTo>
                <a:lnTo>
                  <a:pt x="0" y="4454"/>
                </a:lnTo>
                <a:lnTo>
                  <a:pt x="524" y="4715"/>
                </a:lnTo>
                <a:lnTo>
                  <a:pt x="515" y="4746"/>
                </a:lnTo>
                <a:lnTo>
                  <a:pt x="506" y="4777"/>
                </a:lnTo>
                <a:lnTo>
                  <a:pt x="506" y="4808"/>
                </a:lnTo>
                <a:lnTo>
                  <a:pt x="524" y="4838"/>
                </a:lnTo>
                <a:lnTo>
                  <a:pt x="533" y="4870"/>
                </a:lnTo>
                <a:lnTo>
                  <a:pt x="560" y="4892"/>
                </a:lnTo>
                <a:lnTo>
                  <a:pt x="578" y="4907"/>
                </a:lnTo>
                <a:lnTo>
                  <a:pt x="614" y="4923"/>
                </a:lnTo>
                <a:lnTo>
                  <a:pt x="642" y="4938"/>
                </a:lnTo>
                <a:lnTo>
                  <a:pt x="678" y="4938"/>
                </a:lnTo>
                <a:lnTo>
                  <a:pt x="678" y="6492"/>
                </a:lnTo>
                <a:lnTo>
                  <a:pt x="651" y="6500"/>
                </a:lnTo>
                <a:lnTo>
                  <a:pt x="614" y="6508"/>
                </a:lnTo>
                <a:lnTo>
                  <a:pt x="587" y="6523"/>
                </a:lnTo>
                <a:lnTo>
                  <a:pt x="570" y="6538"/>
                </a:lnTo>
                <a:lnTo>
                  <a:pt x="542" y="6561"/>
                </a:lnTo>
                <a:lnTo>
                  <a:pt x="533" y="6584"/>
                </a:lnTo>
                <a:lnTo>
                  <a:pt x="524" y="6616"/>
                </a:lnTo>
                <a:lnTo>
                  <a:pt x="515" y="6646"/>
                </a:lnTo>
                <a:lnTo>
                  <a:pt x="524" y="6669"/>
                </a:lnTo>
                <a:lnTo>
                  <a:pt x="533" y="6693"/>
                </a:lnTo>
                <a:lnTo>
                  <a:pt x="0" y="6954"/>
                </a:lnTo>
                <a:lnTo>
                  <a:pt x="0" y="6992"/>
                </a:lnTo>
                <a:lnTo>
                  <a:pt x="542" y="6723"/>
                </a:lnTo>
                <a:lnTo>
                  <a:pt x="605" y="6777"/>
                </a:lnTo>
                <a:lnTo>
                  <a:pt x="651" y="6792"/>
                </a:lnTo>
                <a:lnTo>
                  <a:pt x="741" y="6792"/>
                </a:lnTo>
                <a:lnTo>
                  <a:pt x="787" y="6777"/>
                </a:lnTo>
                <a:lnTo>
                  <a:pt x="822" y="6754"/>
                </a:lnTo>
                <a:lnTo>
                  <a:pt x="849" y="6723"/>
                </a:lnTo>
                <a:lnTo>
                  <a:pt x="2386" y="7477"/>
                </a:lnTo>
                <a:lnTo>
                  <a:pt x="2377" y="7516"/>
                </a:lnTo>
                <a:lnTo>
                  <a:pt x="2368" y="7554"/>
                </a:lnTo>
                <a:lnTo>
                  <a:pt x="2368" y="7592"/>
                </a:lnTo>
                <a:lnTo>
                  <a:pt x="2404" y="7654"/>
                </a:lnTo>
                <a:lnTo>
                  <a:pt x="2422" y="7677"/>
                </a:lnTo>
                <a:lnTo>
                  <a:pt x="2449" y="7700"/>
                </a:lnTo>
                <a:lnTo>
                  <a:pt x="2485" y="7716"/>
                </a:lnTo>
                <a:lnTo>
                  <a:pt x="2522" y="7731"/>
                </a:lnTo>
                <a:lnTo>
                  <a:pt x="2566" y="7739"/>
                </a:lnTo>
                <a:lnTo>
                  <a:pt x="2566" y="9308"/>
                </a:lnTo>
                <a:lnTo>
                  <a:pt x="2512" y="9316"/>
                </a:lnTo>
                <a:lnTo>
                  <a:pt x="2476" y="9346"/>
                </a:lnTo>
                <a:lnTo>
                  <a:pt x="2458" y="9377"/>
                </a:lnTo>
                <a:lnTo>
                  <a:pt x="2449" y="9423"/>
                </a:lnTo>
                <a:lnTo>
                  <a:pt x="2449" y="9454"/>
                </a:lnTo>
                <a:lnTo>
                  <a:pt x="849" y="10246"/>
                </a:lnTo>
                <a:lnTo>
                  <a:pt x="822" y="10216"/>
                </a:lnTo>
                <a:lnTo>
                  <a:pt x="787" y="10192"/>
                </a:lnTo>
                <a:lnTo>
                  <a:pt x="741" y="10177"/>
                </a:lnTo>
                <a:lnTo>
                  <a:pt x="651" y="10177"/>
                </a:lnTo>
                <a:lnTo>
                  <a:pt x="614" y="10192"/>
                </a:lnTo>
                <a:lnTo>
                  <a:pt x="578" y="10216"/>
                </a:lnTo>
                <a:lnTo>
                  <a:pt x="551" y="10239"/>
                </a:lnTo>
                <a:lnTo>
                  <a:pt x="0" y="9969"/>
                </a:lnTo>
                <a:lnTo>
                  <a:pt x="0" y="10007"/>
                </a:lnTo>
                <a:lnTo>
                  <a:pt x="533" y="10269"/>
                </a:lnTo>
                <a:lnTo>
                  <a:pt x="515" y="10300"/>
                </a:lnTo>
                <a:lnTo>
                  <a:pt x="515" y="10362"/>
                </a:lnTo>
                <a:lnTo>
                  <a:pt x="524" y="10385"/>
                </a:lnTo>
                <a:lnTo>
                  <a:pt x="542" y="10415"/>
                </a:lnTo>
                <a:lnTo>
                  <a:pt x="560" y="10438"/>
                </a:lnTo>
                <a:lnTo>
                  <a:pt x="614" y="10469"/>
                </a:lnTo>
                <a:lnTo>
                  <a:pt x="651" y="10477"/>
                </a:lnTo>
                <a:lnTo>
                  <a:pt x="678" y="10485"/>
                </a:lnTo>
                <a:lnTo>
                  <a:pt x="678" y="12031"/>
                </a:lnTo>
                <a:lnTo>
                  <a:pt x="642" y="12031"/>
                </a:lnTo>
                <a:lnTo>
                  <a:pt x="605" y="12046"/>
                </a:lnTo>
                <a:lnTo>
                  <a:pt x="578" y="12062"/>
                </a:lnTo>
                <a:lnTo>
                  <a:pt x="551" y="12085"/>
                </a:lnTo>
                <a:lnTo>
                  <a:pt x="515" y="12131"/>
                </a:lnTo>
                <a:lnTo>
                  <a:pt x="506" y="12161"/>
                </a:lnTo>
                <a:lnTo>
                  <a:pt x="497" y="12192"/>
                </a:lnTo>
                <a:lnTo>
                  <a:pt x="506" y="12231"/>
                </a:lnTo>
                <a:lnTo>
                  <a:pt x="515" y="12261"/>
                </a:lnTo>
                <a:lnTo>
                  <a:pt x="0" y="12507"/>
                </a:lnTo>
                <a:lnTo>
                  <a:pt x="0" y="12546"/>
                </a:lnTo>
                <a:lnTo>
                  <a:pt x="533" y="12284"/>
                </a:lnTo>
                <a:lnTo>
                  <a:pt x="560" y="12315"/>
                </a:lnTo>
                <a:lnTo>
                  <a:pt x="597" y="12346"/>
                </a:lnTo>
                <a:lnTo>
                  <a:pt x="651" y="12361"/>
                </a:lnTo>
                <a:lnTo>
                  <a:pt x="750" y="12361"/>
                </a:lnTo>
                <a:lnTo>
                  <a:pt x="795" y="12346"/>
                </a:lnTo>
                <a:lnTo>
                  <a:pt x="868" y="12284"/>
                </a:lnTo>
                <a:lnTo>
                  <a:pt x="2395" y="13038"/>
                </a:lnTo>
                <a:lnTo>
                  <a:pt x="2386" y="13069"/>
                </a:lnTo>
                <a:lnTo>
                  <a:pt x="2377" y="13108"/>
                </a:lnTo>
                <a:lnTo>
                  <a:pt x="2386" y="13138"/>
                </a:lnTo>
                <a:lnTo>
                  <a:pt x="2395" y="13169"/>
                </a:lnTo>
                <a:lnTo>
                  <a:pt x="2413" y="13200"/>
                </a:lnTo>
                <a:lnTo>
                  <a:pt x="2431" y="13223"/>
                </a:lnTo>
                <a:lnTo>
                  <a:pt x="2458" y="13246"/>
                </a:lnTo>
                <a:lnTo>
                  <a:pt x="2494" y="13261"/>
                </a:lnTo>
                <a:lnTo>
                  <a:pt x="2522" y="13270"/>
                </a:lnTo>
                <a:lnTo>
                  <a:pt x="2566" y="13277"/>
                </a:lnTo>
                <a:lnTo>
                  <a:pt x="2566" y="14815"/>
                </a:lnTo>
                <a:lnTo>
                  <a:pt x="2530" y="14823"/>
                </a:lnTo>
                <a:lnTo>
                  <a:pt x="2494" y="14831"/>
                </a:lnTo>
                <a:lnTo>
                  <a:pt x="2467" y="14846"/>
                </a:lnTo>
                <a:lnTo>
                  <a:pt x="2440" y="14861"/>
                </a:lnTo>
                <a:lnTo>
                  <a:pt x="2422" y="14884"/>
                </a:lnTo>
                <a:lnTo>
                  <a:pt x="2404" y="14916"/>
                </a:lnTo>
                <a:lnTo>
                  <a:pt x="2395" y="14939"/>
                </a:lnTo>
                <a:lnTo>
                  <a:pt x="2395" y="15000"/>
                </a:lnTo>
                <a:lnTo>
                  <a:pt x="2404" y="15030"/>
                </a:lnTo>
                <a:lnTo>
                  <a:pt x="859" y="15784"/>
                </a:lnTo>
                <a:lnTo>
                  <a:pt x="831" y="15754"/>
                </a:lnTo>
                <a:lnTo>
                  <a:pt x="795" y="15731"/>
                </a:lnTo>
                <a:lnTo>
                  <a:pt x="750" y="15715"/>
                </a:lnTo>
                <a:lnTo>
                  <a:pt x="651" y="15715"/>
                </a:lnTo>
                <a:lnTo>
                  <a:pt x="605" y="15731"/>
                </a:lnTo>
                <a:lnTo>
                  <a:pt x="560" y="15754"/>
                </a:lnTo>
                <a:lnTo>
                  <a:pt x="533" y="15784"/>
                </a:lnTo>
                <a:lnTo>
                  <a:pt x="0" y="15523"/>
                </a:lnTo>
                <a:lnTo>
                  <a:pt x="0" y="15561"/>
                </a:lnTo>
                <a:lnTo>
                  <a:pt x="515" y="15816"/>
                </a:lnTo>
                <a:lnTo>
                  <a:pt x="506" y="15846"/>
                </a:lnTo>
                <a:lnTo>
                  <a:pt x="497" y="15885"/>
                </a:lnTo>
                <a:lnTo>
                  <a:pt x="506" y="15916"/>
                </a:lnTo>
                <a:lnTo>
                  <a:pt x="515" y="15946"/>
                </a:lnTo>
                <a:lnTo>
                  <a:pt x="533" y="15977"/>
                </a:lnTo>
                <a:lnTo>
                  <a:pt x="551" y="16000"/>
                </a:lnTo>
                <a:lnTo>
                  <a:pt x="578" y="16016"/>
                </a:lnTo>
                <a:lnTo>
                  <a:pt x="605" y="16039"/>
                </a:lnTo>
                <a:lnTo>
                  <a:pt x="642" y="16046"/>
                </a:lnTo>
                <a:lnTo>
                  <a:pt x="678" y="16054"/>
                </a:lnTo>
                <a:lnTo>
                  <a:pt x="678" y="17616"/>
                </a:lnTo>
                <a:lnTo>
                  <a:pt x="624" y="17631"/>
                </a:lnTo>
                <a:lnTo>
                  <a:pt x="578" y="17662"/>
                </a:lnTo>
                <a:lnTo>
                  <a:pt x="551" y="17700"/>
                </a:lnTo>
                <a:lnTo>
                  <a:pt x="542" y="17723"/>
                </a:lnTo>
                <a:lnTo>
                  <a:pt x="542" y="17746"/>
                </a:lnTo>
                <a:lnTo>
                  <a:pt x="551" y="17792"/>
                </a:lnTo>
                <a:lnTo>
                  <a:pt x="0" y="18061"/>
                </a:lnTo>
                <a:lnTo>
                  <a:pt x="0" y="18100"/>
                </a:lnTo>
                <a:lnTo>
                  <a:pt x="570" y="17823"/>
                </a:lnTo>
                <a:lnTo>
                  <a:pt x="597" y="17846"/>
                </a:lnTo>
                <a:lnTo>
                  <a:pt x="624" y="17862"/>
                </a:lnTo>
                <a:lnTo>
                  <a:pt x="659" y="17877"/>
                </a:lnTo>
                <a:lnTo>
                  <a:pt x="741" y="17877"/>
                </a:lnTo>
                <a:lnTo>
                  <a:pt x="768" y="17862"/>
                </a:lnTo>
                <a:lnTo>
                  <a:pt x="804" y="17846"/>
                </a:lnTo>
                <a:lnTo>
                  <a:pt x="831" y="17815"/>
                </a:lnTo>
                <a:lnTo>
                  <a:pt x="2422" y="18600"/>
                </a:lnTo>
                <a:lnTo>
                  <a:pt x="2413" y="18631"/>
                </a:lnTo>
                <a:lnTo>
                  <a:pt x="2404" y="18662"/>
                </a:lnTo>
                <a:lnTo>
                  <a:pt x="2413" y="18692"/>
                </a:lnTo>
                <a:lnTo>
                  <a:pt x="2422" y="18715"/>
                </a:lnTo>
                <a:lnTo>
                  <a:pt x="2440" y="18746"/>
                </a:lnTo>
                <a:lnTo>
                  <a:pt x="2485" y="18785"/>
                </a:lnTo>
                <a:lnTo>
                  <a:pt x="2512" y="18800"/>
                </a:lnTo>
                <a:lnTo>
                  <a:pt x="2549" y="18808"/>
                </a:lnTo>
                <a:lnTo>
                  <a:pt x="2612" y="18808"/>
                </a:lnTo>
                <a:lnTo>
                  <a:pt x="2648" y="18800"/>
                </a:lnTo>
                <a:lnTo>
                  <a:pt x="2675" y="18785"/>
                </a:lnTo>
                <a:lnTo>
                  <a:pt x="2702" y="18762"/>
                </a:lnTo>
                <a:lnTo>
                  <a:pt x="2729" y="18746"/>
                </a:lnTo>
                <a:lnTo>
                  <a:pt x="2739" y="18715"/>
                </a:lnTo>
                <a:lnTo>
                  <a:pt x="2747" y="18692"/>
                </a:lnTo>
                <a:lnTo>
                  <a:pt x="2756" y="18662"/>
                </a:lnTo>
                <a:lnTo>
                  <a:pt x="2747" y="18631"/>
                </a:lnTo>
                <a:lnTo>
                  <a:pt x="2739" y="18600"/>
                </a:lnTo>
                <a:lnTo>
                  <a:pt x="4302" y="17839"/>
                </a:lnTo>
                <a:lnTo>
                  <a:pt x="4329" y="17869"/>
                </a:lnTo>
                <a:lnTo>
                  <a:pt x="4375" y="17892"/>
                </a:lnTo>
                <a:lnTo>
                  <a:pt x="4419" y="17908"/>
                </a:lnTo>
                <a:lnTo>
                  <a:pt x="4510" y="17908"/>
                </a:lnTo>
                <a:lnTo>
                  <a:pt x="4555" y="17892"/>
                </a:lnTo>
                <a:lnTo>
                  <a:pt x="4591" y="17862"/>
                </a:lnTo>
                <a:lnTo>
                  <a:pt x="4627" y="17831"/>
                </a:lnTo>
                <a:lnTo>
                  <a:pt x="6209" y="18615"/>
                </a:lnTo>
                <a:lnTo>
                  <a:pt x="6199" y="18639"/>
                </a:lnTo>
                <a:lnTo>
                  <a:pt x="6199" y="18662"/>
                </a:lnTo>
                <a:lnTo>
                  <a:pt x="6209" y="18708"/>
                </a:lnTo>
                <a:lnTo>
                  <a:pt x="6236" y="18746"/>
                </a:lnTo>
                <a:lnTo>
                  <a:pt x="6281" y="18769"/>
                </a:lnTo>
                <a:lnTo>
                  <a:pt x="6327" y="18785"/>
                </a:lnTo>
                <a:lnTo>
                  <a:pt x="6327" y="20354"/>
                </a:lnTo>
                <a:lnTo>
                  <a:pt x="6290" y="20354"/>
                </a:lnTo>
                <a:lnTo>
                  <a:pt x="6254" y="20369"/>
                </a:lnTo>
                <a:lnTo>
                  <a:pt x="6227" y="20385"/>
                </a:lnTo>
                <a:lnTo>
                  <a:pt x="6199" y="20408"/>
                </a:lnTo>
                <a:lnTo>
                  <a:pt x="6172" y="20431"/>
                </a:lnTo>
                <a:lnTo>
                  <a:pt x="6155" y="20462"/>
                </a:lnTo>
                <a:lnTo>
                  <a:pt x="6145" y="20492"/>
                </a:lnTo>
                <a:lnTo>
                  <a:pt x="6145" y="20561"/>
                </a:lnTo>
                <a:lnTo>
                  <a:pt x="6155" y="20592"/>
                </a:lnTo>
                <a:lnTo>
                  <a:pt x="6172" y="20623"/>
                </a:lnTo>
                <a:lnTo>
                  <a:pt x="6199" y="20647"/>
                </a:lnTo>
                <a:lnTo>
                  <a:pt x="6236" y="20670"/>
                </a:lnTo>
                <a:lnTo>
                  <a:pt x="6263" y="20684"/>
                </a:lnTo>
                <a:lnTo>
                  <a:pt x="6308" y="20693"/>
                </a:lnTo>
                <a:lnTo>
                  <a:pt x="6344" y="20700"/>
                </a:lnTo>
                <a:lnTo>
                  <a:pt x="6399" y="20693"/>
                </a:lnTo>
                <a:lnTo>
                  <a:pt x="6444" y="20677"/>
                </a:lnTo>
                <a:lnTo>
                  <a:pt x="6489" y="20654"/>
                </a:lnTo>
                <a:lnTo>
                  <a:pt x="6516" y="20615"/>
                </a:lnTo>
                <a:lnTo>
                  <a:pt x="8079" y="21385"/>
                </a:lnTo>
                <a:lnTo>
                  <a:pt x="8071" y="21408"/>
                </a:lnTo>
                <a:lnTo>
                  <a:pt x="8062" y="21438"/>
                </a:lnTo>
                <a:lnTo>
                  <a:pt x="8071" y="21461"/>
                </a:lnTo>
                <a:lnTo>
                  <a:pt x="8079" y="21492"/>
                </a:lnTo>
                <a:lnTo>
                  <a:pt x="8089" y="21515"/>
                </a:lnTo>
                <a:lnTo>
                  <a:pt x="8134" y="21554"/>
                </a:lnTo>
                <a:lnTo>
                  <a:pt x="8161" y="21570"/>
                </a:lnTo>
                <a:lnTo>
                  <a:pt x="8197" y="21577"/>
                </a:lnTo>
                <a:lnTo>
                  <a:pt x="8260" y="21577"/>
                </a:lnTo>
                <a:lnTo>
                  <a:pt x="8296" y="21570"/>
                </a:lnTo>
                <a:lnTo>
                  <a:pt x="8324" y="21554"/>
                </a:lnTo>
                <a:lnTo>
                  <a:pt x="8351" y="21538"/>
                </a:lnTo>
                <a:lnTo>
                  <a:pt x="8368" y="21515"/>
                </a:lnTo>
                <a:lnTo>
                  <a:pt x="8387" y="21492"/>
                </a:lnTo>
                <a:lnTo>
                  <a:pt x="8396" y="21461"/>
                </a:lnTo>
                <a:lnTo>
                  <a:pt x="8396" y="21408"/>
                </a:lnTo>
                <a:lnTo>
                  <a:pt x="8387" y="21385"/>
                </a:lnTo>
                <a:lnTo>
                  <a:pt x="9969" y="20600"/>
                </a:lnTo>
                <a:lnTo>
                  <a:pt x="9996" y="20631"/>
                </a:lnTo>
                <a:lnTo>
                  <a:pt x="10032" y="20654"/>
                </a:lnTo>
                <a:lnTo>
                  <a:pt x="10068" y="20661"/>
                </a:lnTo>
                <a:lnTo>
                  <a:pt x="10113" y="20670"/>
                </a:lnTo>
                <a:lnTo>
                  <a:pt x="10158" y="20661"/>
                </a:lnTo>
                <a:lnTo>
                  <a:pt x="10194" y="20654"/>
                </a:lnTo>
                <a:lnTo>
                  <a:pt x="10231" y="20631"/>
                </a:lnTo>
                <a:lnTo>
                  <a:pt x="10258" y="20600"/>
                </a:lnTo>
                <a:lnTo>
                  <a:pt x="11821" y="21369"/>
                </a:lnTo>
                <a:lnTo>
                  <a:pt x="11803" y="21400"/>
                </a:lnTo>
                <a:lnTo>
                  <a:pt x="11803" y="21469"/>
                </a:lnTo>
                <a:lnTo>
                  <a:pt x="11821" y="21500"/>
                </a:lnTo>
                <a:lnTo>
                  <a:pt x="11840" y="21523"/>
                </a:lnTo>
                <a:lnTo>
                  <a:pt x="11857" y="21554"/>
                </a:lnTo>
                <a:lnTo>
                  <a:pt x="11885" y="21570"/>
                </a:lnTo>
                <a:lnTo>
                  <a:pt x="11921" y="21584"/>
                </a:lnTo>
                <a:lnTo>
                  <a:pt x="11957" y="21593"/>
                </a:lnTo>
                <a:lnTo>
                  <a:pt x="11993" y="21600"/>
                </a:lnTo>
                <a:lnTo>
                  <a:pt x="12038" y="21593"/>
                </a:lnTo>
                <a:lnTo>
                  <a:pt x="12074" y="21584"/>
                </a:lnTo>
                <a:lnTo>
                  <a:pt x="12102" y="21570"/>
                </a:lnTo>
                <a:lnTo>
                  <a:pt x="12129" y="21554"/>
                </a:lnTo>
                <a:lnTo>
                  <a:pt x="12156" y="21523"/>
                </a:lnTo>
                <a:lnTo>
                  <a:pt x="12174" y="21500"/>
                </a:lnTo>
                <a:lnTo>
                  <a:pt x="12183" y="21469"/>
                </a:lnTo>
                <a:lnTo>
                  <a:pt x="12192" y="21438"/>
                </a:lnTo>
                <a:lnTo>
                  <a:pt x="12183" y="21400"/>
                </a:lnTo>
                <a:lnTo>
                  <a:pt x="12174" y="21369"/>
                </a:lnTo>
                <a:lnTo>
                  <a:pt x="13746" y="20600"/>
                </a:lnTo>
                <a:lnTo>
                  <a:pt x="13773" y="20623"/>
                </a:lnTo>
                <a:lnTo>
                  <a:pt x="13800" y="20647"/>
                </a:lnTo>
                <a:lnTo>
                  <a:pt x="13837" y="20654"/>
                </a:lnTo>
                <a:lnTo>
                  <a:pt x="13881" y="20661"/>
                </a:lnTo>
                <a:lnTo>
                  <a:pt x="13909" y="20661"/>
                </a:lnTo>
                <a:lnTo>
                  <a:pt x="13945" y="20654"/>
                </a:lnTo>
                <a:lnTo>
                  <a:pt x="13972" y="20638"/>
                </a:lnTo>
                <a:lnTo>
                  <a:pt x="13990" y="20623"/>
                </a:lnTo>
                <a:lnTo>
                  <a:pt x="14009" y="20600"/>
                </a:lnTo>
                <a:lnTo>
                  <a:pt x="14026" y="20577"/>
                </a:lnTo>
                <a:lnTo>
                  <a:pt x="14036" y="20554"/>
                </a:lnTo>
                <a:lnTo>
                  <a:pt x="14036" y="20500"/>
                </a:lnTo>
                <a:lnTo>
                  <a:pt x="14026" y="20477"/>
                </a:lnTo>
                <a:lnTo>
                  <a:pt x="13999" y="20431"/>
                </a:lnTo>
                <a:lnTo>
                  <a:pt x="13954" y="20408"/>
                </a:lnTo>
                <a:lnTo>
                  <a:pt x="13900" y="20392"/>
                </a:lnTo>
                <a:lnTo>
                  <a:pt x="13900" y="18777"/>
                </a:lnTo>
                <a:lnTo>
                  <a:pt x="13945" y="18762"/>
                </a:lnTo>
                <a:lnTo>
                  <a:pt x="13990" y="18738"/>
                </a:lnTo>
                <a:lnTo>
                  <a:pt x="14009" y="18700"/>
                </a:lnTo>
                <a:lnTo>
                  <a:pt x="14017" y="18662"/>
                </a:lnTo>
                <a:lnTo>
                  <a:pt x="14009" y="18615"/>
                </a:lnTo>
                <a:lnTo>
                  <a:pt x="15626" y="17823"/>
                </a:lnTo>
                <a:lnTo>
                  <a:pt x="15680" y="17869"/>
                </a:lnTo>
                <a:lnTo>
                  <a:pt x="15717" y="17877"/>
                </a:lnTo>
                <a:lnTo>
                  <a:pt x="15762" y="17885"/>
                </a:lnTo>
                <a:lnTo>
                  <a:pt x="15798" y="17885"/>
                </a:lnTo>
                <a:lnTo>
                  <a:pt x="15825" y="17877"/>
                </a:lnTo>
                <a:lnTo>
                  <a:pt x="15852" y="17862"/>
                </a:lnTo>
                <a:lnTo>
                  <a:pt x="15879" y="17846"/>
                </a:lnTo>
                <a:lnTo>
                  <a:pt x="15897" y="17823"/>
                </a:lnTo>
                <a:lnTo>
                  <a:pt x="15907" y="17800"/>
                </a:lnTo>
                <a:lnTo>
                  <a:pt x="15915" y="17777"/>
                </a:lnTo>
                <a:lnTo>
                  <a:pt x="15924" y="17746"/>
                </a:lnTo>
                <a:lnTo>
                  <a:pt x="15915" y="17723"/>
                </a:lnTo>
                <a:lnTo>
                  <a:pt x="15915" y="17700"/>
                </a:lnTo>
                <a:lnTo>
                  <a:pt x="15879" y="17654"/>
                </a:lnTo>
                <a:lnTo>
                  <a:pt x="15834" y="17631"/>
                </a:lnTo>
                <a:lnTo>
                  <a:pt x="15780" y="17616"/>
                </a:lnTo>
                <a:lnTo>
                  <a:pt x="15780" y="16016"/>
                </a:lnTo>
                <a:lnTo>
                  <a:pt x="15834" y="16008"/>
                </a:lnTo>
                <a:lnTo>
                  <a:pt x="15879" y="15977"/>
                </a:lnTo>
                <a:lnTo>
                  <a:pt x="15915" y="15931"/>
                </a:lnTo>
                <a:lnTo>
                  <a:pt x="15924" y="15908"/>
                </a:lnTo>
                <a:lnTo>
                  <a:pt x="15924" y="15854"/>
                </a:lnTo>
                <a:lnTo>
                  <a:pt x="15907" y="15831"/>
                </a:lnTo>
                <a:lnTo>
                  <a:pt x="15897" y="15807"/>
                </a:lnTo>
                <a:lnTo>
                  <a:pt x="15879" y="15784"/>
                </a:lnTo>
                <a:lnTo>
                  <a:pt x="15852" y="15770"/>
                </a:lnTo>
                <a:lnTo>
                  <a:pt x="15825" y="15754"/>
                </a:lnTo>
                <a:lnTo>
                  <a:pt x="15798" y="15746"/>
                </a:lnTo>
                <a:lnTo>
                  <a:pt x="15725" y="15746"/>
                </a:lnTo>
                <a:lnTo>
                  <a:pt x="15690" y="15761"/>
                </a:lnTo>
                <a:lnTo>
                  <a:pt x="15653" y="15777"/>
                </a:lnTo>
                <a:lnTo>
                  <a:pt x="15626" y="15800"/>
                </a:lnTo>
                <a:lnTo>
                  <a:pt x="14026" y="15016"/>
                </a:lnTo>
                <a:lnTo>
                  <a:pt x="14036" y="14969"/>
                </a:lnTo>
                <a:lnTo>
                  <a:pt x="14036" y="14946"/>
                </a:lnTo>
                <a:lnTo>
                  <a:pt x="14026" y="14923"/>
                </a:lnTo>
                <a:lnTo>
                  <a:pt x="14009" y="14900"/>
                </a:lnTo>
                <a:lnTo>
                  <a:pt x="13990" y="14877"/>
                </a:lnTo>
                <a:lnTo>
                  <a:pt x="13936" y="14846"/>
                </a:lnTo>
                <a:lnTo>
                  <a:pt x="13909" y="14838"/>
                </a:lnTo>
                <a:lnTo>
                  <a:pt x="13846" y="14838"/>
                </a:lnTo>
                <a:lnTo>
                  <a:pt x="13819" y="14846"/>
                </a:lnTo>
                <a:lnTo>
                  <a:pt x="13765" y="14877"/>
                </a:lnTo>
                <a:lnTo>
                  <a:pt x="13728" y="14923"/>
                </a:lnTo>
                <a:lnTo>
                  <a:pt x="13719" y="14946"/>
                </a:lnTo>
                <a:lnTo>
                  <a:pt x="13719" y="14969"/>
                </a:lnTo>
                <a:lnTo>
                  <a:pt x="13728" y="15016"/>
                </a:lnTo>
                <a:lnTo>
                  <a:pt x="12129" y="15807"/>
                </a:lnTo>
                <a:lnTo>
                  <a:pt x="12102" y="15784"/>
                </a:lnTo>
                <a:lnTo>
                  <a:pt x="12074" y="15761"/>
                </a:lnTo>
                <a:lnTo>
                  <a:pt x="12038" y="15754"/>
                </a:lnTo>
                <a:lnTo>
                  <a:pt x="11993" y="15746"/>
                </a:lnTo>
                <a:lnTo>
                  <a:pt x="11966" y="15754"/>
                </a:lnTo>
                <a:lnTo>
                  <a:pt x="11929" y="15761"/>
                </a:lnTo>
                <a:lnTo>
                  <a:pt x="11912" y="15770"/>
                </a:lnTo>
                <a:lnTo>
                  <a:pt x="11885" y="15784"/>
                </a:lnTo>
                <a:lnTo>
                  <a:pt x="11867" y="15807"/>
                </a:lnTo>
                <a:lnTo>
                  <a:pt x="11848" y="15831"/>
                </a:lnTo>
                <a:lnTo>
                  <a:pt x="11840" y="15854"/>
                </a:lnTo>
                <a:lnTo>
                  <a:pt x="11840" y="15908"/>
                </a:lnTo>
                <a:lnTo>
                  <a:pt x="11848" y="15931"/>
                </a:lnTo>
                <a:lnTo>
                  <a:pt x="11875" y="15977"/>
                </a:lnTo>
                <a:lnTo>
                  <a:pt x="11921" y="16000"/>
                </a:lnTo>
                <a:lnTo>
                  <a:pt x="11948" y="16008"/>
                </a:lnTo>
                <a:lnTo>
                  <a:pt x="11984" y="16016"/>
                </a:lnTo>
                <a:lnTo>
                  <a:pt x="11984" y="17585"/>
                </a:lnTo>
                <a:lnTo>
                  <a:pt x="11948" y="17592"/>
                </a:lnTo>
                <a:lnTo>
                  <a:pt x="11912" y="17608"/>
                </a:lnTo>
                <a:lnTo>
                  <a:pt x="11885" y="17623"/>
                </a:lnTo>
                <a:lnTo>
                  <a:pt x="11857" y="17639"/>
                </a:lnTo>
                <a:lnTo>
                  <a:pt x="11840" y="17662"/>
                </a:lnTo>
                <a:lnTo>
                  <a:pt x="11821" y="17685"/>
                </a:lnTo>
                <a:lnTo>
                  <a:pt x="11813" y="17715"/>
                </a:lnTo>
                <a:lnTo>
                  <a:pt x="11803" y="17746"/>
                </a:lnTo>
                <a:lnTo>
                  <a:pt x="11813" y="17777"/>
                </a:lnTo>
                <a:lnTo>
                  <a:pt x="11821" y="17808"/>
                </a:lnTo>
                <a:lnTo>
                  <a:pt x="10276" y="18569"/>
                </a:lnTo>
                <a:lnTo>
                  <a:pt x="10249" y="18539"/>
                </a:lnTo>
                <a:lnTo>
                  <a:pt x="10204" y="18516"/>
                </a:lnTo>
                <a:lnTo>
                  <a:pt x="10158" y="18500"/>
                </a:lnTo>
                <a:lnTo>
                  <a:pt x="10113" y="18492"/>
                </a:lnTo>
                <a:lnTo>
                  <a:pt x="10068" y="18500"/>
                </a:lnTo>
                <a:lnTo>
                  <a:pt x="10023" y="18516"/>
                </a:lnTo>
                <a:lnTo>
                  <a:pt x="9977" y="18539"/>
                </a:lnTo>
                <a:lnTo>
                  <a:pt x="9950" y="18562"/>
                </a:lnTo>
                <a:lnTo>
                  <a:pt x="8396" y="17800"/>
                </a:lnTo>
                <a:lnTo>
                  <a:pt x="8405" y="17777"/>
                </a:lnTo>
                <a:lnTo>
                  <a:pt x="8414" y="17746"/>
                </a:lnTo>
                <a:lnTo>
                  <a:pt x="8405" y="17715"/>
                </a:lnTo>
                <a:lnTo>
                  <a:pt x="8396" y="17692"/>
                </a:lnTo>
                <a:lnTo>
                  <a:pt x="8387" y="17669"/>
                </a:lnTo>
                <a:lnTo>
                  <a:pt x="8360" y="17646"/>
                </a:lnTo>
                <a:lnTo>
                  <a:pt x="8341" y="17623"/>
                </a:lnTo>
                <a:lnTo>
                  <a:pt x="8314" y="17616"/>
                </a:lnTo>
                <a:lnTo>
                  <a:pt x="8279" y="17600"/>
                </a:lnTo>
                <a:lnTo>
                  <a:pt x="8252" y="17592"/>
                </a:lnTo>
                <a:lnTo>
                  <a:pt x="8252" y="16031"/>
                </a:lnTo>
                <a:lnTo>
                  <a:pt x="8306" y="16016"/>
                </a:lnTo>
                <a:lnTo>
                  <a:pt x="8333" y="16000"/>
                </a:lnTo>
                <a:lnTo>
                  <a:pt x="8378" y="15962"/>
                </a:lnTo>
                <a:lnTo>
                  <a:pt x="8387" y="15939"/>
                </a:lnTo>
                <a:lnTo>
                  <a:pt x="8396" y="15908"/>
                </a:lnTo>
                <a:lnTo>
                  <a:pt x="8405" y="15885"/>
                </a:lnTo>
                <a:lnTo>
                  <a:pt x="8396" y="15854"/>
                </a:lnTo>
                <a:lnTo>
                  <a:pt x="8387" y="15823"/>
                </a:lnTo>
                <a:lnTo>
                  <a:pt x="8368" y="15800"/>
                </a:lnTo>
                <a:lnTo>
                  <a:pt x="8351" y="15777"/>
                </a:lnTo>
                <a:lnTo>
                  <a:pt x="8324" y="15761"/>
                </a:lnTo>
                <a:lnTo>
                  <a:pt x="8296" y="15746"/>
                </a:lnTo>
                <a:lnTo>
                  <a:pt x="8260" y="15738"/>
                </a:lnTo>
                <a:lnTo>
                  <a:pt x="8188" y="15738"/>
                </a:lnTo>
                <a:lnTo>
                  <a:pt x="8152" y="15754"/>
                </a:lnTo>
                <a:lnTo>
                  <a:pt x="8116" y="15777"/>
                </a:lnTo>
                <a:lnTo>
                  <a:pt x="8089" y="15800"/>
                </a:lnTo>
                <a:lnTo>
                  <a:pt x="6534" y="15039"/>
                </a:lnTo>
                <a:lnTo>
                  <a:pt x="6543" y="15007"/>
                </a:lnTo>
                <a:lnTo>
                  <a:pt x="6543" y="14939"/>
                </a:lnTo>
                <a:lnTo>
                  <a:pt x="6534" y="14907"/>
                </a:lnTo>
                <a:lnTo>
                  <a:pt x="6516" y="14877"/>
                </a:lnTo>
                <a:lnTo>
                  <a:pt x="6489" y="14854"/>
                </a:lnTo>
                <a:lnTo>
                  <a:pt x="6462" y="14831"/>
                </a:lnTo>
                <a:lnTo>
                  <a:pt x="6426" y="14815"/>
                </a:lnTo>
                <a:lnTo>
                  <a:pt x="6389" y="14808"/>
                </a:lnTo>
                <a:lnTo>
                  <a:pt x="6344" y="14800"/>
                </a:lnTo>
                <a:lnTo>
                  <a:pt x="6308" y="14808"/>
                </a:lnTo>
                <a:lnTo>
                  <a:pt x="6272" y="14815"/>
                </a:lnTo>
                <a:lnTo>
                  <a:pt x="6236" y="14831"/>
                </a:lnTo>
                <a:lnTo>
                  <a:pt x="6182" y="14877"/>
                </a:lnTo>
                <a:lnTo>
                  <a:pt x="6164" y="14907"/>
                </a:lnTo>
                <a:lnTo>
                  <a:pt x="6145" y="14939"/>
                </a:lnTo>
                <a:lnTo>
                  <a:pt x="6145" y="15007"/>
                </a:lnTo>
                <a:lnTo>
                  <a:pt x="6164" y="15039"/>
                </a:lnTo>
                <a:lnTo>
                  <a:pt x="4591" y="15807"/>
                </a:lnTo>
                <a:lnTo>
                  <a:pt x="4564" y="15784"/>
                </a:lnTo>
                <a:lnTo>
                  <a:pt x="4537" y="15770"/>
                </a:lnTo>
                <a:lnTo>
                  <a:pt x="4501" y="15761"/>
                </a:lnTo>
                <a:lnTo>
                  <a:pt x="4464" y="15754"/>
                </a:lnTo>
                <a:lnTo>
                  <a:pt x="4429" y="15761"/>
                </a:lnTo>
                <a:lnTo>
                  <a:pt x="4392" y="15770"/>
                </a:lnTo>
                <a:lnTo>
                  <a:pt x="4365" y="15784"/>
                </a:lnTo>
                <a:lnTo>
                  <a:pt x="4338" y="15807"/>
                </a:lnTo>
                <a:lnTo>
                  <a:pt x="2756" y="15030"/>
                </a:lnTo>
                <a:lnTo>
                  <a:pt x="2766" y="15000"/>
                </a:lnTo>
                <a:lnTo>
                  <a:pt x="2766" y="14939"/>
                </a:lnTo>
                <a:lnTo>
                  <a:pt x="2756" y="14916"/>
                </a:lnTo>
                <a:lnTo>
                  <a:pt x="2739" y="14884"/>
                </a:lnTo>
                <a:lnTo>
                  <a:pt x="2720" y="14861"/>
                </a:lnTo>
                <a:lnTo>
                  <a:pt x="2693" y="14846"/>
                </a:lnTo>
                <a:lnTo>
                  <a:pt x="2666" y="14831"/>
                </a:lnTo>
                <a:lnTo>
                  <a:pt x="2630" y="14823"/>
                </a:lnTo>
                <a:lnTo>
                  <a:pt x="2603" y="14815"/>
                </a:lnTo>
                <a:lnTo>
                  <a:pt x="2603" y="13277"/>
                </a:lnTo>
                <a:lnTo>
                  <a:pt x="2639" y="13270"/>
                </a:lnTo>
                <a:lnTo>
                  <a:pt x="2675" y="13261"/>
                </a:lnTo>
                <a:lnTo>
                  <a:pt x="2702" y="13246"/>
                </a:lnTo>
                <a:lnTo>
                  <a:pt x="2729" y="13223"/>
                </a:lnTo>
                <a:lnTo>
                  <a:pt x="2747" y="13200"/>
                </a:lnTo>
                <a:lnTo>
                  <a:pt x="2766" y="13169"/>
                </a:lnTo>
                <a:lnTo>
                  <a:pt x="2774" y="13138"/>
                </a:lnTo>
                <a:lnTo>
                  <a:pt x="2783" y="13108"/>
                </a:lnTo>
                <a:lnTo>
                  <a:pt x="2774" y="13069"/>
                </a:lnTo>
                <a:lnTo>
                  <a:pt x="2766" y="13038"/>
                </a:lnTo>
                <a:lnTo>
                  <a:pt x="4293" y="12292"/>
                </a:lnTo>
                <a:lnTo>
                  <a:pt x="4320" y="12323"/>
                </a:lnTo>
                <a:lnTo>
                  <a:pt x="4365" y="12346"/>
                </a:lnTo>
                <a:lnTo>
                  <a:pt x="4410" y="12361"/>
                </a:lnTo>
                <a:lnTo>
                  <a:pt x="4464" y="12370"/>
                </a:lnTo>
                <a:lnTo>
                  <a:pt x="4519" y="12361"/>
                </a:lnTo>
                <a:lnTo>
                  <a:pt x="4564" y="12346"/>
                </a:lnTo>
                <a:lnTo>
                  <a:pt x="4609" y="12323"/>
                </a:lnTo>
                <a:lnTo>
                  <a:pt x="4636" y="12284"/>
                </a:lnTo>
                <a:lnTo>
                  <a:pt x="6155" y="13031"/>
                </a:lnTo>
                <a:lnTo>
                  <a:pt x="6145" y="13069"/>
                </a:lnTo>
                <a:lnTo>
                  <a:pt x="6137" y="13108"/>
                </a:lnTo>
                <a:lnTo>
                  <a:pt x="6145" y="13147"/>
                </a:lnTo>
                <a:lnTo>
                  <a:pt x="6155" y="13177"/>
                </a:lnTo>
                <a:lnTo>
                  <a:pt x="6172" y="13208"/>
                </a:lnTo>
                <a:lnTo>
                  <a:pt x="6199" y="13231"/>
                </a:lnTo>
                <a:lnTo>
                  <a:pt x="6227" y="13254"/>
                </a:lnTo>
                <a:lnTo>
                  <a:pt x="6263" y="13270"/>
                </a:lnTo>
                <a:lnTo>
                  <a:pt x="6308" y="13284"/>
                </a:lnTo>
                <a:lnTo>
                  <a:pt x="6389" y="13284"/>
                </a:lnTo>
                <a:lnTo>
                  <a:pt x="6426" y="13270"/>
                </a:lnTo>
                <a:lnTo>
                  <a:pt x="6462" y="13254"/>
                </a:lnTo>
                <a:lnTo>
                  <a:pt x="6498" y="13231"/>
                </a:lnTo>
                <a:lnTo>
                  <a:pt x="6516" y="13208"/>
                </a:lnTo>
                <a:lnTo>
                  <a:pt x="6534" y="13177"/>
                </a:lnTo>
                <a:lnTo>
                  <a:pt x="6552" y="13147"/>
                </a:lnTo>
                <a:lnTo>
                  <a:pt x="6552" y="13069"/>
                </a:lnTo>
                <a:lnTo>
                  <a:pt x="6534" y="13038"/>
                </a:lnTo>
                <a:lnTo>
                  <a:pt x="8062" y="12284"/>
                </a:lnTo>
                <a:lnTo>
                  <a:pt x="8098" y="12315"/>
                </a:lnTo>
                <a:lnTo>
                  <a:pt x="8134" y="12338"/>
                </a:lnTo>
                <a:lnTo>
                  <a:pt x="8179" y="12354"/>
                </a:lnTo>
                <a:lnTo>
                  <a:pt x="8233" y="12361"/>
                </a:lnTo>
                <a:lnTo>
                  <a:pt x="8269" y="12361"/>
                </a:lnTo>
                <a:lnTo>
                  <a:pt x="8306" y="12346"/>
                </a:lnTo>
                <a:lnTo>
                  <a:pt x="8341" y="12331"/>
                </a:lnTo>
                <a:lnTo>
                  <a:pt x="8368" y="12315"/>
                </a:lnTo>
                <a:lnTo>
                  <a:pt x="8396" y="12292"/>
                </a:lnTo>
                <a:lnTo>
                  <a:pt x="8414" y="12261"/>
                </a:lnTo>
                <a:lnTo>
                  <a:pt x="8423" y="12231"/>
                </a:lnTo>
                <a:lnTo>
                  <a:pt x="8423" y="12161"/>
                </a:lnTo>
                <a:lnTo>
                  <a:pt x="8414" y="12131"/>
                </a:lnTo>
                <a:lnTo>
                  <a:pt x="8396" y="12108"/>
                </a:lnTo>
                <a:lnTo>
                  <a:pt x="8378" y="12085"/>
                </a:lnTo>
                <a:lnTo>
                  <a:pt x="8351" y="12062"/>
                </a:lnTo>
                <a:lnTo>
                  <a:pt x="8314" y="12046"/>
                </a:lnTo>
                <a:lnTo>
                  <a:pt x="8287" y="12038"/>
                </a:lnTo>
                <a:lnTo>
                  <a:pt x="8252" y="12031"/>
                </a:lnTo>
                <a:lnTo>
                  <a:pt x="8252" y="10508"/>
                </a:lnTo>
                <a:lnTo>
                  <a:pt x="8287" y="10508"/>
                </a:lnTo>
                <a:lnTo>
                  <a:pt x="8324" y="10492"/>
                </a:lnTo>
                <a:lnTo>
                  <a:pt x="8360" y="10477"/>
                </a:lnTo>
                <a:lnTo>
                  <a:pt x="8387" y="10454"/>
                </a:lnTo>
                <a:lnTo>
                  <a:pt x="8405" y="10423"/>
                </a:lnTo>
                <a:lnTo>
                  <a:pt x="8423" y="10400"/>
                </a:lnTo>
                <a:lnTo>
                  <a:pt x="8441" y="10369"/>
                </a:lnTo>
                <a:lnTo>
                  <a:pt x="8441" y="10292"/>
                </a:lnTo>
                <a:lnTo>
                  <a:pt x="8423" y="10262"/>
                </a:lnTo>
                <a:lnTo>
                  <a:pt x="8405" y="10231"/>
                </a:lnTo>
                <a:lnTo>
                  <a:pt x="8351" y="10185"/>
                </a:lnTo>
                <a:lnTo>
                  <a:pt x="8314" y="10162"/>
                </a:lnTo>
                <a:lnTo>
                  <a:pt x="8269" y="10154"/>
                </a:lnTo>
                <a:lnTo>
                  <a:pt x="8179" y="10154"/>
                </a:lnTo>
                <a:lnTo>
                  <a:pt x="8134" y="10169"/>
                </a:lnTo>
                <a:lnTo>
                  <a:pt x="8089" y="10200"/>
                </a:lnTo>
                <a:lnTo>
                  <a:pt x="8052" y="10231"/>
                </a:lnTo>
                <a:lnTo>
                  <a:pt x="6543" y="9485"/>
                </a:lnTo>
                <a:lnTo>
                  <a:pt x="6552" y="9454"/>
                </a:lnTo>
                <a:lnTo>
                  <a:pt x="6561" y="9423"/>
                </a:lnTo>
                <a:lnTo>
                  <a:pt x="6552" y="9385"/>
                </a:lnTo>
                <a:lnTo>
                  <a:pt x="6543" y="9354"/>
                </a:lnTo>
                <a:lnTo>
                  <a:pt x="6525" y="9323"/>
                </a:lnTo>
                <a:lnTo>
                  <a:pt x="6498" y="9292"/>
                </a:lnTo>
                <a:lnTo>
                  <a:pt x="6462" y="9269"/>
                </a:lnTo>
                <a:lnTo>
                  <a:pt x="6426" y="9254"/>
                </a:lnTo>
                <a:lnTo>
                  <a:pt x="6389" y="9246"/>
                </a:lnTo>
                <a:lnTo>
                  <a:pt x="6344" y="9239"/>
                </a:lnTo>
                <a:lnTo>
                  <a:pt x="6308" y="9246"/>
                </a:lnTo>
                <a:lnTo>
                  <a:pt x="6263" y="9254"/>
                </a:lnTo>
                <a:lnTo>
                  <a:pt x="6227" y="9269"/>
                </a:lnTo>
                <a:lnTo>
                  <a:pt x="6199" y="9292"/>
                </a:lnTo>
                <a:lnTo>
                  <a:pt x="6172" y="9323"/>
                </a:lnTo>
                <a:lnTo>
                  <a:pt x="6155" y="9354"/>
                </a:lnTo>
                <a:lnTo>
                  <a:pt x="6137" y="9385"/>
                </a:lnTo>
                <a:lnTo>
                  <a:pt x="6137" y="9454"/>
                </a:lnTo>
                <a:lnTo>
                  <a:pt x="6155" y="9485"/>
                </a:lnTo>
                <a:lnTo>
                  <a:pt x="4636" y="10231"/>
                </a:lnTo>
                <a:lnTo>
                  <a:pt x="4600" y="10200"/>
                </a:lnTo>
                <a:lnTo>
                  <a:pt x="4564" y="10177"/>
                </a:lnTo>
                <a:lnTo>
                  <a:pt x="4519" y="10162"/>
                </a:lnTo>
                <a:lnTo>
                  <a:pt x="4464" y="10154"/>
                </a:lnTo>
                <a:lnTo>
                  <a:pt x="4410" y="10162"/>
                </a:lnTo>
                <a:lnTo>
                  <a:pt x="4365" y="10177"/>
                </a:lnTo>
                <a:lnTo>
                  <a:pt x="4320" y="10200"/>
                </a:lnTo>
                <a:lnTo>
                  <a:pt x="4293" y="10231"/>
                </a:lnTo>
                <a:lnTo>
                  <a:pt x="2711" y="9454"/>
                </a:lnTo>
                <a:lnTo>
                  <a:pt x="2720" y="9423"/>
                </a:lnTo>
                <a:lnTo>
                  <a:pt x="2711" y="9377"/>
                </a:lnTo>
                <a:lnTo>
                  <a:pt x="2684" y="9346"/>
                </a:lnTo>
                <a:lnTo>
                  <a:pt x="2648" y="9323"/>
                </a:lnTo>
                <a:lnTo>
                  <a:pt x="2603" y="9308"/>
                </a:lnTo>
                <a:lnTo>
                  <a:pt x="2603" y="7739"/>
                </a:lnTo>
                <a:lnTo>
                  <a:pt x="2639" y="7731"/>
                </a:lnTo>
                <a:lnTo>
                  <a:pt x="2675" y="7716"/>
                </a:lnTo>
                <a:lnTo>
                  <a:pt x="2711" y="7700"/>
                </a:lnTo>
                <a:lnTo>
                  <a:pt x="2739" y="7677"/>
                </a:lnTo>
                <a:lnTo>
                  <a:pt x="2766" y="7654"/>
                </a:lnTo>
                <a:lnTo>
                  <a:pt x="2783" y="7623"/>
                </a:lnTo>
                <a:lnTo>
                  <a:pt x="2793" y="7592"/>
                </a:lnTo>
                <a:lnTo>
                  <a:pt x="2793" y="7516"/>
                </a:lnTo>
                <a:lnTo>
                  <a:pt x="2774" y="7477"/>
                </a:lnTo>
                <a:lnTo>
                  <a:pt x="4329" y="6716"/>
                </a:lnTo>
                <a:lnTo>
                  <a:pt x="4347" y="6746"/>
                </a:lnTo>
                <a:lnTo>
                  <a:pt x="4383" y="6762"/>
                </a:lnTo>
                <a:lnTo>
                  <a:pt x="4419" y="6777"/>
                </a:lnTo>
                <a:lnTo>
                  <a:pt x="4464" y="6785"/>
                </a:lnTo>
                <a:lnTo>
                  <a:pt x="4501" y="6777"/>
                </a:lnTo>
                <a:lnTo>
                  <a:pt x="4528" y="6769"/>
                </a:lnTo>
                <a:lnTo>
                  <a:pt x="4555" y="6762"/>
                </a:lnTo>
                <a:lnTo>
                  <a:pt x="4600" y="6723"/>
                </a:lnTo>
                <a:lnTo>
                  <a:pt x="4618" y="6700"/>
                </a:lnTo>
                <a:lnTo>
                  <a:pt x="4627" y="6669"/>
                </a:lnTo>
                <a:lnTo>
                  <a:pt x="4627" y="6616"/>
                </a:lnTo>
                <a:lnTo>
                  <a:pt x="4618" y="6593"/>
                </a:lnTo>
                <a:lnTo>
                  <a:pt x="4582" y="6554"/>
                </a:lnTo>
                <a:lnTo>
                  <a:pt x="4537" y="6523"/>
                </a:lnTo>
                <a:lnTo>
                  <a:pt x="4483" y="6508"/>
                </a:lnTo>
                <a:lnTo>
                  <a:pt x="4483" y="4915"/>
                </a:lnTo>
                <a:lnTo>
                  <a:pt x="4510" y="4907"/>
                </a:lnTo>
                <a:lnTo>
                  <a:pt x="4537" y="4900"/>
                </a:lnTo>
                <a:lnTo>
                  <a:pt x="4582" y="4870"/>
                </a:lnTo>
                <a:lnTo>
                  <a:pt x="4618" y="4831"/>
                </a:lnTo>
                <a:lnTo>
                  <a:pt x="4627" y="4808"/>
                </a:lnTo>
                <a:lnTo>
                  <a:pt x="4627" y="4754"/>
                </a:lnTo>
                <a:lnTo>
                  <a:pt x="4609" y="4723"/>
                </a:lnTo>
                <a:lnTo>
                  <a:pt x="4600" y="4700"/>
                </a:lnTo>
                <a:lnTo>
                  <a:pt x="4582" y="4685"/>
                </a:lnTo>
                <a:lnTo>
                  <a:pt x="4555" y="4661"/>
                </a:lnTo>
                <a:lnTo>
                  <a:pt x="4501" y="4646"/>
                </a:lnTo>
                <a:lnTo>
                  <a:pt x="4464" y="4638"/>
                </a:lnTo>
                <a:lnTo>
                  <a:pt x="4429" y="4646"/>
                </a:lnTo>
                <a:lnTo>
                  <a:pt x="4392" y="4654"/>
                </a:lnTo>
                <a:lnTo>
                  <a:pt x="4356" y="4677"/>
                </a:lnTo>
                <a:lnTo>
                  <a:pt x="4329" y="4700"/>
                </a:lnTo>
                <a:lnTo>
                  <a:pt x="2747" y="3915"/>
                </a:lnTo>
                <a:lnTo>
                  <a:pt x="2756" y="3892"/>
                </a:lnTo>
                <a:lnTo>
                  <a:pt x="2756" y="3838"/>
                </a:lnTo>
                <a:lnTo>
                  <a:pt x="2747" y="3815"/>
                </a:lnTo>
                <a:lnTo>
                  <a:pt x="2711" y="3769"/>
                </a:lnTo>
                <a:lnTo>
                  <a:pt x="2657" y="3738"/>
                </a:lnTo>
                <a:lnTo>
                  <a:pt x="2630" y="3723"/>
                </a:lnTo>
                <a:lnTo>
                  <a:pt x="2603" y="3723"/>
                </a:lnTo>
                <a:lnTo>
                  <a:pt x="2603" y="2138"/>
                </a:lnTo>
                <a:lnTo>
                  <a:pt x="2630" y="2138"/>
                </a:lnTo>
                <a:lnTo>
                  <a:pt x="2657" y="2131"/>
                </a:lnTo>
                <a:lnTo>
                  <a:pt x="2702" y="2100"/>
                </a:lnTo>
                <a:lnTo>
                  <a:pt x="2729" y="2054"/>
                </a:lnTo>
                <a:lnTo>
                  <a:pt x="2739" y="2031"/>
                </a:lnTo>
                <a:lnTo>
                  <a:pt x="2747" y="2000"/>
                </a:lnTo>
                <a:lnTo>
                  <a:pt x="2739" y="1977"/>
                </a:lnTo>
                <a:lnTo>
                  <a:pt x="2729" y="1946"/>
                </a:lnTo>
                <a:lnTo>
                  <a:pt x="4302" y="1177"/>
                </a:lnTo>
                <a:lnTo>
                  <a:pt x="4329" y="1208"/>
                </a:lnTo>
                <a:lnTo>
                  <a:pt x="4365" y="1231"/>
                </a:lnTo>
                <a:lnTo>
                  <a:pt x="4410" y="1246"/>
                </a:lnTo>
                <a:lnTo>
                  <a:pt x="4464" y="1254"/>
                </a:lnTo>
                <a:lnTo>
                  <a:pt x="4510" y="1246"/>
                </a:lnTo>
                <a:lnTo>
                  <a:pt x="4555" y="1231"/>
                </a:lnTo>
                <a:lnTo>
                  <a:pt x="4600" y="1208"/>
                </a:lnTo>
                <a:lnTo>
                  <a:pt x="4627" y="1177"/>
                </a:lnTo>
                <a:lnTo>
                  <a:pt x="6164" y="1931"/>
                </a:lnTo>
                <a:lnTo>
                  <a:pt x="6155" y="1969"/>
                </a:lnTo>
                <a:lnTo>
                  <a:pt x="6145" y="2000"/>
                </a:lnTo>
                <a:lnTo>
                  <a:pt x="6155" y="2038"/>
                </a:lnTo>
                <a:lnTo>
                  <a:pt x="6164" y="2069"/>
                </a:lnTo>
                <a:lnTo>
                  <a:pt x="6182" y="2092"/>
                </a:lnTo>
                <a:lnTo>
                  <a:pt x="6199" y="2115"/>
                </a:lnTo>
                <a:lnTo>
                  <a:pt x="6227" y="2138"/>
                </a:lnTo>
                <a:lnTo>
                  <a:pt x="6263" y="2154"/>
                </a:lnTo>
                <a:lnTo>
                  <a:pt x="6290" y="2161"/>
                </a:lnTo>
                <a:lnTo>
                  <a:pt x="6327" y="2169"/>
                </a:lnTo>
                <a:lnTo>
                  <a:pt x="6327" y="3715"/>
                </a:lnTo>
                <a:lnTo>
                  <a:pt x="6300" y="3723"/>
                </a:lnTo>
                <a:lnTo>
                  <a:pt x="6263" y="3731"/>
                </a:lnTo>
                <a:lnTo>
                  <a:pt x="6236" y="3746"/>
                </a:lnTo>
                <a:lnTo>
                  <a:pt x="6218" y="3769"/>
                </a:lnTo>
                <a:lnTo>
                  <a:pt x="6191" y="3785"/>
                </a:lnTo>
                <a:lnTo>
                  <a:pt x="6182" y="3815"/>
                </a:lnTo>
                <a:lnTo>
                  <a:pt x="6172" y="3838"/>
                </a:lnTo>
                <a:lnTo>
                  <a:pt x="6164" y="3869"/>
                </a:lnTo>
                <a:lnTo>
                  <a:pt x="6172" y="3900"/>
                </a:lnTo>
                <a:lnTo>
                  <a:pt x="6182" y="3931"/>
                </a:lnTo>
                <a:lnTo>
                  <a:pt x="6199" y="3954"/>
                </a:lnTo>
                <a:lnTo>
                  <a:pt x="6218" y="3977"/>
                </a:lnTo>
                <a:lnTo>
                  <a:pt x="6272" y="4008"/>
                </a:lnTo>
                <a:lnTo>
                  <a:pt x="6308" y="4015"/>
                </a:lnTo>
                <a:lnTo>
                  <a:pt x="6344" y="4023"/>
                </a:lnTo>
                <a:lnTo>
                  <a:pt x="6389" y="4015"/>
                </a:lnTo>
                <a:lnTo>
                  <a:pt x="6435" y="4000"/>
                </a:lnTo>
                <a:lnTo>
                  <a:pt x="6471" y="3977"/>
                </a:lnTo>
                <a:lnTo>
                  <a:pt x="6498" y="3946"/>
                </a:lnTo>
                <a:lnTo>
                  <a:pt x="8052" y="4708"/>
                </a:lnTo>
                <a:lnTo>
                  <a:pt x="8043" y="4746"/>
                </a:lnTo>
                <a:lnTo>
                  <a:pt x="8035" y="4777"/>
                </a:lnTo>
                <a:lnTo>
                  <a:pt x="8035" y="4808"/>
                </a:lnTo>
                <a:lnTo>
                  <a:pt x="8052" y="4838"/>
                </a:lnTo>
                <a:lnTo>
                  <a:pt x="8062" y="4870"/>
                </a:lnTo>
                <a:lnTo>
                  <a:pt x="8089" y="4892"/>
                </a:lnTo>
                <a:lnTo>
                  <a:pt x="8116" y="4907"/>
                </a:lnTo>
                <a:lnTo>
                  <a:pt x="8143" y="4931"/>
                </a:lnTo>
                <a:lnTo>
                  <a:pt x="8179" y="4938"/>
                </a:lnTo>
                <a:lnTo>
                  <a:pt x="8215" y="4946"/>
                </a:lnTo>
                <a:lnTo>
                  <a:pt x="8215" y="6469"/>
                </a:lnTo>
                <a:lnTo>
                  <a:pt x="8179" y="6477"/>
                </a:lnTo>
                <a:lnTo>
                  <a:pt x="8143" y="6492"/>
                </a:lnTo>
                <a:lnTo>
                  <a:pt x="8107" y="6508"/>
                </a:lnTo>
                <a:lnTo>
                  <a:pt x="8079" y="6523"/>
                </a:lnTo>
                <a:lnTo>
                  <a:pt x="8062" y="6554"/>
                </a:lnTo>
                <a:lnTo>
                  <a:pt x="8043" y="6577"/>
                </a:lnTo>
                <a:lnTo>
                  <a:pt x="8035" y="6607"/>
                </a:lnTo>
                <a:lnTo>
                  <a:pt x="8025" y="6646"/>
                </a:lnTo>
                <a:lnTo>
                  <a:pt x="8035" y="6677"/>
                </a:lnTo>
                <a:lnTo>
                  <a:pt x="8043" y="6707"/>
                </a:lnTo>
                <a:lnTo>
                  <a:pt x="8062" y="6739"/>
                </a:lnTo>
                <a:lnTo>
                  <a:pt x="8089" y="6769"/>
                </a:lnTo>
                <a:lnTo>
                  <a:pt x="8116" y="6785"/>
                </a:lnTo>
                <a:lnTo>
                  <a:pt x="8152" y="6800"/>
                </a:lnTo>
                <a:lnTo>
                  <a:pt x="8188" y="6816"/>
                </a:lnTo>
                <a:lnTo>
                  <a:pt x="8233" y="6816"/>
                </a:lnTo>
                <a:lnTo>
                  <a:pt x="8279" y="6808"/>
                </a:lnTo>
                <a:lnTo>
                  <a:pt x="8333" y="6792"/>
                </a:lnTo>
                <a:lnTo>
                  <a:pt x="8368" y="6769"/>
                </a:lnTo>
                <a:lnTo>
                  <a:pt x="8405" y="6730"/>
                </a:lnTo>
                <a:lnTo>
                  <a:pt x="9969" y="7507"/>
                </a:lnTo>
                <a:lnTo>
                  <a:pt x="9960" y="7530"/>
                </a:lnTo>
                <a:lnTo>
                  <a:pt x="9960" y="7585"/>
                </a:lnTo>
                <a:lnTo>
                  <a:pt x="9969" y="7608"/>
                </a:lnTo>
                <a:lnTo>
                  <a:pt x="9987" y="7631"/>
                </a:lnTo>
                <a:lnTo>
                  <a:pt x="10004" y="7646"/>
                </a:lnTo>
                <a:lnTo>
                  <a:pt x="10023" y="7662"/>
                </a:lnTo>
                <a:lnTo>
                  <a:pt x="10050" y="7677"/>
                </a:lnTo>
                <a:lnTo>
                  <a:pt x="10086" y="7685"/>
                </a:lnTo>
                <a:lnTo>
                  <a:pt x="10140" y="7685"/>
                </a:lnTo>
                <a:lnTo>
                  <a:pt x="10177" y="7677"/>
                </a:lnTo>
                <a:lnTo>
                  <a:pt x="10194" y="7662"/>
                </a:lnTo>
                <a:lnTo>
                  <a:pt x="10221" y="7646"/>
                </a:lnTo>
                <a:lnTo>
                  <a:pt x="10239" y="7631"/>
                </a:lnTo>
                <a:lnTo>
                  <a:pt x="10258" y="7608"/>
                </a:lnTo>
                <a:lnTo>
                  <a:pt x="10266" y="7585"/>
                </a:lnTo>
                <a:lnTo>
                  <a:pt x="10266" y="7530"/>
                </a:lnTo>
                <a:lnTo>
                  <a:pt x="10258" y="7507"/>
                </a:lnTo>
                <a:lnTo>
                  <a:pt x="11830" y="6730"/>
                </a:lnTo>
                <a:lnTo>
                  <a:pt x="11857" y="6762"/>
                </a:lnTo>
                <a:lnTo>
                  <a:pt x="11902" y="6792"/>
                </a:lnTo>
                <a:lnTo>
                  <a:pt x="11948" y="6808"/>
                </a:lnTo>
                <a:lnTo>
                  <a:pt x="12038" y="6808"/>
                </a:lnTo>
                <a:lnTo>
                  <a:pt x="12074" y="6800"/>
                </a:lnTo>
                <a:lnTo>
                  <a:pt x="12102" y="6785"/>
                </a:lnTo>
                <a:lnTo>
                  <a:pt x="12138" y="6762"/>
                </a:lnTo>
                <a:lnTo>
                  <a:pt x="12156" y="6739"/>
                </a:lnTo>
                <a:lnTo>
                  <a:pt x="12174" y="6707"/>
                </a:lnTo>
                <a:lnTo>
                  <a:pt x="12183" y="6677"/>
                </a:lnTo>
                <a:lnTo>
                  <a:pt x="12192" y="6646"/>
                </a:lnTo>
                <a:lnTo>
                  <a:pt x="12192" y="6616"/>
                </a:lnTo>
                <a:lnTo>
                  <a:pt x="12174" y="6584"/>
                </a:lnTo>
                <a:lnTo>
                  <a:pt x="12165" y="6554"/>
                </a:lnTo>
                <a:lnTo>
                  <a:pt x="12138" y="6531"/>
                </a:lnTo>
                <a:lnTo>
                  <a:pt x="12111" y="6515"/>
                </a:lnTo>
                <a:lnTo>
                  <a:pt x="12084" y="6492"/>
                </a:lnTo>
                <a:lnTo>
                  <a:pt x="12056" y="6484"/>
                </a:lnTo>
                <a:lnTo>
                  <a:pt x="12020" y="6477"/>
                </a:lnTo>
                <a:lnTo>
                  <a:pt x="12020" y="4900"/>
                </a:lnTo>
                <a:lnTo>
                  <a:pt x="12065" y="4884"/>
                </a:lnTo>
                <a:lnTo>
                  <a:pt x="12102" y="4854"/>
                </a:lnTo>
                <a:lnTo>
                  <a:pt x="12129" y="4823"/>
                </a:lnTo>
                <a:lnTo>
                  <a:pt x="12138" y="4777"/>
                </a:lnTo>
                <a:lnTo>
                  <a:pt x="12129" y="4738"/>
                </a:lnTo>
                <a:lnTo>
                  <a:pt x="13710" y="3954"/>
                </a:lnTo>
                <a:lnTo>
                  <a:pt x="13746" y="3984"/>
                </a:lnTo>
                <a:lnTo>
                  <a:pt x="13782" y="4015"/>
                </a:lnTo>
                <a:lnTo>
                  <a:pt x="13827" y="4031"/>
                </a:lnTo>
                <a:lnTo>
                  <a:pt x="13927" y="4031"/>
                </a:lnTo>
                <a:lnTo>
                  <a:pt x="13972" y="4015"/>
                </a:lnTo>
                <a:lnTo>
                  <a:pt x="14017" y="3984"/>
                </a:lnTo>
                <a:lnTo>
                  <a:pt x="14044" y="3954"/>
                </a:lnTo>
                <a:lnTo>
                  <a:pt x="15581" y="4708"/>
                </a:lnTo>
                <a:lnTo>
                  <a:pt x="15563" y="4738"/>
                </a:lnTo>
                <a:lnTo>
                  <a:pt x="15563" y="4815"/>
                </a:lnTo>
                <a:lnTo>
                  <a:pt x="15581" y="4846"/>
                </a:lnTo>
                <a:lnTo>
                  <a:pt x="15599" y="4877"/>
                </a:lnTo>
                <a:lnTo>
                  <a:pt x="15617" y="4900"/>
                </a:lnTo>
                <a:lnTo>
                  <a:pt x="15653" y="4923"/>
                </a:lnTo>
                <a:lnTo>
                  <a:pt x="15680" y="4938"/>
                </a:lnTo>
                <a:lnTo>
                  <a:pt x="15725" y="4946"/>
                </a:lnTo>
                <a:lnTo>
                  <a:pt x="15798" y="4946"/>
                </a:lnTo>
                <a:lnTo>
                  <a:pt x="15843" y="4938"/>
                </a:lnTo>
                <a:lnTo>
                  <a:pt x="15870" y="4923"/>
                </a:lnTo>
                <a:lnTo>
                  <a:pt x="15907" y="4900"/>
                </a:lnTo>
                <a:lnTo>
                  <a:pt x="15924" y="4877"/>
                </a:lnTo>
                <a:lnTo>
                  <a:pt x="15942" y="4846"/>
                </a:lnTo>
                <a:lnTo>
                  <a:pt x="15961" y="4815"/>
                </a:lnTo>
                <a:lnTo>
                  <a:pt x="15961" y="4746"/>
                </a:lnTo>
                <a:lnTo>
                  <a:pt x="15942" y="4708"/>
                </a:lnTo>
                <a:lnTo>
                  <a:pt x="17479" y="3954"/>
                </a:lnTo>
                <a:lnTo>
                  <a:pt x="17515" y="3984"/>
                </a:lnTo>
                <a:lnTo>
                  <a:pt x="17551" y="4008"/>
                </a:lnTo>
                <a:lnTo>
                  <a:pt x="17597" y="4023"/>
                </a:lnTo>
                <a:lnTo>
                  <a:pt x="17642" y="4031"/>
                </a:lnTo>
                <a:lnTo>
                  <a:pt x="17696" y="4023"/>
                </a:lnTo>
                <a:lnTo>
                  <a:pt x="17741" y="4008"/>
                </a:lnTo>
                <a:lnTo>
                  <a:pt x="17777" y="3984"/>
                </a:lnTo>
                <a:lnTo>
                  <a:pt x="17804" y="3954"/>
                </a:lnTo>
                <a:lnTo>
                  <a:pt x="19367" y="4723"/>
                </a:lnTo>
                <a:lnTo>
                  <a:pt x="19359" y="4746"/>
                </a:lnTo>
                <a:lnTo>
                  <a:pt x="19359" y="4808"/>
                </a:lnTo>
                <a:lnTo>
                  <a:pt x="19367" y="4838"/>
                </a:lnTo>
                <a:lnTo>
                  <a:pt x="19404" y="4884"/>
                </a:lnTo>
                <a:lnTo>
                  <a:pt x="19458" y="4915"/>
                </a:lnTo>
                <a:lnTo>
                  <a:pt x="19495" y="4923"/>
                </a:lnTo>
                <a:lnTo>
                  <a:pt x="19557" y="4923"/>
                </a:lnTo>
                <a:lnTo>
                  <a:pt x="19594" y="4915"/>
                </a:lnTo>
                <a:lnTo>
                  <a:pt x="19648" y="4884"/>
                </a:lnTo>
                <a:lnTo>
                  <a:pt x="19666" y="4861"/>
                </a:lnTo>
                <a:lnTo>
                  <a:pt x="19684" y="4838"/>
                </a:lnTo>
                <a:lnTo>
                  <a:pt x="19693" y="4808"/>
                </a:lnTo>
                <a:lnTo>
                  <a:pt x="19702" y="4777"/>
                </a:lnTo>
                <a:lnTo>
                  <a:pt x="19693" y="4754"/>
                </a:lnTo>
                <a:lnTo>
                  <a:pt x="19684" y="4723"/>
                </a:lnTo>
                <a:lnTo>
                  <a:pt x="21247" y="3954"/>
                </a:lnTo>
                <a:lnTo>
                  <a:pt x="21284" y="3984"/>
                </a:lnTo>
                <a:lnTo>
                  <a:pt x="21320" y="4008"/>
                </a:lnTo>
                <a:lnTo>
                  <a:pt x="21365" y="4023"/>
                </a:lnTo>
                <a:lnTo>
                  <a:pt x="21410" y="4031"/>
                </a:lnTo>
                <a:lnTo>
                  <a:pt x="21447" y="4023"/>
                </a:lnTo>
                <a:lnTo>
                  <a:pt x="21482" y="4015"/>
                </a:lnTo>
                <a:lnTo>
                  <a:pt x="21519" y="4000"/>
                </a:lnTo>
                <a:lnTo>
                  <a:pt x="21546" y="3984"/>
                </a:lnTo>
                <a:lnTo>
                  <a:pt x="21564" y="3961"/>
                </a:lnTo>
                <a:lnTo>
                  <a:pt x="21582" y="3931"/>
                </a:lnTo>
                <a:lnTo>
                  <a:pt x="21591" y="3900"/>
                </a:lnTo>
                <a:lnTo>
                  <a:pt x="21600" y="3869"/>
                </a:lnTo>
                <a:lnTo>
                  <a:pt x="21600" y="3838"/>
                </a:lnTo>
                <a:lnTo>
                  <a:pt x="21582" y="3808"/>
                </a:lnTo>
                <a:lnTo>
                  <a:pt x="21573" y="3785"/>
                </a:lnTo>
                <a:lnTo>
                  <a:pt x="21555" y="3762"/>
                </a:lnTo>
                <a:lnTo>
                  <a:pt x="21501" y="3731"/>
                </a:lnTo>
                <a:lnTo>
                  <a:pt x="21464" y="3715"/>
                </a:lnTo>
                <a:lnTo>
                  <a:pt x="21428" y="3708"/>
                </a:lnTo>
                <a:lnTo>
                  <a:pt x="21428" y="2161"/>
                </a:lnTo>
                <a:lnTo>
                  <a:pt x="21464" y="2154"/>
                </a:lnTo>
                <a:lnTo>
                  <a:pt x="21501" y="2146"/>
                </a:lnTo>
                <a:lnTo>
                  <a:pt x="21528" y="2131"/>
                </a:lnTo>
                <a:lnTo>
                  <a:pt x="21555" y="2108"/>
                </a:lnTo>
                <a:lnTo>
                  <a:pt x="21573" y="2085"/>
                </a:lnTo>
                <a:lnTo>
                  <a:pt x="21582" y="2062"/>
                </a:lnTo>
                <a:lnTo>
                  <a:pt x="21591" y="2031"/>
                </a:lnTo>
                <a:lnTo>
                  <a:pt x="21600" y="2000"/>
                </a:lnTo>
                <a:lnTo>
                  <a:pt x="21591" y="1969"/>
                </a:lnTo>
                <a:lnTo>
                  <a:pt x="21582" y="1939"/>
                </a:lnTo>
                <a:lnTo>
                  <a:pt x="21564" y="1915"/>
                </a:lnTo>
                <a:lnTo>
                  <a:pt x="21546" y="1892"/>
                </a:lnTo>
                <a:lnTo>
                  <a:pt x="21519" y="1869"/>
                </a:lnTo>
                <a:lnTo>
                  <a:pt x="21482" y="1854"/>
                </a:lnTo>
                <a:lnTo>
                  <a:pt x="21447" y="1846"/>
                </a:lnTo>
                <a:lnTo>
                  <a:pt x="21365" y="1846"/>
                </a:lnTo>
                <a:lnTo>
                  <a:pt x="21320" y="1862"/>
                </a:lnTo>
                <a:lnTo>
                  <a:pt x="21284" y="1885"/>
                </a:lnTo>
                <a:lnTo>
                  <a:pt x="21257" y="1908"/>
                </a:lnTo>
                <a:lnTo>
                  <a:pt x="19675" y="1131"/>
                </a:lnTo>
                <a:lnTo>
                  <a:pt x="19684" y="1092"/>
                </a:lnTo>
                <a:lnTo>
                  <a:pt x="19684" y="1062"/>
                </a:lnTo>
                <a:lnTo>
                  <a:pt x="19675" y="1039"/>
                </a:lnTo>
                <a:lnTo>
                  <a:pt x="19657" y="1016"/>
                </a:lnTo>
                <a:lnTo>
                  <a:pt x="19639" y="992"/>
                </a:lnTo>
                <a:lnTo>
                  <a:pt x="19621" y="977"/>
                </a:lnTo>
                <a:lnTo>
                  <a:pt x="19594" y="969"/>
                </a:lnTo>
                <a:lnTo>
                  <a:pt x="19557" y="962"/>
                </a:lnTo>
                <a:lnTo>
                  <a:pt x="19530" y="954"/>
                </a:lnTo>
                <a:lnTo>
                  <a:pt x="19495" y="962"/>
                </a:lnTo>
                <a:lnTo>
                  <a:pt x="19467" y="969"/>
                </a:lnTo>
                <a:lnTo>
                  <a:pt x="19440" y="977"/>
                </a:lnTo>
                <a:lnTo>
                  <a:pt x="19413" y="992"/>
                </a:lnTo>
                <a:lnTo>
                  <a:pt x="19394" y="1016"/>
                </a:lnTo>
                <a:lnTo>
                  <a:pt x="19377" y="1039"/>
                </a:lnTo>
                <a:lnTo>
                  <a:pt x="19367" y="1062"/>
                </a:lnTo>
                <a:lnTo>
                  <a:pt x="19367" y="1092"/>
                </a:lnTo>
                <a:lnTo>
                  <a:pt x="19377" y="1139"/>
                </a:lnTo>
                <a:lnTo>
                  <a:pt x="17786" y="1915"/>
                </a:lnTo>
                <a:lnTo>
                  <a:pt x="17759" y="1892"/>
                </a:lnTo>
                <a:lnTo>
                  <a:pt x="17732" y="1869"/>
                </a:lnTo>
                <a:lnTo>
                  <a:pt x="17687" y="1854"/>
                </a:lnTo>
                <a:lnTo>
                  <a:pt x="17605" y="1854"/>
                </a:lnTo>
                <a:lnTo>
                  <a:pt x="17560" y="1869"/>
                </a:lnTo>
                <a:lnTo>
                  <a:pt x="17533" y="1885"/>
                </a:lnTo>
                <a:lnTo>
                  <a:pt x="17497" y="1915"/>
                </a:lnTo>
                <a:lnTo>
                  <a:pt x="15951" y="1154"/>
                </a:lnTo>
                <a:lnTo>
                  <a:pt x="15961" y="1123"/>
                </a:lnTo>
                <a:lnTo>
                  <a:pt x="15961" y="1054"/>
                </a:lnTo>
                <a:lnTo>
                  <a:pt x="15951" y="1023"/>
                </a:lnTo>
                <a:lnTo>
                  <a:pt x="15934" y="992"/>
                </a:lnTo>
                <a:lnTo>
                  <a:pt x="15907" y="969"/>
                </a:lnTo>
                <a:lnTo>
                  <a:pt x="15870" y="946"/>
                </a:lnTo>
                <a:lnTo>
                  <a:pt x="15843" y="930"/>
                </a:lnTo>
                <a:lnTo>
                  <a:pt x="15798" y="923"/>
                </a:lnTo>
                <a:lnTo>
                  <a:pt x="15717" y="923"/>
                </a:lnTo>
                <a:lnTo>
                  <a:pt x="15680" y="930"/>
                </a:lnTo>
                <a:lnTo>
                  <a:pt x="15644" y="946"/>
                </a:lnTo>
                <a:lnTo>
                  <a:pt x="15617" y="969"/>
                </a:lnTo>
                <a:lnTo>
                  <a:pt x="15590" y="992"/>
                </a:lnTo>
                <a:lnTo>
                  <a:pt x="15572" y="1023"/>
                </a:lnTo>
                <a:lnTo>
                  <a:pt x="15563" y="1054"/>
                </a:lnTo>
                <a:lnTo>
                  <a:pt x="15563" y="1123"/>
                </a:lnTo>
                <a:lnTo>
                  <a:pt x="15572" y="1154"/>
                </a:lnTo>
                <a:lnTo>
                  <a:pt x="14026" y="1915"/>
                </a:lnTo>
                <a:lnTo>
                  <a:pt x="13999" y="1892"/>
                </a:lnTo>
                <a:lnTo>
                  <a:pt x="13963" y="1869"/>
                </a:lnTo>
                <a:lnTo>
                  <a:pt x="13918" y="1854"/>
                </a:lnTo>
                <a:lnTo>
                  <a:pt x="13837" y="1854"/>
                </a:lnTo>
                <a:lnTo>
                  <a:pt x="13800" y="1869"/>
                </a:lnTo>
                <a:lnTo>
                  <a:pt x="13765" y="1885"/>
                </a:lnTo>
                <a:lnTo>
                  <a:pt x="13737" y="1915"/>
                </a:lnTo>
                <a:lnTo>
                  <a:pt x="12192" y="1154"/>
                </a:lnTo>
                <a:lnTo>
                  <a:pt x="12201" y="1123"/>
                </a:lnTo>
                <a:lnTo>
                  <a:pt x="12210" y="1092"/>
                </a:lnTo>
                <a:lnTo>
                  <a:pt x="12201" y="1054"/>
                </a:lnTo>
                <a:lnTo>
                  <a:pt x="12192" y="1023"/>
                </a:lnTo>
                <a:lnTo>
                  <a:pt x="12174" y="1000"/>
                </a:lnTo>
                <a:lnTo>
                  <a:pt x="12156" y="969"/>
                </a:lnTo>
                <a:lnTo>
                  <a:pt x="12119" y="946"/>
                </a:lnTo>
                <a:lnTo>
                  <a:pt x="12092" y="930"/>
                </a:lnTo>
                <a:lnTo>
                  <a:pt x="12056" y="916"/>
                </a:lnTo>
                <a:lnTo>
                  <a:pt x="12020" y="916"/>
                </a:lnTo>
                <a:lnTo>
                  <a:pt x="12020" y="0"/>
                </a:lnTo>
                <a:lnTo>
                  <a:pt x="11984" y="0"/>
                </a:lnTo>
                <a:lnTo>
                  <a:pt x="11984" y="916"/>
                </a:lnTo>
                <a:lnTo>
                  <a:pt x="11939" y="916"/>
                </a:lnTo>
                <a:lnTo>
                  <a:pt x="11902" y="930"/>
                </a:lnTo>
                <a:lnTo>
                  <a:pt x="11867" y="946"/>
                </a:lnTo>
                <a:lnTo>
                  <a:pt x="11840" y="969"/>
                </a:lnTo>
                <a:lnTo>
                  <a:pt x="11821" y="992"/>
                </a:lnTo>
                <a:lnTo>
                  <a:pt x="11803" y="1023"/>
                </a:lnTo>
                <a:lnTo>
                  <a:pt x="11785" y="1054"/>
                </a:lnTo>
                <a:lnTo>
                  <a:pt x="11785" y="1123"/>
                </a:lnTo>
                <a:lnTo>
                  <a:pt x="11803" y="1162"/>
                </a:lnTo>
                <a:lnTo>
                  <a:pt x="10266" y="1908"/>
                </a:lnTo>
                <a:lnTo>
                  <a:pt x="10239" y="1877"/>
                </a:lnTo>
                <a:lnTo>
                  <a:pt x="10204" y="1862"/>
                </a:lnTo>
                <a:lnTo>
                  <a:pt x="10158" y="1846"/>
                </a:lnTo>
                <a:lnTo>
                  <a:pt x="10113" y="1839"/>
                </a:lnTo>
                <a:lnTo>
                  <a:pt x="10068" y="1846"/>
                </a:lnTo>
                <a:lnTo>
                  <a:pt x="10023" y="1862"/>
                </a:lnTo>
                <a:lnTo>
                  <a:pt x="9987" y="1877"/>
                </a:lnTo>
                <a:lnTo>
                  <a:pt x="9960" y="1908"/>
                </a:lnTo>
                <a:lnTo>
                  <a:pt x="8360" y="1123"/>
                </a:lnTo>
                <a:lnTo>
                  <a:pt x="8368" y="1092"/>
                </a:lnTo>
                <a:lnTo>
                  <a:pt x="8360" y="1046"/>
                </a:lnTo>
                <a:lnTo>
                  <a:pt x="8333" y="1016"/>
                </a:lnTo>
                <a:lnTo>
                  <a:pt x="8296" y="985"/>
                </a:lnTo>
                <a:lnTo>
                  <a:pt x="8252" y="977"/>
                </a:lnTo>
                <a:lnTo>
                  <a:pt x="8252" y="0"/>
                </a:lnTo>
                <a:lnTo>
                  <a:pt x="8215" y="0"/>
                </a:lnTo>
                <a:lnTo>
                  <a:pt x="8215" y="977"/>
                </a:lnTo>
                <a:lnTo>
                  <a:pt x="8161" y="985"/>
                </a:lnTo>
                <a:lnTo>
                  <a:pt x="8125" y="1016"/>
                </a:lnTo>
                <a:lnTo>
                  <a:pt x="8098" y="1046"/>
                </a:lnTo>
                <a:lnTo>
                  <a:pt x="8089" y="1092"/>
                </a:lnTo>
                <a:lnTo>
                  <a:pt x="8098" y="1131"/>
                </a:lnTo>
                <a:lnTo>
                  <a:pt x="6507" y="1908"/>
                </a:lnTo>
                <a:lnTo>
                  <a:pt x="6480" y="1877"/>
                </a:lnTo>
                <a:lnTo>
                  <a:pt x="6435" y="1854"/>
                </a:lnTo>
                <a:lnTo>
                  <a:pt x="6399" y="1839"/>
                </a:lnTo>
                <a:lnTo>
                  <a:pt x="6300" y="1839"/>
                </a:lnTo>
                <a:lnTo>
                  <a:pt x="6254" y="1854"/>
                </a:lnTo>
                <a:lnTo>
                  <a:pt x="6218" y="1877"/>
                </a:lnTo>
                <a:lnTo>
                  <a:pt x="6182" y="1908"/>
                </a:lnTo>
                <a:lnTo>
                  <a:pt x="4645" y="1146"/>
                </a:lnTo>
                <a:lnTo>
                  <a:pt x="4654" y="1123"/>
                </a:lnTo>
                <a:lnTo>
                  <a:pt x="4654" y="1062"/>
                </a:lnTo>
                <a:lnTo>
                  <a:pt x="4636" y="1031"/>
                </a:lnTo>
                <a:lnTo>
                  <a:pt x="4627" y="1008"/>
                </a:lnTo>
                <a:lnTo>
                  <a:pt x="4600" y="985"/>
                </a:lnTo>
                <a:lnTo>
                  <a:pt x="4582" y="962"/>
                </a:lnTo>
                <a:lnTo>
                  <a:pt x="4546" y="946"/>
                </a:lnTo>
                <a:lnTo>
                  <a:pt x="4519" y="939"/>
                </a:lnTo>
                <a:lnTo>
                  <a:pt x="4483" y="930"/>
                </a:lnTo>
                <a:lnTo>
                  <a:pt x="4483" y="0"/>
                </a:lnTo>
                <a:lnTo>
                  <a:pt x="4447" y="0"/>
                </a:lnTo>
                <a:lnTo>
                  <a:pt x="4447" y="930"/>
                </a:lnTo>
                <a:lnTo>
                  <a:pt x="4410" y="939"/>
                </a:lnTo>
                <a:lnTo>
                  <a:pt x="4383" y="946"/>
                </a:lnTo>
                <a:lnTo>
                  <a:pt x="4347" y="962"/>
                </a:lnTo>
                <a:lnTo>
                  <a:pt x="4320" y="985"/>
                </a:lnTo>
                <a:lnTo>
                  <a:pt x="4302" y="1008"/>
                </a:lnTo>
                <a:lnTo>
                  <a:pt x="4284" y="1031"/>
                </a:lnTo>
                <a:lnTo>
                  <a:pt x="4274" y="1062"/>
                </a:lnTo>
                <a:lnTo>
                  <a:pt x="4274" y="1123"/>
                </a:lnTo>
                <a:lnTo>
                  <a:pt x="4284" y="1146"/>
                </a:lnTo>
                <a:lnTo>
                  <a:pt x="2711" y="1923"/>
                </a:lnTo>
                <a:lnTo>
                  <a:pt x="2657" y="1877"/>
                </a:lnTo>
                <a:lnTo>
                  <a:pt x="2621" y="1869"/>
                </a:lnTo>
                <a:lnTo>
                  <a:pt x="2584" y="1862"/>
                </a:lnTo>
                <a:lnTo>
                  <a:pt x="2539" y="1869"/>
                </a:lnTo>
                <a:lnTo>
                  <a:pt x="2503" y="1877"/>
                </a:lnTo>
                <a:lnTo>
                  <a:pt x="2449" y="1923"/>
                </a:lnTo>
                <a:lnTo>
                  <a:pt x="831" y="1131"/>
                </a:lnTo>
                <a:lnTo>
                  <a:pt x="841" y="1092"/>
                </a:lnTo>
                <a:lnTo>
                  <a:pt x="831" y="1046"/>
                </a:lnTo>
                <a:lnTo>
                  <a:pt x="804" y="1008"/>
                </a:lnTo>
                <a:lnTo>
                  <a:pt x="768" y="985"/>
                </a:lnTo>
                <a:lnTo>
                  <a:pt x="714" y="969"/>
                </a:lnTo>
                <a:lnTo>
                  <a:pt x="714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67" name="Title Text"/>
          <p:cNvSpPr txBox="1"/>
          <p:nvPr>
            <p:ph type="title"/>
          </p:nvPr>
        </p:nvSpPr>
        <p:spPr>
          <a:xfrm>
            <a:off x="1823924" y="2066369"/>
            <a:ext cx="6634201" cy="608401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sz="quarter" idx="1"/>
          </p:nvPr>
        </p:nvSpPr>
        <p:spPr>
          <a:xfrm>
            <a:off x="1823924" y="2655065"/>
            <a:ext cx="6634201" cy="3864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342900" indent="-228600">
              <a:buClrTx/>
              <a:buSzTx/>
              <a:buFontTx/>
              <a:buNone/>
              <a:defRPr>
                <a:solidFill>
                  <a:schemeClr val="accent4"/>
                </a:solidFill>
              </a:defRPr>
            </a:lvl1pPr>
            <a:lvl2pPr marL="342900" indent="228600">
              <a:buClrTx/>
              <a:buSzTx/>
              <a:buFontTx/>
              <a:buNone/>
              <a:defRPr>
                <a:solidFill>
                  <a:schemeClr val="accent4"/>
                </a:solidFill>
              </a:defRPr>
            </a:lvl2pPr>
            <a:lvl3pPr marL="342900" indent="647700">
              <a:buClrTx/>
              <a:buSzTx/>
              <a:buFontTx/>
              <a:buNone/>
              <a:defRPr>
                <a:solidFill>
                  <a:schemeClr val="accent4"/>
                </a:solidFill>
              </a:defRPr>
            </a:lvl3pPr>
            <a:lvl4pPr marL="342900" indent="1104900">
              <a:buClrTx/>
              <a:buSzTx/>
              <a:buFontTx/>
              <a:buNone/>
              <a:defRPr>
                <a:solidFill>
                  <a:schemeClr val="accent4"/>
                </a:solidFill>
              </a:defRPr>
            </a:lvl4pPr>
            <a:lvl5pPr marL="342900" indent="1562100">
              <a:buClrTx/>
              <a:buSzTx/>
              <a:buFontTx/>
              <a:buNone/>
              <a:defRPr>
                <a:solidFill>
                  <a:schemeClr val="accent4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71" name="Google Shape;44;p3"/>
          <p:cNvGrpSpPr/>
          <p:nvPr/>
        </p:nvGrpSpPr>
        <p:grpSpPr>
          <a:xfrm>
            <a:off x="-1" y="2046575"/>
            <a:ext cx="1616222" cy="1050357"/>
            <a:chOff x="0" y="0"/>
            <a:chExt cx="1616221" cy="1050355"/>
          </a:xfrm>
        </p:grpSpPr>
        <p:sp>
          <p:nvSpPr>
            <p:cNvPr id="69" name="Google Shape;45;p3"/>
            <p:cNvSpPr/>
            <p:nvPr/>
          </p:nvSpPr>
          <p:spPr>
            <a:xfrm>
              <a:off x="0" y="0"/>
              <a:ext cx="1169609" cy="1050317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70" name="Google Shape;46;p3"/>
            <p:cNvSpPr/>
            <p:nvPr/>
          </p:nvSpPr>
          <p:spPr>
            <a:xfrm rot="16200000">
              <a:off x="636314" y="70449"/>
              <a:ext cx="1050318" cy="90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6" y="0"/>
                  </a:lnTo>
                  <a:lnTo>
                    <a:pt x="16924" y="0"/>
                  </a:lnTo>
                  <a:lnTo>
                    <a:pt x="21600" y="10800"/>
                  </a:lnTo>
                  <a:lnTo>
                    <a:pt x="16924" y="21600"/>
                  </a:lnTo>
                  <a:lnTo>
                    <a:pt x="4676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254000" dist="0" dir="0">
                <a:srgbClr val="082A44">
                  <a:alpha val="5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5486400" y="4627562"/>
            <a:ext cx="2133600" cy="2794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1_1">
    <p:bg>
      <p:bgPr>
        <a:gradFill flip="none" rotWithShape="1"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48;p4"/>
          <p:cNvGrpSpPr/>
          <p:nvPr/>
        </p:nvGrpSpPr>
        <p:grpSpPr>
          <a:xfrm>
            <a:off x="177" y="-1"/>
            <a:ext cx="9143844" cy="5143499"/>
            <a:chOff x="88" y="0"/>
            <a:chExt cx="9143842" cy="5143498"/>
          </a:xfrm>
        </p:grpSpPr>
        <p:sp>
          <p:nvSpPr>
            <p:cNvPr id="79" name="Google Shape;49;p4"/>
            <p:cNvSpPr/>
            <p:nvPr/>
          </p:nvSpPr>
          <p:spPr>
            <a:xfrm>
              <a:off x="8155684" y="1194239"/>
              <a:ext cx="988248" cy="61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68" y="1252"/>
                  </a:moveTo>
                  <a:lnTo>
                    <a:pt x="10722" y="5473"/>
                  </a:lnTo>
                  <a:lnTo>
                    <a:pt x="10697" y="5641"/>
                  </a:lnTo>
                  <a:lnTo>
                    <a:pt x="10670" y="5847"/>
                  </a:lnTo>
                  <a:lnTo>
                    <a:pt x="10697" y="6016"/>
                  </a:lnTo>
                  <a:lnTo>
                    <a:pt x="10722" y="6181"/>
                  </a:lnTo>
                  <a:lnTo>
                    <a:pt x="10775" y="6350"/>
                  </a:lnTo>
                  <a:lnTo>
                    <a:pt x="10827" y="6475"/>
                  </a:lnTo>
                  <a:lnTo>
                    <a:pt x="10905" y="6600"/>
                  </a:lnTo>
                  <a:lnTo>
                    <a:pt x="10983" y="6685"/>
                  </a:lnTo>
                  <a:lnTo>
                    <a:pt x="11086" y="6725"/>
                  </a:lnTo>
                  <a:lnTo>
                    <a:pt x="11191" y="6769"/>
                  </a:lnTo>
                  <a:lnTo>
                    <a:pt x="11191" y="15250"/>
                  </a:lnTo>
                  <a:lnTo>
                    <a:pt x="11113" y="15250"/>
                  </a:lnTo>
                  <a:lnTo>
                    <a:pt x="11036" y="15290"/>
                  </a:lnTo>
                  <a:lnTo>
                    <a:pt x="10905" y="15459"/>
                  </a:lnTo>
                  <a:lnTo>
                    <a:pt x="10800" y="15709"/>
                  </a:lnTo>
                  <a:lnTo>
                    <a:pt x="10775" y="15834"/>
                  </a:lnTo>
                  <a:lnTo>
                    <a:pt x="10775" y="16127"/>
                  </a:lnTo>
                  <a:lnTo>
                    <a:pt x="10800" y="16252"/>
                  </a:lnTo>
                  <a:lnTo>
                    <a:pt x="6142" y="20557"/>
                  </a:lnTo>
                  <a:lnTo>
                    <a:pt x="6065" y="20472"/>
                  </a:lnTo>
                  <a:lnTo>
                    <a:pt x="6012" y="20388"/>
                  </a:lnTo>
                  <a:lnTo>
                    <a:pt x="5909" y="20303"/>
                  </a:lnTo>
                  <a:lnTo>
                    <a:pt x="5726" y="20303"/>
                  </a:lnTo>
                  <a:lnTo>
                    <a:pt x="5648" y="20388"/>
                  </a:lnTo>
                  <a:lnTo>
                    <a:pt x="5570" y="20428"/>
                  </a:lnTo>
                  <a:lnTo>
                    <a:pt x="5518" y="20557"/>
                  </a:lnTo>
                  <a:lnTo>
                    <a:pt x="782" y="16168"/>
                  </a:lnTo>
                  <a:lnTo>
                    <a:pt x="808" y="15959"/>
                  </a:lnTo>
                  <a:lnTo>
                    <a:pt x="782" y="15749"/>
                  </a:lnTo>
                  <a:lnTo>
                    <a:pt x="705" y="15543"/>
                  </a:lnTo>
                  <a:lnTo>
                    <a:pt x="599" y="15415"/>
                  </a:lnTo>
                  <a:lnTo>
                    <a:pt x="469" y="15334"/>
                  </a:lnTo>
                  <a:lnTo>
                    <a:pt x="469" y="6475"/>
                  </a:lnTo>
                  <a:lnTo>
                    <a:pt x="599" y="6391"/>
                  </a:lnTo>
                  <a:lnTo>
                    <a:pt x="705" y="6266"/>
                  </a:lnTo>
                  <a:lnTo>
                    <a:pt x="755" y="6057"/>
                  </a:lnTo>
                  <a:lnTo>
                    <a:pt x="782" y="5847"/>
                  </a:lnTo>
                  <a:lnTo>
                    <a:pt x="755" y="5641"/>
                  </a:lnTo>
                  <a:lnTo>
                    <a:pt x="5465" y="1252"/>
                  </a:lnTo>
                  <a:lnTo>
                    <a:pt x="5543" y="1377"/>
                  </a:lnTo>
                  <a:lnTo>
                    <a:pt x="5623" y="1502"/>
                  </a:lnTo>
                  <a:lnTo>
                    <a:pt x="5726" y="1546"/>
                  </a:lnTo>
                  <a:lnTo>
                    <a:pt x="5831" y="1587"/>
                  </a:lnTo>
                  <a:lnTo>
                    <a:pt x="5934" y="1546"/>
                  </a:lnTo>
                  <a:lnTo>
                    <a:pt x="6012" y="1462"/>
                  </a:lnTo>
                  <a:lnTo>
                    <a:pt x="6117" y="1377"/>
                  </a:lnTo>
                  <a:lnTo>
                    <a:pt x="6168" y="1252"/>
                  </a:lnTo>
                  <a:close/>
                  <a:moveTo>
                    <a:pt x="16551" y="0"/>
                  </a:moveTo>
                  <a:lnTo>
                    <a:pt x="16448" y="84"/>
                  </a:lnTo>
                  <a:lnTo>
                    <a:pt x="16343" y="165"/>
                  </a:lnTo>
                  <a:lnTo>
                    <a:pt x="16265" y="250"/>
                  </a:lnTo>
                  <a:lnTo>
                    <a:pt x="16187" y="375"/>
                  </a:lnTo>
                  <a:lnTo>
                    <a:pt x="16135" y="544"/>
                  </a:lnTo>
                  <a:lnTo>
                    <a:pt x="16110" y="709"/>
                  </a:lnTo>
                  <a:lnTo>
                    <a:pt x="16110" y="1087"/>
                  </a:lnTo>
                  <a:lnTo>
                    <a:pt x="16135" y="1252"/>
                  </a:lnTo>
                  <a:lnTo>
                    <a:pt x="11710" y="5348"/>
                  </a:lnTo>
                  <a:lnTo>
                    <a:pt x="11633" y="5179"/>
                  </a:lnTo>
                  <a:lnTo>
                    <a:pt x="11502" y="5054"/>
                  </a:lnTo>
                  <a:lnTo>
                    <a:pt x="11374" y="4973"/>
                  </a:lnTo>
                  <a:lnTo>
                    <a:pt x="11244" y="4929"/>
                  </a:lnTo>
                  <a:lnTo>
                    <a:pt x="11113" y="4973"/>
                  </a:lnTo>
                  <a:lnTo>
                    <a:pt x="10983" y="5054"/>
                  </a:lnTo>
                  <a:lnTo>
                    <a:pt x="10878" y="5179"/>
                  </a:lnTo>
                  <a:lnTo>
                    <a:pt x="10775" y="5348"/>
                  </a:lnTo>
                  <a:lnTo>
                    <a:pt x="6220" y="1087"/>
                  </a:lnTo>
                  <a:lnTo>
                    <a:pt x="6248" y="918"/>
                  </a:lnTo>
                  <a:lnTo>
                    <a:pt x="6220" y="753"/>
                  </a:lnTo>
                  <a:lnTo>
                    <a:pt x="6195" y="628"/>
                  </a:lnTo>
                  <a:lnTo>
                    <a:pt x="6117" y="419"/>
                  </a:lnTo>
                  <a:lnTo>
                    <a:pt x="5987" y="294"/>
                  </a:lnTo>
                  <a:lnTo>
                    <a:pt x="5909" y="250"/>
                  </a:lnTo>
                  <a:lnTo>
                    <a:pt x="5726" y="250"/>
                  </a:lnTo>
                  <a:lnTo>
                    <a:pt x="5648" y="294"/>
                  </a:lnTo>
                  <a:lnTo>
                    <a:pt x="5518" y="419"/>
                  </a:lnTo>
                  <a:lnTo>
                    <a:pt x="5440" y="628"/>
                  </a:lnTo>
                  <a:lnTo>
                    <a:pt x="5415" y="753"/>
                  </a:lnTo>
                  <a:lnTo>
                    <a:pt x="5415" y="918"/>
                  </a:lnTo>
                  <a:lnTo>
                    <a:pt x="5440" y="1128"/>
                  </a:lnTo>
                  <a:lnTo>
                    <a:pt x="705" y="5473"/>
                  </a:lnTo>
                  <a:lnTo>
                    <a:pt x="652" y="5388"/>
                  </a:lnTo>
                  <a:lnTo>
                    <a:pt x="574" y="5307"/>
                  </a:lnTo>
                  <a:lnTo>
                    <a:pt x="496" y="5223"/>
                  </a:lnTo>
                  <a:lnTo>
                    <a:pt x="313" y="5223"/>
                  </a:lnTo>
                  <a:lnTo>
                    <a:pt x="236" y="5263"/>
                  </a:lnTo>
                  <a:lnTo>
                    <a:pt x="130" y="5388"/>
                  </a:lnTo>
                  <a:lnTo>
                    <a:pt x="27" y="5597"/>
                  </a:lnTo>
                  <a:lnTo>
                    <a:pt x="0" y="5722"/>
                  </a:lnTo>
                  <a:lnTo>
                    <a:pt x="0" y="5847"/>
                  </a:lnTo>
                  <a:lnTo>
                    <a:pt x="27" y="6101"/>
                  </a:lnTo>
                  <a:lnTo>
                    <a:pt x="105" y="6266"/>
                  </a:lnTo>
                  <a:lnTo>
                    <a:pt x="208" y="6391"/>
                  </a:lnTo>
                  <a:lnTo>
                    <a:pt x="366" y="6475"/>
                  </a:lnTo>
                  <a:lnTo>
                    <a:pt x="366" y="15334"/>
                  </a:lnTo>
                  <a:lnTo>
                    <a:pt x="208" y="15415"/>
                  </a:lnTo>
                  <a:lnTo>
                    <a:pt x="105" y="15543"/>
                  </a:lnTo>
                  <a:lnTo>
                    <a:pt x="27" y="15749"/>
                  </a:lnTo>
                  <a:lnTo>
                    <a:pt x="0" y="15959"/>
                  </a:lnTo>
                  <a:lnTo>
                    <a:pt x="0" y="16127"/>
                  </a:lnTo>
                  <a:lnTo>
                    <a:pt x="27" y="16212"/>
                  </a:lnTo>
                  <a:lnTo>
                    <a:pt x="105" y="16418"/>
                  </a:lnTo>
                  <a:lnTo>
                    <a:pt x="236" y="16587"/>
                  </a:lnTo>
                  <a:lnTo>
                    <a:pt x="313" y="16627"/>
                  </a:lnTo>
                  <a:lnTo>
                    <a:pt x="391" y="16627"/>
                  </a:lnTo>
                  <a:lnTo>
                    <a:pt x="496" y="16587"/>
                  </a:lnTo>
                  <a:lnTo>
                    <a:pt x="599" y="16546"/>
                  </a:lnTo>
                  <a:lnTo>
                    <a:pt x="677" y="16462"/>
                  </a:lnTo>
                  <a:lnTo>
                    <a:pt x="730" y="16337"/>
                  </a:lnTo>
                  <a:lnTo>
                    <a:pt x="5465" y="20682"/>
                  </a:lnTo>
                  <a:lnTo>
                    <a:pt x="5415" y="20932"/>
                  </a:lnTo>
                  <a:lnTo>
                    <a:pt x="5465" y="21181"/>
                  </a:lnTo>
                  <a:lnTo>
                    <a:pt x="5543" y="21391"/>
                  </a:lnTo>
                  <a:lnTo>
                    <a:pt x="5673" y="21516"/>
                  </a:lnTo>
                  <a:lnTo>
                    <a:pt x="5751" y="21560"/>
                  </a:lnTo>
                  <a:lnTo>
                    <a:pt x="5909" y="21560"/>
                  </a:lnTo>
                  <a:lnTo>
                    <a:pt x="5959" y="21516"/>
                  </a:lnTo>
                  <a:lnTo>
                    <a:pt x="6090" y="21391"/>
                  </a:lnTo>
                  <a:lnTo>
                    <a:pt x="6195" y="21181"/>
                  </a:lnTo>
                  <a:lnTo>
                    <a:pt x="6195" y="21056"/>
                  </a:lnTo>
                  <a:lnTo>
                    <a:pt x="6220" y="20932"/>
                  </a:lnTo>
                  <a:lnTo>
                    <a:pt x="6195" y="20722"/>
                  </a:lnTo>
                  <a:lnTo>
                    <a:pt x="10853" y="16377"/>
                  </a:lnTo>
                  <a:lnTo>
                    <a:pt x="10930" y="16546"/>
                  </a:lnTo>
                  <a:lnTo>
                    <a:pt x="11008" y="16627"/>
                  </a:lnTo>
                  <a:lnTo>
                    <a:pt x="11113" y="16711"/>
                  </a:lnTo>
                  <a:lnTo>
                    <a:pt x="11374" y="16711"/>
                  </a:lnTo>
                  <a:lnTo>
                    <a:pt x="11477" y="16627"/>
                  </a:lnTo>
                  <a:lnTo>
                    <a:pt x="11633" y="16377"/>
                  </a:lnTo>
                  <a:lnTo>
                    <a:pt x="16290" y="20682"/>
                  </a:lnTo>
                  <a:lnTo>
                    <a:pt x="16265" y="20807"/>
                  </a:lnTo>
                  <a:lnTo>
                    <a:pt x="16265" y="21056"/>
                  </a:lnTo>
                  <a:lnTo>
                    <a:pt x="16290" y="21181"/>
                  </a:lnTo>
                  <a:lnTo>
                    <a:pt x="16370" y="21391"/>
                  </a:lnTo>
                  <a:lnTo>
                    <a:pt x="16499" y="21516"/>
                  </a:lnTo>
                  <a:lnTo>
                    <a:pt x="16579" y="21560"/>
                  </a:lnTo>
                  <a:lnTo>
                    <a:pt x="16656" y="21600"/>
                  </a:lnTo>
                  <a:lnTo>
                    <a:pt x="16734" y="21560"/>
                  </a:lnTo>
                  <a:lnTo>
                    <a:pt x="16812" y="21516"/>
                  </a:lnTo>
                  <a:lnTo>
                    <a:pt x="16942" y="21391"/>
                  </a:lnTo>
                  <a:lnTo>
                    <a:pt x="17045" y="21181"/>
                  </a:lnTo>
                  <a:lnTo>
                    <a:pt x="17073" y="21056"/>
                  </a:lnTo>
                  <a:lnTo>
                    <a:pt x="17073" y="20932"/>
                  </a:lnTo>
                  <a:lnTo>
                    <a:pt x="17045" y="20722"/>
                  </a:lnTo>
                  <a:lnTo>
                    <a:pt x="21600" y="16462"/>
                  </a:lnTo>
                  <a:lnTo>
                    <a:pt x="21600" y="16293"/>
                  </a:lnTo>
                  <a:lnTo>
                    <a:pt x="16995" y="20557"/>
                  </a:lnTo>
                  <a:lnTo>
                    <a:pt x="16942" y="20428"/>
                  </a:lnTo>
                  <a:lnTo>
                    <a:pt x="16865" y="20348"/>
                  </a:lnTo>
                  <a:lnTo>
                    <a:pt x="16759" y="20303"/>
                  </a:lnTo>
                  <a:lnTo>
                    <a:pt x="16656" y="20263"/>
                  </a:lnTo>
                  <a:lnTo>
                    <a:pt x="16579" y="20303"/>
                  </a:lnTo>
                  <a:lnTo>
                    <a:pt x="16473" y="20348"/>
                  </a:lnTo>
                  <a:lnTo>
                    <a:pt x="16396" y="20428"/>
                  </a:lnTo>
                  <a:lnTo>
                    <a:pt x="16343" y="20557"/>
                  </a:lnTo>
                  <a:lnTo>
                    <a:pt x="11685" y="16212"/>
                  </a:lnTo>
                  <a:lnTo>
                    <a:pt x="11710" y="15959"/>
                  </a:lnTo>
                  <a:lnTo>
                    <a:pt x="11710" y="15834"/>
                  </a:lnTo>
                  <a:lnTo>
                    <a:pt x="11685" y="15709"/>
                  </a:lnTo>
                  <a:lnTo>
                    <a:pt x="11582" y="15499"/>
                  </a:lnTo>
                  <a:lnTo>
                    <a:pt x="11452" y="15334"/>
                  </a:lnTo>
                  <a:lnTo>
                    <a:pt x="11294" y="15250"/>
                  </a:lnTo>
                  <a:lnTo>
                    <a:pt x="11294" y="6769"/>
                  </a:lnTo>
                  <a:lnTo>
                    <a:pt x="11399" y="6725"/>
                  </a:lnTo>
                  <a:lnTo>
                    <a:pt x="11502" y="6644"/>
                  </a:lnTo>
                  <a:lnTo>
                    <a:pt x="11582" y="6560"/>
                  </a:lnTo>
                  <a:lnTo>
                    <a:pt x="11660" y="6475"/>
                  </a:lnTo>
                  <a:lnTo>
                    <a:pt x="11710" y="6310"/>
                  </a:lnTo>
                  <a:lnTo>
                    <a:pt x="11763" y="6181"/>
                  </a:lnTo>
                  <a:lnTo>
                    <a:pt x="11791" y="6016"/>
                  </a:lnTo>
                  <a:lnTo>
                    <a:pt x="11816" y="5847"/>
                  </a:lnTo>
                  <a:lnTo>
                    <a:pt x="11791" y="5682"/>
                  </a:lnTo>
                  <a:lnTo>
                    <a:pt x="11763" y="5473"/>
                  </a:lnTo>
                  <a:lnTo>
                    <a:pt x="16187" y="1377"/>
                  </a:lnTo>
                  <a:lnTo>
                    <a:pt x="16265" y="1546"/>
                  </a:lnTo>
                  <a:lnTo>
                    <a:pt x="16396" y="1712"/>
                  </a:lnTo>
                  <a:lnTo>
                    <a:pt x="16526" y="1796"/>
                  </a:lnTo>
                  <a:lnTo>
                    <a:pt x="16812" y="1796"/>
                  </a:lnTo>
                  <a:lnTo>
                    <a:pt x="16942" y="1712"/>
                  </a:lnTo>
                  <a:lnTo>
                    <a:pt x="17073" y="1546"/>
                  </a:lnTo>
                  <a:lnTo>
                    <a:pt x="17151" y="1377"/>
                  </a:lnTo>
                  <a:lnTo>
                    <a:pt x="21600" y="5513"/>
                  </a:lnTo>
                  <a:lnTo>
                    <a:pt x="21600" y="5307"/>
                  </a:lnTo>
                  <a:lnTo>
                    <a:pt x="17203" y="1212"/>
                  </a:lnTo>
                  <a:lnTo>
                    <a:pt x="17228" y="1087"/>
                  </a:lnTo>
                  <a:lnTo>
                    <a:pt x="17228" y="709"/>
                  </a:lnTo>
                  <a:lnTo>
                    <a:pt x="17176" y="544"/>
                  </a:lnTo>
                  <a:lnTo>
                    <a:pt x="17123" y="375"/>
                  </a:lnTo>
                  <a:lnTo>
                    <a:pt x="17073" y="250"/>
                  </a:lnTo>
                  <a:lnTo>
                    <a:pt x="16968" y="165"/>
                  </a:lnTo>
                  <a:lnTo>
                    <a:pt x="16890" y="84"/>
                  </a:lnTo>
                  <a:lnTo>
                    <a:pt x="1678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0" name="Google Shape;50;p4"/>
            <p:cNvSpPr/>
            <p:nvPr/>
          </p:nvSpPr>
          <p:spPr>
            <a:xfrm>
              <a:off x="6162633" y="-1"/>
              <a:ext cx="2981280" cy="181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31" y="4442"/>
                  </a:moveTo>
                  <a:lnTo>
                    <a:pt x="14397" y="5828"/>
                  </a:lnTo>
                  <a:lnTo>
                    <a:pt x="14388" y="5885"/>
                  </a:lnTo>
                  <a:lnTo>
                    <a:pt x="14380" y="5955"/>
                  </a:lnTo>
                  <a:lnTo>
                    <a:pt x="14388" y="6026"/>
                  </a:lnTo>
                  <a:lnTo>
                    <a:pt x="14397" y="6083"/>
                  </a:lnTo>
                  <a:lnTo>
                    <a:pt x="14414" y="6125"/>
                  </a:lnTo>
                  <a:lnTo>
                    <a:pt x="14432" y="6168"/>
                  </a:lnTo>
                  <a:lnTo>
                    <a:pt x="14457" y="6210"/>
                  </a:lnTo>
                  <a:lnTo>
                    <a:pt x="14492" y="6238"/>
                  </a:lnTo>
                  <a:lnTo>
                    <a:pt x="14518" y="6267"/>
                  </a:lnTo>
                  <a:lnTo>
                    <a:pt x="14561" y="6267"/>
                  </a:lnTo>
                  <a:lnTo>
                    <a:pt x="14561" y="9152"/>
                  </a:lnTo>
                  <a:lnTo>
                    <a:pt x="14509" y="9180"/>
                  </a:lnTo>
                  <a:lnTo>
                    <a:pt x="14466" y="9223"/>
                  </a:lnTo>
                  <a:lnTo>
                    <a:pt x="14432" y="9294"/>
                  </a:lnTo>
                  <a:lnTo>
                    <a:pt x="14432" y="9336"/>
                  </a:lnTo>
                  <a:lnTo>
                    <a:pt x="14423" y="9393"/>
                  </a:lnTo>
                  <a:lnTo>
                    <a:pt x="14432" y="9464"/>
                  </a:lnTo>
                  <a:lnTo>
                    <a:pt x="12939" y="10878"/>
                  </a:lnTo>
                  <a:lnTo>
                    <a:pt x="12913" y="10822"/>
                  </a:lnTo>
                  <a:lnTo>
                    <a:pt x="12870" y="10778"/>
                  </a:lnTo>
                  <a:lnTo>
                    <a:pt x="12827" y="10751"/>
                  </a:lnTo>
                  <a:lnTo>
                    <a:pt x="12775" y="10736"/>
                  </a:lnTo>
                  <a:lnTo>
                    <a:pt x="12724" y="10751"/>
                  </a:lnTo>
                  <a:lnTo>
                    <a:pt x="12681" y="10778"/>
                  </a:lnTo>
                  <a:lnTo>
                    <a:pt x="12637" y="10822"/>
                  </a:lnTo>
                  <a:lnTo>
                    <a:pt x="12612" y="10878"/>
                  </a:lnTo>
                  <a:lnTo>
                    <a:pt x="11153" y="9491"/>
                  </a:lnTo>
                  <a:lnTo>
                    <a:pt x="11162" y="9449"/>
                  </a:lnTo>
                  <a:lnTo>
                    <a:pt x="11162" y="9336"/>
                  </a:lnTo>
                  <a:lnTo>
                    <a:pt x="11153" y="9280"/>
                  </a:lnTo>
                  <a:lnTo>
                    <a:pt x="11137" y="9223"/>
                  </a:lnTo>
                  <a:lnTo>
                    <a:pt x="11119" y="9180"/>
                  </a:lnTo>
                  <a:lnTo>
                    <a:pt x="11093" y="9152"/>
                  </a:lnTo>
                  <a:lnTo>
                    <a:pt x="11059" y="9110"/>
                  </a:lnTo>
                  <a:lnTo>
                    <a:pt x="11033" y="9096"/>
                  </a:lnTo>
                  <a:lnTo>
                    <a:pt x="10999" y="9081"/>
                  </a:lnTo>
                  <a:lnTo>
                    <a:pt x="10999" y="6181"/>
                  </a:lnTo>
                  <a:lnTo>
                    <a:pt x="11042" y="6154"/>
                  </a:lnTo>
                  <a:lnTo>
                    <a:pt x="11076" y="6097"/>
                  </a:lnTo>
                  <a:lnTo>
                    <a:pt x="11102" y="6041"/>
                  </a:lnTo>
                  <a:lnTo>
                    <a:pt x="11111" y="5955"/>
                  </a:lnTo>
                  <a:lnTo>
                    <a:pt x="11102" y="5885"/>
                  </a:lnTo>
                  <a:lnTo>
                    <a:pt x="12620" y="4442"/>
                  </a:lnTo>
                  <a:lnTo>
                    <a:pt x="12646" y="4499"/>
                  </a:lnTo>
                  <a:lnTo>
                    <a:pt x="12681" y="4555"/>
                  </a:lnTo>
                  <a:lnTo>
                    <a:pt x="12724" y="4583"/>
                  </a:lnTo>
                  <a:lnTo>
                    <a:pt x="12827" y="4583"/>
                  </a:lnTo>
                  <a:lnTo>
                    <a:pt x="12870" y="4555"/>
                  </a:lnTo>
                  <a:lnTo>
                    <a:pt x="12905" y="4499"/>
                  </a:lnTo>
                  <a:lnTo>
                    <a:pt x="12931" y="4442"/>
                  </a:lnTo>
                  <a:close/>
                  <a:moveTo>
                    <a:pt x="9316" y="4428"/>
                  </a:moveTo>
                  <a:lnTo>
                    <a:pt x="10852" y="5870"/>
                  </a:lnTo>
                  <a:lnTo>
                    <a:pt x="10843" y="5913"/>
                  </a:lnTo>
                  <a:lnTo>
                    <a:pt x="10843" y="5955"/>
                  </a:lnTo>
                  <a:lnTo>
                    <a:pt x="10852" y="6041"/>
                  </a:lnTo>
                  <a:lnTo>
                    <a:pt x="10877" y="6112"/>
                  </a:lnTo>
                  <a:lnTo>
                    <a:pt x="10912" y="6154"/>
                  </a:lnTo>
                  <a:lnTo>
                    <a:pt x="10964" y="6181"/>
                  </a:lnTo>
                  <a:lnTo>
                    <a:pt x="10964" y="9081"/>
                  </a:lnTo>
                  <a:lnTo>
                    <a:pt x="10930" y="9096"/>
                  </a:lnTo>
                  <a:lnTo>
                    <a:pt x="10895" y="9110"/>
                  </a:lnTo>
                  <a:lnTo>
                    <a:pt x="10869" y="9138"/>
                  </a:lnTo>
                  <a:lnTo>
                    <a:pt x="10817" y="9223"/>
                  </a:lnTo>
                  <a:lnTo>
                    <a:pt x="10800" y="9280"/>
                  </a:lnTo>
                  <a:lnTo>
                    <a:pt x="10792" y="9336"/>
                  </a:lnTo>
                  <a:lnTo>
                    <a:pt x="10792" y="9449"/>
                  </a:lnTo>
                  <a:lnTo>
                    <a:pt x="10800" y="9506"/>
                  </a:lnTo>
                  <a:lnTo>
                    <a:pt x="9299" y="10920"/>
                  </a:lnTo>
                  <a:lnTo>
                    <a:pt x="9274" y="10878"/>
                  </a:lnTo>
                  <a:lnTo>
                    <a:pt x="9247" y="10849"/>
                  </a:lnTo>
                  <a:lnTo>
                    <a:pt x="9213" y="10835"/>
                  </a:lnTo>
                  <a:lnTo>
                    <a:pt x="9178" y="10822"/>
                  </a:lnTo>
                  <a:lnTo>
                    <a:pt x="9144" y="10835"/>
                  </a:lnTo>
                  <a:lnTo>
                    <a:pt x="9109" y="10849"/>
                  </a:lnTo>
                  <a:lnTo>
                    <a:pt x="9083" y="10878"/>
                  </a:lnTo>
                  <a:lnTo>
                    <a:pt x="9066" y="10920"/>
                  </a:lnTo>
                  <a:lnTo>
                    <a:pt x="7565" y="9506"/>
                  </a:lnTo>
                  <a:lnTo>
                    <a:pt x="7574" y="9449"/>
                  </a:lnTo>
                  <a:lnTo>
                    <a:pt x="7574" y="9322"/>
                  </a:lnTo>
                  <a:lnTo>
                    <a:pt x="7565" y="9265"/>
                  </a:lnTo>
                  <a:lnTo>
                    <a:pt x="7548" y="9223"/>
                  </a:lnTo>
                  <a:lnTo>
                    <a:pt x="7522" y="9180"/>
                  </a:lnTo>
                  <a:lnTo>
                    <a:pt x="7496" y="9138"/>
                  </a:lnTo>
                  <a:lnTo>
                    <a:pt x="7470" y="9110"/>
                  </a:lnTo>
                  <a:lnTo>
                    <a:pt x="7436" y="9081"/>
                  </a:lnTo>
                  <a:lnTo>
                    <a:pt x="7401" y="9067"/>
                  </a:lnTo>
                  <a:lnTo>
                    <a:pt x="7401" y="6267"/>
                  </a:lnTo>
                  <a:lnTo>
                    <a:pt x="7436" y="6252"/>
                  </a:lnTo>
                  <a:lnTo>
                    <a:pt x="7470" y="6225"/>
                  </a:lnTo>
                  <a:lnTo>
                    <a:pt x="7522" y="6168"/>
                  </a:lnTo>
                  <a:lnTo>
                    <a:pt x="7539" y="6125"/>
                  </a:lnTo>
                  <a:lnTo>
                    <a:pt x="7557" y="6068"/>
                  </a:lnTo>
                  <a:lnTo>
                    <a:pt x="7565" y="6012"/>
                  </a:lnTo>
                  <a:lnTo>
                    <a:pt x="7565" y="5899"/>
                  </a:lnTo>
                  <a:lnTo>
                    <a:pt x="7557" y="5842"/>
                  </a:lnTo>
                  <a:lnTo>
                    <a:pt x="9040" y="4428"/>
                  </a:lnTo>
                  <a:lnTo>
                    <a:pt x="9066" y="4484"/>
                  </a:lnTo>
                  <a:lnTo>
                    <a:pt x="9101" y="4512"/>
                  </a:lnTo>
                  <a:lnTo>
                    <a:pt x="9135" y="4541"/>
                  </a:lnTo>
                  <a:lnTo>
                    <a:pt x="9178" y="4555"/>
                  </a:lnTo>
                  <a:lnTo>
                    <a:pt x="9221" y="4541"/>
                  </a:lnTo>
                  <a:lnTo>
                    <a:pt x="9264" y="4512"/>
                  </a:lnTo>
                  <a:lnTo>
                    <a:pt x="9316" y="4428"/>
                  </a:lnTo>
                  <a:close/>
                  <a:moveTo>
                    <a:pt x="16528" y="4442"/>
                  </a:moveTo>
                  <a:lnTo>
                    <a:pt x="18020" y="5857"/>
                  </a:lnTo>
                  <a:lnTo>
                    <a:pt x="18003" y="5899"/>
                  </a:lnTo>
                  <a:lnTo>
                    <a:pt x="18003" y="6012"/>
                  </a:lnTo>
                  <a:lnTo>
                    <a:pt x="18012" y="6054"/>
                  </a:lnTo>
                  <a:lnTo>
                    <a:pt x="18029" y="6097"/>
                  </a:lnTo>
                  <a:lnTo>
                    <a:pt x="18046" y="6139"/>
                  </a:lnTo>
                  <a:lnTo>
                    <a:pt x="18072" y="6168"/>
                  </a:lnTo>
                  <a:lnTo>
                    <a:pt x="18098" y="6196"/>
                  </a:lnTo>
                  <a:lnTo>
                    <a:pt x="18124" y="6210"/>
                  </a:lnTo>
                  <a:lnTo>
                    <a:pt x="18150" y="6225"/>
                  </a:lnTo>
                  <a:lnTo>
                    <a:pt x="18150" y="9167"/>
                  </a:lnTo>
                  <a:lnTo>
                    <a:pt x="18106" y="9194"/>
                  </a:lnTo>
                  <a:lnTo>
                    <a:pt x="18072" y="9238"/>
                  </a:lnTo>
                  <a:lnTo>
                    <a:pt x="18046" y="9307"/>
                  </a:lnTo>
                  <a:lnTo>
                    <a:pt x="18037" y="9393"/>
                  </a:lnTo>
                  <a:lnTo>
                    <a:pt x="18037" y="9449"/>
                  </a:lnTo>
                  <a:lnTo>
                    <a:pt x="16502" y="10920"/>
                  </a:lnTo>
                  <a:lnTo>
                    <a:pt x="16476" y="10864"/>
                  </a:lnTo>
                  <a:lnTo>
                    <a:pt x="16442" y="10835"/>
                  </a:lnTo>
                  <a:lnTo>
                    <a:pt x="16407" y="10807"/>
                  </a:lnTo>
                  <a:lnTo>
                    <a:pt x="16330" y="10807"/>
                  </a:lnTo>
                  <a:lnTo>
                    <a:pt x="16295" y="10835"/>
                  </a:lnTo>
                  <a:lnTo>
                    <a:pt x="16269" y="10864"/>
                  </a:lnTo>
                  <a:lnTo>
                    <a:pt x="16243" y="10906"/>
                  </a:lnTo>
                  <a:lnTo>
                    <a:pt x="14708" y="9464"/>
                  </a:lnTo>
                  <a:lnTo>
                    <a:pt x="14716" y="9393"/>
                  </a:lnTo>
                  <a:lnTo>
                    <a:pt x="14708" y="9307"/>
                  </a:lnTo>
                  <a:lnTo>
                    <a:pt x="14682" y="9238"/>
                  </a:lnTo>
                  <a:lnTo>
                    <a:pt x="14639" y="9180"/>
                  </a:lnTo>
                  <a:lnTo>
                    <a:pt x="14595" y="9152"/>
                  </a:lnTo>
                  <a:lnTo>
                    <a:pt x="14595" y="6267"/>
                  </a:lnTo>
                  <a:lnTo>
                    <a:pt x="14630" y="6252"/>
                  </a:lnTo>
                  <a:lnTo>
                    <a:pt x="14656" y="6238"/>
                  </a:lnTo>
                  <a:lnTo>
                    <a:pt x="14690" y="6210"/>
                  </a:lnTo>
                  <a:lnTo>
                    <a:pt x="14716" y="6168"/>
                  </a:lnTo>
                  <a:lnTo>
                    <a:pt x="14733" y="6125"/>
                  </a:lnTo>
                  <a:lnTo>
                    <a:pt x="14751" y="6068"/>
                  </a:lnTo>
                  <a:lnTo>
                    <a:pt x="14759" y="6012"/>
                  </a:lnTo>
                  <a:lnTo>
                    <a:pt x="14759" y="5899"/>
                  </a:lnTo>
                  <a:lnTo>
                    <a:pt x="14743" y="5828"/>
                  </a:lnTo>
                  <a:lnTo>
                    <a:pt x="16217" y="4442"/>
                  </a:lnTo>
                  <a:lnTo>
                    <a:pt x="16243" y="4499"/>
                  </a:lnTo>
                  <a:lnTo>
                    <a:pt x="16277" y="4541"/>
                  </a:lnTo>
                  <a:lnTo>
                    <a:pt x="16321" y="4570"/>
                  </a:lnTo>
                  <a:lnTo>
                    <a:pt x="16373" y="4583"/>
                  </a:lnTo>
                  <a:lnTo>
                    <a:pt x="16415" y="4570"/>
                  </a:lnTo>
                  <a:lnTo>
                    <a:pt x="16459" y="4541"/>
                  </a:lnTo>
                  <a:lnTo>
                    <a:pt x="16493" y="4499"/>
                  </a:lnTo>
                  <a:lnTo>
                    <a:pt x="16528" y="4442"/>
                  </a:lnTo>
                  <a:close/>
                  <a:moveTo>
                    <a:pt x="11137" y="9548"/>
                  </a:moveTo>
                  <a:lnTo>
                    <a:pt x="12594" y="10920"/>
                  </a:lnTo>
                  <a:lnTo>
                    <a:pt x="12577" y="10991"/>
                  </a:lnTo>
                  <a:lnTo>
                    <a:pt x="12577" y="11133"/>
                  </a:lnTo>
                  <a:lnTo>
                    <a:pt x="12586" y="11189"/>
                  </a:lnTo>
                  <a:lnTo>
                    <a:pt x="12603" y="11246"/>
                  </a:lnTo>
                  <a:lnTo>
                    <a:pt x="12655" y="11330"/>
                  </a:lnTo>
                  <a:lnTo>
                    <a:pt x="12689" y="11359"/>
                  </a:lnTo>
                  <a:lnTo>
                    <a:pt x="12724" y="11388"/>
                  </a:lnTo>
                  <a:lnTo>
                    <a:pt x="12758" y="11401"/>
                  </a:lnTo>
                  <a:lnTo>
                    <a:pt x="12758" y="14272"/>
                  </a:lnTo>
                  <a:lnTo>
                    <a:pt x="12715" y="14301"/>
                  </a:lnTo>
                  <a:lnTo>
                    <a:pt x="12672" y="14343"/>
                  </a:lnTo>
                  <a:lnTo>
                    <a:pt x="12646" y="14414"/>
                  </a:lnTo>
                  <a:lnTo>
                    <a:pt x="12637" y="14499"/>
                  </a:lnTo>
                  <a:lnTo>
                    <a:pt x="12646" y="14570"/>
                  </a:lnTo>
                  <a:lnTo>
                    <a:pt x="11084" y="16041"/>
                  </a:lnTo>
                  <a:lnTo>
                    <a:pt x="11059" y="16012"/>
                  </a:lnTo>
                  <a:lnTo>
                    <a:pt x="11033" y="15985"/>
                  </a:lnTo>
                  <a:lnTo>
                    <a:pt x="11007" y="15956"/>
                  </a:lnTo>
                  <a:lnTo>
                    <a:pt x="10946" y="15956"/>
                  </a:lnTo>
                  <a:lnTo>
                    <a:pt x="10921" y="15985"/>
                  </a:lnTo>
                  <a:lnTo>
                    <a:pt x="10895" y="16012"/>
                  </a:lnTo>
                  <a:lnTo>
                    <a:pt x="10877" y="16041"/>
                  </a:lnTo>
                  <a:lnTo>
                    <a:pt x="9351" y="14598"/>
                  </a:lnTo>
                  <a:lnTo>
                    <a:pt x="9359" y="14541"/>
                  </a:lnTo>
                  <a:lnTo>
                    <a:pt x="9359" y="14443"/>
                  </a:lnTo>
                  <a:lnTo>
                    <a:pt x="9351" y="14385"/>
                  </a:lnTo>
                  <a:lnTo>
                    <a:pt x="9316" y="14301"/>
                  </a:lnTo>
                  <a:lnTo>
                    <a:pt x="9290" y="14259"/>
                  </a:lnTo>
                  <a:lnTo>
                    <a:pt x="9264" y="14230"/>
                  </a:lnTo>
                  <a:lnTo>
                    <a:pt x="9230" y="14216"/>
                  </a:lnTo>
                  <a:lnTo>
                    <a:pt x="9195" y="14201"/>
                  </a:lnTo>
                  <a:lnTo>
                    <a:pt x="9195" y="11302"/>
                  </a:lnTo>
                  <a:lnTo>
                    <a:pt x="9247" y="11274"/>
                  </a:lnTo>
                  <a:lnTo>
                    <a:pt x="9290" y="11217"/>
                  </a:lnTo>
                  <a:lnTo>
                    <a:pt x="9316" y="11146"/>
                  </a:lnTo>
                  <a:lnTo>
                    <a:pt x="9325" y="11062"/>
                  </a:lnTo>
                  <a:lnTo>
                    <a:pt x="9325" y="11019"/>
                  </a:lnTo>
                  <a:lnTo>
                    <a:pt x="9316" y="10977"/>
                  </a:lnTo>
                  <a:lnTo>
                    <a:pt x="10817" y="9548"/>
                  </a:lnTo>
                  <a:lnTo>
                    <a:pt x="10886" y="9662"/>
                  </a:lnTo>
                  <a:lnTo>
                    <a:pt x="10930" y="9690"/>
                  </a:lnTo>
                  <a:lnTo>
                    <a:pt x="11024" y="9690"/>
                  </a:lnTo>
                  <a:lnTo>
                    <a:pt x="11068" y="9647"/>
                  </a:lnTo>
                  <a:lnTo>
                    <a:pt x="11111" y="9604"/>
                  </a:lnTo>
                  <a:lnTo>
                    <a:pt x="11137" y="9548"/>
                  </a:lnTo>
                  <a:close/>
                  <a:moveTo>
                    <a:pt x="2096" y="14612"/>
                  </a:moveTo>
                  <a:lnTo>
                    <a:pt x="3606" y="16027"/>
                  </a:lnTo>
                  <a:lnTo>
                    <a:pt x="3597" y="16098"/>
                  </a:lnTo>
                  <a:lnTo>
                    <a:pt x="3588" y="16167"/>
                  </a:lnTo>
                  <a:lnTo>
                    <a:pt x="3588" y="16225"/>
                  </a:lnTo>
                  <a:lnTo>
                    <a:pt x="3606" y="16295"/>
                  </a:lnTo>
                  <a:lnTo>
                    <a:pt x="3623" y="16338"/>
                  </a:lnTo>
                  <a:lnTo>
                    <a:pt x="3640" y="16394"/>
                  </a:lnTo>
                  <a:lnTo>
                    <a:pt x="3666" y="16437"/>
                  </a:lnTo>
                  <a:lnTo>
                    <a:pt x="3701" y="16465"/>
                  </a:lnTo>
                  <a:lnTo>
                    <a:pt x="3735" y="16479"/>
                  </a:lnTo>
                  <a:lnTo>
                    <a:pt x="3770" y="16493"/>
                  </a:lnTo>
                  <a:lnTo>
                    <a:pt x="3770" y="19280"/>
                  </a:lnTo>
                  <a:lnTo>
                    <a:pt x="3735" y="19293"/>
                  </a:lnTo>
                  <a:lnTo>
                    <a:pt x="3701" y="19308"/>
                  </a:lnTo>
                  <a:lnTo>
                    <a:pt x="3675" y="19337"/>
                  </a:lnTo>
                  <a:lnTo>
                    <a:pt x="3640" y="19379"/>
                  </a:lnTo>
                  <a:lnTo>
                    <a:pt x="3623" y="19421"/>
                  </a:lnTo>
                  <a:lnTo>
                    <a:pt x="3606" y="19477"/>
                  </a:lnTo>
                  <a:lnTo>
                    <a:pt x="3597" y="19535"/>
                  </a:lnTo>
                  <a:lnTo>
                    <a:pt x="3588" y="19591"/>
                  </a:lnTo>
                  <a:lnTo>
                    <a:pt x="3597" y="19661"/>
                  </a:lnTo>
                  <a:lnTo>
                    <a:pt x="3606" y="19719"/>
                  </a:lnTo>
                  <a:lnTo>
                    <a:pt x="2148" y="21090"/>
                  </a:lnTo>
                  <a:lnTo>
                    <a:pt x="2122" y="21034"/>
                  </a:lnTo>
                  <a:lnTo>
                    <a:pt x="2079" y="20991"/>
                  </a:lnTo>
                  <a:lnTo>
                    <a:pt x="2036" y="20963"/>
                  </a:lnTo>
                  <a:lnTo>
                    <a:pt x="1941" y="20963"/>
                  </a:lnTo>
                  <a:lnTo>
                    <a:pt x="1898" y="20991"/>
                  </a:lnTo>
                  <a:lnTo>
                    <a:pt x="1863" y="21034"/>
                  </a:lnTo>
                  <a:lnTo>
                    <a:pt x="1829" y="21090"/>
                  </a:lnTo>
                  <a:lnTo>
                    <a:pt x="371" y="19704"/>
                  </a:lnTo>
                  <a:lnTo>
                    <a:pt x="380" y="19661"/>
                  </a:lnTo>
                  <a:lnTo>
                    <a:pt x="380" y="19535"/>
                  </a:lnTo>
                  <a:lnTo>
                    <a:pt x="371" y="19477"/>
                  </a:lnTo>
                  <a:lnTo>
                    <a:pt x="353" y="19435"/>
                  </a:lnTo>
                  <a:lnTo>
                    <a:pt x="337" y="19393"/>
                  </a:lnTo>
                  <a:lnTo>
                    <a:pt x="311" y="19351"/>
                  </a:lnTo>
                  <a:lnTo>
                    <a:pt x="276" y="19322"/>
                  </a:lnTo>
                  <a:lnTo>
                    <a:pt x="250" y="19293"/>
                  </a:lnTo>
                  <a:lnTo>
                    <a:pt x="215" y="19293"/>
                  </a:lnTo>
                  <a:lnTo>
                    <a:pt x="215" y="16451"/>
                  </a:lnTo>
                  <a:lnTo>
                    <a:pt x="242" y="16437"/>
                  </a:lnTo>
                  <a:lnTo>
                    <a:pt x="276" y="16422"/>
                  </a:lnTo>
                  <a:lnTo>
                    <a:pt x="302" y="16394"/>
                  </a:lnTo>
                  <a:lnTo>
                    <a:pt x="319" y="16366"/>
                  </a:lnTo>
                  <a:lnTo>
                    <a:pt x="345" y="16324"/>
                  </a:lnTo>
                  <a:lnTo>
                    <a:pt x="353" y="16267"/>
                  </a:lnTo>
                  <a:lnTo>
                    <a:pt x="362" y="16225"/>
                  </a:lnTo>
                  <a:lnTo>
                    <a:pt x="371" y="16167"/>
                  </a:lnTo>
                  <a:lnTo>
                    <a:pt x="362" y="16111"/>
                  </a:lnTo>
                  <a:lnTo>
                    <a:pt x="353" y="16054"/>
                  </a:lnTo>
                  <a:lnTo>
                    <a:pt x="1881" y="14612"/>
                  </a:lnTo>
                  <a:lnTo>
                    <a:pt x="1906" y="14654"/>
                  </a:lnTo>
                  <a:lnTo>
                    <a:pt x="1932" y="14683"/>
                  </a:lnTo>
                  <a:lnTo>
                    <a:pt x="1958" y="14696"/>
                  </a:lnTo>
                  <a:lnTo>
                    <a:pt x="1993" y="14711"/>
                  </a:lnTo>
                  <a:lnTo>
                    <a:pt x="2027" y="14696"/>
                  </a:lnTo>
                  <a:lnTo>
                    <a:pt x="2053" y="14683"/>
                  </a:lnTo>
                  <a:lnTo>
                    <a:pt x="2079" y="14654"/>
                  </a:lnTo>
                  <a:lnTo>
                    <a:pt x="2096" y="14612"/>
                  </a:lnTo>
                  <a:close/>
                  <a:moveTo>
                    <a:pt x="5753" y="14669"/>
                  </a:moveTo>
                  <a:lnTo>
                    <a:pt x="7203" y="16027"/>
                  </a:lnTo>
                  <a:lnTo>
                    <a:pt x="7186" y="16098"/>
                  </a:lnTo>
                  <a:lnTo>
                    <a:pt x="7177" y="16167"/>
                  </a:lnTo>
                  <a:lnTo>
                    <a:pt x="7186" y="16238"/>
                  </a:lnTo>
                  <a:lnTo>
                    <a:pt x="7194" y="16295"/>
                  </a:lnTo>
                  <a:lnTo>
                    <a:pt x="7212" y="16351"/>
                  </a:lnTo>
                  <a:lnTo>
                    <a:pt x="7237" y="16394"/>
                  </a:lnTo>
                  <a:lnTo>
                    <a:pt x="7263" y="16437"/>
                  </a:lnTo>
                  <a:lnTo>
                    <a:pt x="7298" y="16465"/>
                  </a:lnTo>
                  <a:lnTo>
                    <a:pt x="7332" y="16493"/>
                  </a:lnTo>
                  <a:lnTo>
                    <a:pt x="7367" y="16493"/>
                  </a:lnTo>
                  <a:lnTo>
                    <a:pt x="7367" y="19293"/>
                  </a:lnTo>
                  <a:lnTo>
                    <a:pt x="7332" y="19308"/>
                  </a:lnTo>
                  <a:lnTo>
                    <a:pt x="7298" y="19322"/>
                  </a:lnTo>
                  <a:lnTo>
                    <a:pt x="7272" y="19351"/>
                  </a:lnTo>
                  <a:lnTo>
                    <a:pt x="7246" y="19393"/>
                  </a:lnTo>
                  <a:lnTo>
                    <a:pt x="7229" y="19435"/>
                  </a:lnTo>
                  <a:lnTo>
                    <a:pt x="7212" y="19477"/>
                  </a:lnTo>
                  <a:lnTo>
                    <a:pt x="7203" y="19535"/>
                  </a:lnTo>
                  <a:lnTo>
                    <a:pt x="7194" y="19591"/>
                  </a:lnTo>
                  <a:lnTo>
                    <a:pt x="7203" y="19661"/>
                  </a:lnTo>
                  <a:lnTo>
                    <a:pt x="7212" y="19704"/>
                  </a:lnTo>
                  <a:lnTo>
                    <a:pt x="5753" y="21090"/>
                  </a:lnTo>
                  <a:lnTo>
                    <a:pt x="5719" y="21034"/>
                  </a:lnTo>
                  <a:lnTo>
                    <a:pt x="5676" y="20991"/>
                  </a:lnTo>
                  <a:lnTo>
                    <a:pt x="5633" y="20963"/>
                  </a:lnTo>
                  <a:lnTo>
                    <a:pt x="5590" y="20948"/>
                  </a:lnTo>
                  <a:lnTo>
                    <a:pt x="5538" y="20963"/>
                  </a:lnTo>
                  <a:lnTo>
                    <a:pt x="5495" y="20991"/>
                  </a:lnTo>
                  <a:lnTo>
                    <a:pt x="5452" y="21034"/>
                  </a:lnTo>
                  <a:lnTo>
                    <a:pt x="5426" y="21090"/>
                  </a:lnTo>
                  <a:lnTo>
                    <a:pt x="3968" y="19719"/>
                  </a:lnTo>
                  <a:lnTo>
                    <a:pt x="3985" y="19661"/>
                  </a:lnTo>
                  <a:lnTo>
                    <a:pt x="3985" y="19535"/>
                  </a:lnTo>
                  <a:lnTo>
                    <a:pt x="3968" y="19477"/>
                  </a:lnTo>
                  <a:lnTo>
                    <a:pt x="3951" y="19421"/>
                  </a:lnTo>
                  <a:lnTo>
                    <a:pt x="3933" y="19379"/>
                  </a:lnTo>
                  <a:lnTo>
                    <a:pt x="3908" y="19337"/>
                  </a:lnTo>
                  <a:lnTo>
                    <a:pt x="3874" y="19308"/>
                  </a:lnTo>
                  <a:lnTo>
                    <a:pt x="3839" y="19293"/>
                  </a:lnTo>
                  <a:lnTo>
                    <a:pt x="3804" y="19280"/>
                  </a:lnTo>
                  <a:lnTo>
                    <a:pt x="3804" y="16493"/>
                  </a:lnTo>
                  <a:lnTo>
                    <a:pt x="3847" y="16479"/>
                  </a:lnTo>
                  <a:lnTo>
                    <a:pt x="3882" y="16465"/>
                  </a:lnTo>
                  <a:lnTo>
                    <a:pt x="3908" y="16437"/>
                  </a:lnTo>
                  <a:lnTo>
                    <a:pt x="3933" y="16394"/>
                  </a:lnTo>
                  <a:lnTo>
                    <a:pt x="3959" y="16338"/>
                  </a:lnTo>
                  <a:lnTo>
                    <a:pt x="3977" y="16295"/>
                  </a:lnTo>
                  <a:lnTo>
                    <a:pt x="3985" y="16225"/>
                  </a:lnTo>
                  <a:lnTo>
                    <a:pt x="3985" y="16098"/>
                  </a:lnTo>
                  <a:lnTo>
                    <a:pt x="3968" y="16041"/>
                  </a:lnTo>
                  <a:lnTo>
                    <a:pt x="5417" y="14669"/>
                  </a:lnTo>
                  <a:lnTo>
                    <a:pt x="5443" y="14725"/>
                  </a:lnTo>
                  <a:lnTo>
                    <a:pt x="5486" y="14782"/>
                  </a:lnTo>
                  <a:lnTo>
                    <a:pt x="5530" y="14810"/>
                  </a:lnTo>
                  <a:lnTo>
                    <a:pt x="5590" y="14824"/>
                  </a:lnTo>
                  <a:lnTo>
                    <a:pt x="5642" y="14810"/>
                  </a:lnTo>
                  <a:lnTo>
                    <a:pt x="5684" y="14782"/>
                  </a:lnTo>
                  <a:lnTo>
                    <a:pt x="5728" y="14725"/>
                  </a:lnTo>
                  <a:lnTo>
                    <a:pt x="5753" y="14669"/>
                  </a:lnTo>
                  <a:close/>
                  <a:moveTo>
                    <a:pt x="9333" y="14654"/>
                  </a:moveTo>
                  <a:lnTo>
                    <a:pt x="10861" y="16083"/>
                  </a:lnTo>
                  <a:lnTo>
                    <a:pt x="10852" y="16167"/>
                  </a:lnTo>
                  <a:lnTo>
                    <a:pt x="10861" y="16238"/>
                  </a:lnTo>
                  <a:lnTo>
                    <a:pt x="10877" y="16309"/>
                  </a:lnTo>
                  <a:lnTo>
                    <a:pt x="10921" y="16351"/>
                  </a:lnTo>
                  <a:lnTo>
                    <a:pt x="10964" y="16380"/>
                  </a:lnTo>
                  <a:lnTo>
                    <a:pt x="10964" y="19280"/>
                  </a:lnTo>
                  <a:lnTo>
                    <a:pt x="10930" y="19293"/>
                  </a:lnTo>
                  <a:lnTo>
                    <a:pt x="10895" y="19308"/>
                  </a:lnTo>
                  <a:lnTo>
                    <a:pt x="10861" y="19337"/>
                  </a:lnTo>
                  <a:lnTo>
                    <a:pt x="10835" y="19379"/>
                  </a:lnTo>
                  <a:lnTo>
                    <a:pt x="10808" y="19421"/>
                  </a:lnTo>
                  <a:lnTo>
                    <a:pt x="10792" y="19477"/>
                  </a:lnTo>
                  <a:lnTo>
                    <a:pt x="10783" y="19535"/>
                  </a:lnTo>
                  <a:lnTo>
                    <a:pt x="10783" y="19661"/>
                  </a:lnTo>
                  <a:lnTo>
                    <a:pt x="10792" y="19719"/>
                  </a:lnTo>
                  <a:lnTo>
                    <a:pt x="9316" y="21119"/>
                  </a:lnTo>
                  <a:lnTo>
                    <a:pt x="9290" y="21077"/>
                  </a:lnTo>
                  <a:lnTo>
                    <a:pt x="9256" y="21034"/>
                  </a:lnTo>
                  <a:lnTo>
                    <a:pt x="9221" y="21006"/>
                  </a:lnTo>
                  <a:lnTo>
                    <a:pt x="9144" y="21006"/>
                  </a:lnTo>
                  <a:lnTo>
                    <a:pt x="9101" y="21034"/>
                  </a:lnTo>
                  <a:lnTo>
                    <a:pt x="9049" y="21119"/>
                  </a:lnTo>
                  <a:lnTo>
                    <a:pt x="7557" y="19704"/>
                  </a:lnTo>
                  <a:lnTo>
                    <a:pt x="7565" y="19648"/>
                  </a:lnTo>
                  <a:lnTo>
                    <a:pt x="7574" y="19591"/>
                  </a:lnTo>
                  <a:lnTo>
                    <a:pt x="7565" y="19535"/>
                  </a:lnTo>
                  <a:lnTo>
                    <a:pt x="7557" y="19477"/>
                  </a:lnTo>
                  <a:lnTo>
                    <a:pt x="7522" y="19393"/>
                  </a:lnTo>
                  <a:lnTo>
                    <a:pt x="7496" y="19351"/>
                  </a:lnTo>
                  <a:lnTo>
                    <a:pt x="7470" y="19322"/>
                  </a:lnTo>
                  <a:lnTo>
                    <a:pt x="7436" y="19308"/>
                  </a:lnTo>
                  <a:lnTo>
                    <a:pt x="7401" y="19293"/>
                  </a:lnTo>
                  <a:lnTo>
                    <a:pt x="7401" y="16493"/>
                  </a:lnTo>
                  <a:lnTo>
                    <a:pt x="7436" y="16493"/>
                  </a:lnTo>
                  <a:lnTo>
                    <a:pt x="7470" y="16465"/>
                  </a:lnTo>
                  <a:lnTo>
                    <a:pt x="7505" y="16437"/>
                  </a:lnTo>
                  <a:lnTo>
                    <a:pt x="7531" y="16394"/>
                  </a:lnTo>
                  <a:lnTo>
                    <a:pt x="7557" y="16338"/>
                  </a:lnTo>
                  <a:lnTo>
                    <a:pt x="7574" y="16295"/>
                  </a:lnTo>
                  <a:lnTo>
                    <a:pt x="7582" y="16238"/>
                  </a:lnTo>
                  <a:lnTo>
                    <a:pt x="7582" y="16098"/>
                  </a:lnTo>
                  <a:lnTo>
                    <a:pt x="7565" y="16027"/>
                  </a:lnTo>
                  <a:lnTo>
                    <a:pt x="9023" y="14654"/>
                  </a:lnTo>
                  <a:lnTo>
                    <a:pt x="9057" y="14711"/>
                  </a:lnTo>
                  <a:lnTo>
                    <a:pt x="9092" y="14754"/>
                  </a:lnTo>
                  <a:lnTo>
                    <a:pt x="9135" y="14782"/>
                  </a:lnTo>
                  <a:lnTo>
                    <a:pt x="9178" y="14796"/>
                  </a:lnTo>
                  <a:lnTo>
                    <a:pt x="9230" y="14782"/>
                  </a:lnTo>
                  <a:lnTo>
                    <a:pt x="9274" y="14754"/>
                  </a:lnTo>
                  <a:lnTo>
                    <a:pt x="9308" y="14711"/>
                  </a:lnTo>
                  <a:lnTo>
                    <a:pt x="9333" y="14654"/>
                  </a:lnTo>
                  <a:close/>
                  <a:moveTo>
                    <a:pt x="2864" y="0"/>
                  </a:moveTo>
                  <a:lnTo>
                    <a:pt x="2113" y="708"/>
                  </a:lnTo>
                  <a:lnTo>
                    <a:pt x="2096" y="665"/>
                  </a:lnTo>
                  <a:lnTo>
                    <a:pt x="2062" y="623"/>
                  </a:lnTo>
                  <a:lnTo>
                    <a:pt x="2027" y="609"/>
                  </a:lnTo>
                  <a:lnTo>
                    <a:pt x="1993" y="594"/>
                  </a:lnTo>
                  <a:lnTo>
                    <a:pt x="1958" y="609"/>
                  </a:lnTo>
                  <a:lnTo>
                    <a:pt x="1906" y="637"/>
                  </a:lnTo>
                  <a:lnTo>
                    <a:pt x="1863" y="708"/>
                  </a:lnTo>
                  <a:lnTo>
                    <a:pt x="1846" y="750"/>
                  </a:lnTo>
                  <a:lnTo>
                    <a:pt x="1837" y="807"/>
                  </a:lnTo>
                  <a:lnTo>
                    <a:pt x="1837" y="905"/>
                  </a:lnTo>
                  <a:lnTo>
                    <a:pt x="1846" y="949"/>
                  </a:lnTo>
                  <a:lnTo>
                    <a:pt x="1872" y="1033"/>
                  </a:lnTo>
                  <a:lnTo>
                    <a:pt x="1924" y="1089"/>
                  </a:lnTo>
                  <a:lnTo>
                    <a:pt x="1950" y="1104"/>
                  </a:lnTo>
                  <a:lnTo>
                    <a:pt x="1975" y="1104"/>
                  </a:lnTo>
                  <a:lnTo>
                    <a:pt x="1975" y="4018"/>
                  </a:lnTo>
                  <a:lnTo>
                    <a:pt x="1941" y="4018"/>
                  </a:lnTo>
                  <a:lnTo>
                    <a:pt x="1915" y="4046"/>
                  </a:lnTo>
                  <a:lnTo>
                    <a:pt x="1889" y="4060"/>
                  </a:lnTo>
                  <a:lnTo>
                    <a:pt x="1863" y="4102"/>
                  </a:lnTo>
                  <a:lnTo>
                    <a:pt x="1846" y="4144"/>
                  </a:lnTo>
                  <a:lnTo>
                    <a:pt x="1837" y="4187"/>
                  </a:lnTo>
                  <a:lnTo>
                    <a:pt x="1829" y="4230"/>
                  </a:lnTo>
                  <a:lnTo>
                    <a:pt x="1820" y="4286"/>
                  </a:lnTo>
                  <a:lnTo>
                    <a:pt x="1829" y="4343"/>
                  </a:lnTo>
                  <a:lnTo>
                    <a:pt x="1837" y="4386"/>
                  </a:lnTo>
                  <a:lnTo>
                    <a:pt x="1855" y="4442"/>
                  </a:lnTo>
                  <a:lnTo>
                    <a:pt x="1872" y="4484"/>
                  </a:lnTo>
                  <a:lnTo>
                    <a:pt x="1924" y="4541"/>
                  </a:lnTo>
                  <a:lnTo>
                    <a:pt x="1958" y="4555"/>
                  </a:lnTo>
                  <a:lnTo>
                    <a:pt x="2036" y="4555"/>
                  </a:lnTo>
                  <a:lnTo>
                    <a:pt x="2070" y="4527"/>
                  </a:lnTo>
                  <a:lnTo>
                    <a:pt x="2105" y="4484"/>
                  </a:lnTo>
                  <a:lnTo>
                    <a:pt x="2131" y="4428"/>
                  </a:lnTo>
                  <a:lnTo>
                    <a:pt x="3649" y="5857"/>
                  </a:lnTo>
                  <a:lnTo>
                    <a:pt x="3640" y="5913"/>
                  </a:lnTo>
                  <a:lnTo>
                    <a:pt x="3632" y="5955"/>
                  </a:lnTo>
                  <a:lnTo>
                    <a:pt x="3640" y="6012"/>
                  </a:lnTo>
                  <a:lnTo>
                    <a:pt x="3649" y="6054"/>
                  </a:lnTo>
                  <a:lnTo>
                    <a:pt x="3657" y="6097"/>
                  </a:lnTo>
                  <a:lnTo>
                    <a:pt x="3675" y="6139"/>
                  </a:lnTo>
                  <a:lnTo>
                    <a:pt x="3726" y="6196"/>
                  </a:lnTo>
                  <a:lnTo>
                    <a:pt x="3761" y="6210"/>
                  </a:lnTo>
                  <a:lnTo>
                    <a:pt x="3821" y="6210"/>
                  </a:lnTo>
                  <a:lnTo>
                    <a:pt x="3847" y="6196"/>
                  </a:lnTo>
                  <a:lnTo>
                    <a:pt x="3874" y="6168"/>
                  </a:lnTo>
                  <a:lnTo>
                    <a:pt x="3899" y="6139"/>
                  </a:lnTo>
                  <a:lnTo>
                    <a:pt x="3916" y="6097"/>
                  </a:lnTo>
                  <a:lnTo>
                    <a:pt x="3933" y="6054"/>
                  </a:lnTo>
                  <a:lnTo>
                    <a:pt x="3943" y="6012"/>
                  </a:lnTo>
                  <a:lnTo>
                    <a:pt x="3943" y="5913"/>
                  </a:lnTo>
                  <a:lnTo>
                    <a:pt x="3933" y="5857"/>
                  </a:lnTo>
                  <a:lnTo>
                    <a:pt x="5443" y="4428"/>
                  </a:lnTo>
                  <a:lnTo>
                    <a:pt x="5469" y="4484"/>
                  </a:lnTo>
                  <a:lnTo>
                    <a:pt x="5504" y="4527"/>
                  </a:lnTo>
                  <a:lnTo>
                    <a:pt x="5538" y="4555"/>
                  </a:lnTo>
                  <a:lnTo>
                    <a:pt x="5590" y="4570"/>
                  </a:lnTo>
                  <a:lnTo>
                    <a:pt x="5633" y="4555"/>
                  </a:lnTo>
                  <a:lnTo>
                    <a:pt x="5668" y="4527"/>
                  </a:lnTo>
                  <a:lnTo>
                    <a:pt x="5702" y="4484"/>
                  </a:lnTo>
                  <a:lnTo>
                    <a:pt x="5728" y="4428"/>
                  </a:lnTo>
                  <a:lnTo>
                    <a:pt x="7212" y="5828"/>
                  </a:lnTo>
                  <a:lnTo>
                    <a:pt x="7203" y="5899"/>
                  </a:lnTo>
                  <a:lnTo>
                    <a:pt x="7194" y="5955"/>
                  </a:lnTo>
                  <a:lnTo>
                    <a:pt x="7203" y="6012"/>
                  </a:lnTo>
                  <a:lnTo>
                    <a:pt x="7212" y="6068"/>
                  </a:lnTo>
                  <a:lnTo>
                    <a:pt x="7229" y="6125"/>
                  </a:lnTo>
                  <a:lnTo>
                    <a:pt x="7246" y="6168"/>
                  </a:lnTo>
                  <a:lnTo>
                    <a:pt x="7272" y="6196"/>
                  </a:lnTo>
                  <a:lnTo>
                    <a:pt x="7298" y="6238"/>
                  </a:lnTo>
                  <a:lnTo>
                    <a:pt x="7332" y="6252"/>
                  </a:lnTo>
                  <a:lnTo>
                    <a:pt x="7367" y="6267"/>
                  </a:lnTo>
                  <a:lnTo>
                    <a:pt x="7367" y="9067"/>
                  </a:lnTo>
                  <a:lnTo>
                    <a:pt x="7332" y="9081"/>
                  </a:lnTo>
                  <a:lnTo>
                    <a:pt x="7298" y="9110"/>
                  </a:lnTo>
                  <a:lnTo>
                    <a:pt x="7263" y="9138"/>
                  </a:lnTo>
                  <a:lnTo>
                    <a:pt x="7237" y="9167"/>
                  </a:lnTo>
                  <a:lnTo>
                    <a:pt x="7220" y="9223"/>
                  </a:lnTo>
                  <a:lnTo>
                    <a:pt x="7203" y="9265"/>
                  </a:lnTo>
                  <a:lnTo>
                    <a:pt x="7194" y="9322"/>
                  </a:lnTo>
                  <a:lnTo>
                    <a:pt x="7186" y="9393"/>
                  </a:lnTo>
                  <a:lnTo>
                    <a:pt x="7194" y="9449"/>
                  </a:lnTo>
                  <a:lnTo>
                    <a:pt x="7203" y="9506"/>
                  </a:lnTo>
                  <a:lnTo>
                    <a:pt x="7220" y="9562"/>
                  </a:lnTo>
                  <a:lnTo>
                    <a:pt x="7246" y="9619"/>
                  </a:lnTo>
                  <a:lnTo>
                    <a:pt x="7272" y="9647"/>
                  </a:lnTo>
                  <a:lnTo>
                    <a:pt x="7306" y="9675"/>
                  </a:lnTo>
                  <a:lnTo>
                    <a:pt x="7341" y="9704"/>
                  </a:lnTo>
                  <a:lnTo>
                    <a:pt x="7384" y="9704"/>
                  </a:lnTo>
                  <a:lnTo>
                    <a:pt x="7436" y="9690"/>
                  </a:lnTo>
                  <a:lnTo>
                    <a:pt x="7479" y="9662"/>
                  </a:lnTo>
                  <a:lnTo>
                    <a:pt x="7513" y="9619"/>
                  </a:lnTo>
                  <a:lnTo>
                    <a:pt x="7548" y="9548"/>
                  </a:lnTo>
                  <a:lnTo>
                    <a:pt x="9049" y="10977"/>
                  </a:lnTo>
                  <a:lnTo>
                    <a:pt x="9040" y="11019"/>
                  </a:lnTo>
                  <a:lnTo>
                    <a:pt x="9032" y="11062"/>
                  </a:lnTo>
                  <a:lnTo>
                    <a:pt x="9032" y="11104"/>
                  </a:lnTo>
                  <a:lnTo>
                    <a:pt x="9040" y="11146"/>
                  </a:lnTo>
                  <a:lnTo>
                    <a:pt x="9075" y="11231"/>
                  </a:lnTo>
                  <a:lnTo>
                    <a:pt x="9109" y="11274"/>
                  </a:lnTo>
                  <a:lnTo>
                    <a:pt x="9161" y="11302"/>
                  </a:lnTo>
                  <a:lnTo>
                    <a:pt x="9161" y="14201"/>
                  </a:lnTo>
                  <a:lnTo>
                    <a:pt x="9135" y="14216"/>
                  </a:lnTo>
                  <a:lnTo>
                    <a:pt x="9101" y="14230"/>
                  </a:lnTo>
                  <a:lnTo>
                    <a:pt x="9049" y="14287"/>
                  </a:lnTo>
                  <a:lnTo>
                    <a:pt x="9023" y="14330"/>
                  </a:lnTo>
                  <a:lnTo>
                    <a:pt x="9014" y="14385"/>
                  </a:lnTo>
                  <a:lnTo>
                    <a:pt x="9006" y="14443"/>
                  </a:lnTo>
                  <a:lnTo>
                    <a:pt x="8997" y="14499"/>
                  </a:lnTo>
                  <a:lnTo>
                    <a:pt x="9006" y="14556"/>
                  </a:lnTo>
                  <a:lnTo>
                    <a:pt x="9014" y="14598"/>
                  </a:lnTo>
                  <a:lnTo>
                    <a:pt x="7548" y="15985"/>
                  </a:lnTo>
                  <a:lnTo>
                    <a:pt x="7522" y="15927"/>
                  </a:lnTo>
                  <a:lnTo>
                    <a:pt x="7479" y="15871"/>
                  </a:lnTo>
                  <a:lnTo>
                    <a:pt x="7436" y="15843"/>
                  </a:lnTo>
                  <a:lnTo>
                    <a:pt x="7332" y="15843"/>
                  </a:lnTo>
                  <a:lnTo>
                    <a:pt x="7289" y="15871"/>
                  </a:lnTo>
                  <a:lnTo>
                    <a:pt x="7246" y="15927"/>
                  </a:lnTo>
                  <a:lnTo>
                    <a:pt x="7220" y="15985"/>
                  </a:lnTo>
                  <a:lnTo>
                    <a:pt x="5771" y="14612"/>
                  </a:lnTo>
                  <a:lnTo>
                    <a:pt x="5780" y="14556"/>
                  </a:lnTo>
                  <a:lnTo>
                    <a:pt x="5788" y="14499"/>
                  </a:lnTo>
                  <a:lnTo>
                    <a:pt x="5780" y="14428"/>
                  </a:lnTo>
                  <a:lnTo>
                    <a:pt x="5771" y="14372"/>
                  </a:lnTo>
                  <a:lnTo>
                    <a:pt x="5753" y="14315"/>
                  </a:lnTo>
                  <a:lnTo>
                    <a:pt x="5728" y="14259"/>
                  </a:lnTo>
                  <a:lnTo>
                    <a:pt x="5702" y="14216"/>
                  </a:lnTo>
                  <a:lnTo>
                    <a:pt x="5668" y="14188"/>
                  </a:lnTo>
                  <a:lnTo>
                    <a:pt x="5624" y="14174"/>
                  </a:lnTo>
                  <a:lnTo>
                    <a:pt x="5590" y="14159"/>
                  </a:lnTo>
                  <a:lnTo>
                    <a:pt x="5546" y="14174"/>
                  </a:lnTo>
                  <a:lnTo>
                    <a:pt x="5504" y="14188"/>
                  </a:lnTo>
                  <a:lnTo>
                    <a:pt x="5469" y="14216"/>
                  </a:lnTo>
                  <a:lnTo>
                    <a:pt x="5443" y="14259"/>
                  </a:lnTo>
                  <a:lnTo>
                    <a:pt x="5417" y="14315"/>
                  </a:lnTo>
                  <a:lnTo>
                    <a:pt x="5400" y="14372"/>
                  </a:lnTo>
                  <a:lnTo>
                    <a:pt x="5392" y="14428"/>
                  </a:lnTo>
                  <a:lnTo>
                    <a:pt x="5383" y="14499"/>
                  </a:lnTo>
                  <a:lnTo>
                    <a:pt x="5392" y="14556"/>
                  </a:lnTo>
                  <a:lnTo>
                    <a:pt x="5400" y="14612"/>
                  </a:lnTo>
                  <a:lnTo>
                    <a:pt x="3951" y="15985"/>
                  </a:lnTo>
                  <a:lnTo>
                    <a:pt x="3925" y="15927"/>
                  </a:lnTo>
                  <a:lnTo>
                    <a:pt x="3882" y="15885"/>
                  </a:lnTo>
                  <a:lnTo>
                    <a:pt x="3839" y="15856"/>
                  </a:lnTo>
                  <a:lnTo>
                    <a:pt x="3787" y="15843"/>
                  </a:lnTo>
                  <a:lnTo>
                    <a:pt x="3735" y="15856"/>
                  </a:lnTo>
                  <a:lnTo>
                    <a:pt x="3692" y="15885"/>
                  </a:lnTo>
                  <a:lnTo>
                    <a:pt x="3657" y="15927"/>
                  </a:lnTo>
                  <a:lnTo>
                    <a:pt x="3623" y="15985"/>
                  </a:lnTo>
                  <a:lnTo>
                    <a:pt x="2113" y="14556"/>
                  </a:lnTo>
                  <a:lnTo>
                    <a:pt x="2122" y="14499"/>
                  </a:lnTo>
                  <a:lnTo>
                    <a:pt x="2122" y="14456"/>
                  </a:lnTo>
                  <a:lnTo>
                    <a:pt x="2113" y="14414"/>
                  </a:lnTo>
                  <a:lnTo>
                    <a:pt x="2079" y="14343"/>
                  </a:lnTo>
                  <a:lnTo>
                    <a:pt x="2044" y="14301"/>
                  </a:lnTo>
                  <a:lnTo>
                    <a:pt x="2019" y="14287"/>
                  </a:lnTo>
                  <a:lnTo>
                    <a:pt x="1967" y="14287"/>
                  </a:lnTo>
                  <a:lnTo>
                    <a:pt x="1941" y="14301"/>
                  </a:lnTo>
                  <a:lnTo>
                    <a:pt x="1898" y="14343"/>
                  </a:lnTo>
                  <a:lnTo>
                    <a:pt x="1872" y="14414"/>
                  </a:lnTo>
                  <a:lnTo>
                    <a:pt x="1863" y="14456"/>
                  </a:lnTo>
                  <a:lnTo>
                    <a:pt x="1863" y="14499"/>
                  </a:lnTo>
                  <a:lnTo>
                    <a:pt x="1872" y="14556"/>
                  </a:lnTo>
                  <a:lnTo>
                    <a:pt x="337" y="16012"/>
                  </a:lnTo>
                  <a:lnTo>
                    <a:pt x="311" y="15956"/>
                  </a:lnTo>
                  <a:lnTo>
                    <a:pt x="276" y="15914"/>
                  </a:lnTo>
                  <a:lnTo>
                    <a:pt x="233" y="15885"/>
                  </a:lnTo>
                  <a:lnTo>
                    <a:pt x="155" y="15885"/>
                  </a:lnTo>
                  <a:lnTo>
                    <a:pt x="130" y="15899"/>
                  </a:lnTo>
                  <a:lnTo>
                    <a:pt x="95" y="15927"/>
                  </a:lnTo>
                  <a:lnTo>
                    <a:pt x="69" y="15970"/>
                  </a:lnTo>
                  <a:lnTo>
                    <a:pt x="52" y="16012"/>
                  </a:lnTo>
                  <a:lnTo>
                    <a:pt x="35" y="16054"/>
                  </a:lnTo>
                  <a:lnTo>
                    <a:pt x="26" y="16111"/>
                  </a:lnTo>
                  <a:lnTo>
                    <a:pt x="17" y="16167"/>
                  </a:lnTo>
                  <a:lnTo>
                    <a:pt x="26" y="16225"/>
                  </a:lnTo>
                  <a:lnTo>
                    <a:pt x="35" y="16267"/>
                  </a:lnTo>
                  <a:lnTo>
                    <a:pt x="43" y="16324"/>
                  </a:lnTo>
                  <a:lnTo>
                    <a:pt x="69" y="16366"/>
                  </a:lnTo>
                  <a:lnTo>
                    <a:pt x="86" y="16394"/>
                  </a:lnTo>
                  <a:lnTo>
                    <a:pt x="112" y="16422"/>
                  </a:lnTo>
                  <a:lnTo>
                    <a:pt x="146" y="16437"/>
                  </a:lnTo>
                  <a:lnTo>
                    <a:pt x="181" y="16451"/>
                  </a:lnTo>
                  <a:lnTo>
                    <a:pt x="181" y="19293"/>
                  </a:lnTo>
                  <a:lnTo>
                    <a:pt x="138" y="19293"/>
                  </a:lnTo>
                  <a:lnTo>
                    <a:pt x="112" y="19322"/>
                  </a:lnTo>
                  <a:lnTo>
                    <a:pt x="77" y="19351"/>
                  </a:lnTo>
                  <a:lnTo>
                    <a:pt x="52" y="19393"/>
                  </a:lnTo>
                  <a:lnTo>
                    <a:pt x="35" y="19435"/>
                  </a:lnTo>
                  <a:lnTo>
                    <a:pt x="17" y="19477"/>
                  </a:lnTo>
                  <a:lnTo>
                    <a:pt x="8" y="19535"/>
                  </a:lnTo>
                  <a:lnTo>
                    <a:pt x="0" y="19591"/>
                  </a:lnTo>
                  <a:lnTo>
                    <a:pt x="8" y="19661"/>
                  </a:lnTo>
                  <a:lnTo>
                    <a:pt x="17" y="19719"/>
                  </a:lnTo>
                  <a:lnTo>
                    <a:pt x="35" y="19775"/>
                  </a:lnTo>
                  <a:lnTo>
                    <a:pt x="86" y="19859"/>
                  </a:lnTo>
                  <a:lnTo>
                    <a:pt x="121" y="19888"/>
                  </a:lnTo>
                  <a:lnTo>
                    <a:pt x="155" y="19903"/>
                  </a:lnTo>
                  <a:lnTo>
                    <a:pt x="242" y="19903"/>
                  </a:lnTo>
                  <a:lnTo>
                    <a:pt x="284" y="19874"/>
                  </a:lnTo>
                  <a:lnTo>
                    <a:pt x="328" y="19817"/>
                  </a:lnTo>
                  <a:lnTo>
                    <a:pt x="353" y="19761"/>
                  </a:lnTo>
                  <a:lnTo>
                    <a:pt x="1812" y="21147"/>
                  </a:lnTo>
                  <a:lnTo>
                    <a:pt x="1803" y="21203"/>
                  </a:lnTo>
                  <a:lnTo>
                    <a:pt x="1794" y="21274"/>
                  </a:lnTo>
                  <a:lnTo>
                    <a:pt x="1803" y="21345"/>
                  </a:lnTo>
                  <a:lnTo>
                    <a:pt x="1812" y="21401"/>
                  </a:lnTo>
                  <a:lnTo>
                    <a:pt x="1829" y="21443"/>
                  </a:lnTo>
                  <a:lnTo>
                    <a:pt x="1855" y="21501"/>
                  </a:lnTo>
                  <a:lnTo>
                    <a:pt x="1881" y="21543"/>
                  </a:lnTo>
                  <a:lnTo>
                    <a:pt x="1915" y="21571"/>
                  </a:lnTo>
                  <a:lnTo>
                    <a:pt x="1950" y="21585"/>
                  </a:lnTo>
                  <a:lnTo>
                    <a:pt x="2027" y="21585"/>
                  </a:lnTo>
                  <a:lnTo>
                    <a:pt x="2070" y="21571"/>
                  </a:lnTo>
                  <a:lnTo>
                    <a:pt x="2096" y="21543"/>
                  </a:lnTo>
                  <a:lnTo>
                    <a:pt x="2131" y="21501"/>
                  </a:lnTo>
                  <a:lnTo>
                    <a:pt x="2148" y="21443"/>
                  </a:lnTo>
                  <a:lnTo>
                    <a:pt x="2165" y="21401"/>
                  </a:lnTo>
                  <a:lnTo>
                    <a:pt x="2182" y="21345"/>
                  </a:lnTo>
                  <a:lnTo>
                    <a:pt x="2182" y="21203"/>
                  </a:lnTo>
                  <a:lnTo>
                    <a:pt x="2165" y="21147"/>
                  </a:lnTo>
                  <a:lnTo>
                    <a:pt x="3623" y="19775"/>
                  </a:lnTo>
                  <a:lnTo>
                    <a:pt x="3649" y="19832"/>
                  </a:lnTo>
                  <a:lnTo>
                    <a:pt x="3692" y="19874"/>
                  </a:lnTo>
                  <a:lnTo>
                    <a:pt x="3735" y="19903"/>
                  </a:lnTo>
                  <a:lnTo>
                    <a:pt x="3787" y="19916"/>
                  </a:lnTo>
                  <a:lnTo>
                    <a:pt x="3839" y="19903"/>
                  </a:lnTo>
                  <a:lnTo>
                    <a:pt x="3882" y="19874"/>
                  </a:lnTo>
                  <a:lnTo>
                    <a:pt x="3925" y="19832"/>
                  </a:lnTo>
                  <a:lnTo>
                    <a:pt x="3959" y="19761"/>
                  </a:lnTo>
                  <a:lnTo>
                    <a:pt x="5408" y="21132"/>
                  </a:lnTo>
                  <a:lnTo>
                    <a:pt x="5392" y="21203"/>
                  </a:lnTo>
                  <a:lnTo>
                    <a:pt x="5392" y="21345"/>
                  </a:lnTo>
                  <a:lnTo>
                    <a:pt x="5400" y="21401"/>
                  </a:lnTo>
                  <a:lnTo>
                    <a:pt x="5417" y="21458"/>
                  </a:lnTo>
                  <a:lnTo>
                    <a:pt x="5443" y="21501"/>
                  </a:lnTo>
                  <a:lnTo>
                    <a:pt x="5477" y="21543"/>
                  </a:lnTo>
                  <a:lnTo>
                    <a:pt x="5512" y="21571"/>
                  </a:lnTo>
                  <a:lnTo>
                    <a:pt x="5546" y="21600"/>
                  </a:lnTo>
                  <a:lnTo>
                    <a:pt x="5624" y="21600"/>
                  </a:lnTo>
                  <a:lnTo>
                    <a:pt x="5659" y="21571"/>
                  </a:lnTo>
                  <a:lnTo>
                    <a:pt x="5693" y="21543"/>
                  </a:lnTo>
                  <a:lnTo>
                    <a:pt x="5728" y="21501"/>
                  </a:lnTo>
                  <a:lnTo>
                    <a:pt x="5753" y="21458"/>
                  </a:lnTo>
                  <a:lnTo>
                    <a:pt x="5771" y="21401"/>
                  </a:lnTo>
                  <a:lnTo>
                    <a:pt x="5780" y="21345"/>
                  </a:lnTo>
                  <a:lnTo>
                    <a:pt x="5780" y="21203"/>
                  </a:lnTo>
                  <a:lnTo>
                    <a:pt x="5762" y="21147"/>
                  </a:lnTo>
                  <a:lnTo>
                    <a:pt x="7229" y="19761"/>
                  </a:lnTo>
                  <a:lnTo>
                    <a:pt x="7255" y="19817"/>
                  </a:lnTo>
                  <a:lnTo>
                    <a:pt x="7289" y="19859"/>
                  </a:lnTo>
                  <a:lnTo>
                    <a:pt x="7332" y="19888"/>
                  </a:lnTo>
                  <a:lnTo>
                    <a:pt x="7384" y="19903"/>
                  </a:lnTo>
                  <a:lnTo>
                    <a:pt x="7427" y="19888"/>
                  </a:lnTo>
                  <a:lnTo>
                    <a:pt x="7479" y="19859"/>
                  </a:lnTo>
                  <a:lnTo>
                    <a:pt x="7513" y="19817"/>
                  </a:lnTo>
                  <a:lnTo>
                    <a:pt x="7539" y="19761"/>
                  </a:lnTo>
                  <a:lnTo>
                    <a:pt x="9032" y="21161"/>
                  </a:lnTo>
                  <a:lnTo>
                    <a:pt x="9023" y="21217"/>
                  </a:lnTo>
                  <a:lnTo>
                    <a:pt x="9014" y="21274"/>
                  </a:lnTo>
                  <a:lnTo>
                    <a:pt x="9014" y="21330"/>
                  </a:lnTo>
                  <a:lnTo>
                    <a:pt x="9032" y="21374"/>
                  </a:lnTo>
                  <a:lnTo>
                    <a:pt x="9040" y="21430"/>
                  </a:lnTo>
                  <a:lnTo>
                    <a:pt x="9066" y="21472"/>
                  </a:lnTo>
                  <a:lnTo>
                    <a:pt x="9118" y="21529"/>
                  </a:lnTo>
                  <a:lnTo>
                    <a:pt x="9144" y="21543"/>
                  </a:lnTo>
                  <a:lnTo>
                    <a:pt x="9213" y="21543"/>
                  </a:lnTo>
                  <a:lnTo>
                    <a:pt x="9247" y="21529"/>
                  </a:lnTo>
                  <a:lnTo>
                    <a:pt x="9274" y="21501"/>
                  </a:lnTo>
                  <a:lnTo>
                    <a:pt x="9299" y="21472"/>
                  </a:lnTo>
                  <a:lnTo>
                    <a:pt x="9316" y="21430"/>
                  </a:lnTo>
                  <a:lnTo>
                    <a:pt x="9333" y="21374"/>
                  </a:lnTo>
                  <a:lnTo>
                    <a:pt x="9343" y="21330"/>
                  </a:lnTo>
                  <a:lnTo>
                    <a:pt x="9343" y="21217"/>
                  </a:lnTo>
                  <a:lnTo>
                    <a:pt x="9333" y="21175"/>
                  </a:lnTo>
                  <a:lnTo>
                    <a:pt x="10808" y="19775"/>
                  </a:lnTo>
                  <a:lnTo>
                    <a:pt x="10843" y="19832"/>
                  </a:lnTo>
                  <a:lnTo>
                    <a:pt x="10877" y="19874"/>
                  </a:lnTo>
                  <a:lnTo>
                    <a:pt x="10930" y="19903"/>
                  </a:lnTo>
                  <a:lnTo>
                    <a:pt x="10981" y="19916"/>
                  </a:lnTo>
                  <a:lnTo>
                    <a:pt x="11015" y="19916"/>
                  </a:lnTo>
                  <a:lnTo>
                    <a:pt x="11050" y="19888"/>
                  </a:lnTo>
                  <a:lnTo>
                    <a:pt x="11084" y="19859"/>
                  </a:lnTo>
                  <a:lnTo>
                    <a:pt x="11119" y="19832"/>
                  </a:lnTo>
                  <a:lnTo>
                    <a:pt x="11137" y="19775"/>
                  </a:lnTo>
                  <a:lnTo>
                    <a:pt x="11162" y="19719"/>
                  </a:lnTo>
                  <a:lnTo>
                    <a:pt x="11171" y="19661"/>
                  </a:lnTo>
                  <a:lnTo>
                    <a:pt x="11171" y="19535"/>
                  </a:lnTo>
                  <a:lnTo>
                    <a:pt x="11162" y="19477"/>
                  </a:lnTo>
                  <a:lnTo>
                    <a:pt x="11145" y="19421"/>
                  </a:lnTo>
                  <a:lnTo>
                    <a:pt x="11093" y="19337"/>
                  </a:lnTo>
                  <a:lnTo>
                    <a:pt x="11068" y="19308"/>
                  </a:lnTo>
                  <a:lnTo>
                    <a:pt x="11033" y="19293"/>
                  </a:lnTo>
                  <a:lnTo>
                    <a:pt x="10999" y="19280"/>
                  </a:lnTo>
                  <a:lnTo>
                    <a:pt x="10999" y="16380"/>
                  </a:lnTo>
                  <a:lnTo>
                    <a:pt x="11042" y="16351"/>
                  </a:lnTo>
                  <a:lnTo>
                    <a:pt x="11076" y="16309"/>
                  </a:lnTo>
                  <a:lnTo>
                    <a:pt x="11102" y="16238"/>
                  </a:lnTo>
                  <a:lnTo>
                    <a:pt x="11111" y="16167"/>
                  </a:lnTo>
                  <a:lnTo>
                    <a:pt x="11102" y="16098"/>
                  </a:lnTo>
                  <a:lnTo>
                    <a:pt x="12663" y="14612"/>
                  </a:lnTo>
                  <a:lnTo>
                    <a:pt x="12681" y="14654"/>
                  </a:lnTo>
                  <a:lnTo>
                    <a:pt x="12706" y="14696"/>
                  </a:lnTo>
                  <a:lnTo>
                    <a:pt x="12741" y="14711"/>
                  </a:lnTo>
                  <a:lnTo>
                    <a:pt x="12775" y="14725"/>
                  </a:lnTo>
                  <a:lnTo>
                    <a:pt x="12801" y="14711"/>
                  </a:lnTo>
                  <a:lnTo>
                    <a:pt x="12827" y="14696"/>
                  </a:lnTo>
                  <a:lnTo>
                    <a:pt x="12870" y="14654"/>
                  </a:lnTo>
                  <a:lnTo>
                    <a:pt x="12905" y="14583"/>
                  </a:lnTo>
                  <a:lnTo>
                    <a:pt x="12905" y="14541"/>
                  </a:lnTo>
                  <a:lnTo>
                    <a:pt x="12913" y="14499"/>
                  </a:lnTo>
                  <a:lnTo>
                    <a:pt x="12905" y="14414"/>
                  </a:lnTo>
                  <a:lnTo>
                    <a:pt x="12879" y="14343"/>
                  </a:lnTo>
                  <a:lnTo>
                    <a:pt x="12844" y="14301"/>
                  </a:lnTo>
                  <a:lnTo>
                    <a:pt x="12793" y="14272"/>
                  </a:lnTo>
                  <a:lnTo>
                    <a:pt x="12793" y="11388"/>
                  </a:lnTo>
                  <a:lnTo>
                    <a:pt x="12836" y="11388"/>
                  </a:lnTo>
                  <a:lnTo>
                    <a:pt x="12862" y="11359"/>
                  </a:lnTo>
                  <a:lnTo>
                    <a:pt x="12896" y="11330"/>
                  </a:lnTo>
                  <a:lnTo>
                    <a:pt x="12922" y="11288"/>
                  </a:lnTo>
                  <a:lnTo>
                    <a:pt x="12948" y="11246"/>
                  </a:lnTo>
                  <a:lnTo>
                    <a:pt x="12965" y="11189"/>
                  </a:lnTo>
                  <a:lnTo>
                    <a:pt x="12974" y="11133"/>
                  </a:lnTo>
                  <a:lnTo>
                    <a:pt x="12974" y="10991"/>
                  </a:lnTo>
                  <a:lnTo>
                    <a:pt x="12957" y="10935"/>
                  </a:lnTo>
                  <a:lnTo>
                    <a:pt x="14449" y="9520"/>
                  </a:lnTo>
                  <a:lnTo>
                    <a:pt x="14501" y="9604"/>
                  </a:lnTo>
                  <a:lnTo>
                    <a:pt x="14535" y="9619"/>
                  </a:lnTo>
                  <a:lnTo>
                    <a:pt x="14570" y="9633"/>
                  </a:lnTo>
                  <a:lnTo>
                    <a:pt x="14613" y="9619"/>
                  </a:lnTo>
                  <a:lnTo>
                    <a:pt x="14647" y="9591"/>
                  </a:lnTo>
                  <a:lnTo>
                    <a:pt x="14674" y="9562"/>
                  </a:lnTo>
                  <a:lnTo>
                    <a:pt x="14699" y="9520"/>
                  </a:lnTo>
                  <a:lnTo>
                    <a:pt x="16226" y="10962"/>
                  </a:lnTo>
                  <a:lnTo>
                    <a:pt x="16217" y="11005"/>
                  </a:lnTo>
                  <a:lnTo>
                    <a:pt x="16208" y="11062"/>
                  </a:lnTo>
                  <a:lnTo>
                    <a:pt x="16217" y="11118"/>
                  </a:lnTo>
                  <a:lnTo>
                    <a:pt x="16226" y="11161"/>
                  </a:lnTo>
                  <a:lnTo>
                    <a:pt x="16235" y="11217"/>
                  </a:lnTo>
                  <a:lnTo>
                    <a:pt x="16261" y="11246"/>
                  </a:lnTo>
                  <a:lnTo>
                    <a:pt x="16277" y="11288"/>
                  </a:lnTo>
                  <a:lnTo>
                    <a:pt x="16304" y="11302"/>
                  </a:lnTo>
                  <a:lnTo>
                    <a:pt x="16338" y="11317"/>
                  </a:lnTo>
                  <a:lnTo>
                    <a:pt x="16373" y="11330"/>
                  </a:lnTo>
                  <a:lnTo>
                    <a:pt x="16399" y="11317"/>
                  </a:lnTo>
                  <a:lnTo>
                    <a:pt x="16433" y="11302"/>
                  </a:lnTo>
                  <a:lnTo>
                    <a:pt x="16459" y="11288"/>
                  </a:lnTo>
                  <a:lnTo>
                    <a:pt x="16502" y="11217"/>
                  </a:lnTo>
                  <a:lnTo>
                    <a:pt x="16519" y="11161"/>
                  </a:lnTo>
                  <a:lnTo>
                    <a:pt x="16528" y="11118"/>
                  </a:lnTo>
                  <a:lnTo>
                    <a:pt x="16528" y="11019"/>
                  </a:lnTo>
                  <a:lnTo>
                    <a:pt x="16519" y="10962"/>
                  </a:lnTo>
                  <a:lnTo>
                    <a:pt x="18055" y="9506"/>
                  </a:lnTo>
                  <a:lnTo>
                    <a:pt x="18072" y="9548"/>
                  </a:lnTo>
                  <a:lnTo>
                    <a:pt x="18106" y="9577"/>
                  </a:lnTo>
                  <a:lnTo>
                    <a:pt x="18132" y="9604"/>
                  </a:lnTo>
                  <a:lnTo>
                    <a:pt x="18193" y="9604"/>
                  </a:lnTo>
                  <a:lnTo>
                    <a:pt x="18219" y="9591"/>
                  </a:lnTo>
                  <a:lnTo>
                    <a:pt x="18262" y="9548"/>
                  </a:lnTo>
                  <a:lnTo>
                    <a:pt x="18288" y="9478"/>
                  </a:lnTo>
                  <a:lnTo>
                    <a:pt x="18296" y="9435"/>
                  </a:lnTo>
                  <a:lnTo>
                    <a:pt x="18296" y="9393"/>
                  </a:lnTo>
                  <a:lnTo>
                    <a:pt x="18288" y="9307"/>
                  </a:lnTo>
                  <a:lnTo>
                    <a:pt x="18270" y="9251"/>
                  </a:lnTo>
                  <a:lnTo>
                    <a:pt x="18227" y="9194"/>
                  </a:lnTo>
                  <a:lnTo>
                    <a:pt x="18184" y="9180"/>
                  </a:lnTo>
                  <a:lnTo>
                    <a:pt x="18184" y="6225"/>
                  </a:lnTo>
                  <a:lnTo>
                    <a:pt x="18219" y="6210"/>
                  </a:lnTo>
                  <a:lnTo>
                    <a:pt x="18244" y="6196"/>
                  </a:lnTo>
                  <a:lnTo>
                    <a:pt x="18288" y="6139"/>
                  </a:lnTo>
                  <a:lnTo>
                    <a:pt x="18305" y="6097"/>
                  </a:lnTo>
                  <a:lnTo>
                    <a:pt x="18322" y="6054"/>
                  </a:lnTo>
                  <a:lnTo>
                    <a:pt x="18322" y="6012"/>
                  </a:lnTo>
                  <a:lnTo>
                    <a:pt x="18331" y="5955"/>
                  </a:lnTo>
                  <a:lnTo>
                    <a:pt x="18322" y="5913"/>
                  </a:lnTo>
                  <a:lnTo>
                    <a:pt x="18313" y="5857"/>
                  </a:lnTo>
                  <a:lnTo>
                    <a:pt x="19814" y="4442"/>
                  </a:lnTo>
                  <a:lnTo>
                    <a:pt x="19840" y="4499"/>
                  </a:lnTo>
                  <a:lnTo>
                    <a:pt x="19875" y="4541"/>
                  </a:lnTo>
                  <a:lnTo>
                    <a:pt x="19918" y="4570"/>
                  </a:lnTo>
                  <a:lnTo>
                    <a:pt x="19961" y="4583"/>
                  </a:lnTo>
                  <a:lnTo>
                    <a:pt x="20013" y="4570"/>
                  </a:lnTo>
                  <a:lnTo>
                    <a:pt x="20056" y="4541"/>
                  </a:lnTo>
                  <a:lnTo>
                    <a:pt x="20090" y="4499"/>
                  </a:lnTo>
                  <a:lnTo>
                    <a:pt x="20116" y="4442"/>
                  </a:lnTo>
                  <a:lnTo>
                    <a:pt x="21600" y="5842"/>
                  </a:lnTo>
                  <a:lnTo>
                    <a:pt x="21600" y="5772"/>
                  </a:lnTo>
                  <a:lnTo>
                    <a:pt x="20133" y="4386"/>
                  </a:lnTo>
                  <a:lnTo>
                    <a:pt x="20143" y="4328"/>
                  </a:lnTo>
                  <a:lnTo>
                    <a:pt x="20143" y="4230"/>
                  </a:lnTo>
                  <a:lnTo>
                    <a:pt x="20133" y="4173"/>
                  </a:lnTo>
                  <a:lnTo>
                    <a:pt x="20116" y="4131"/>
                  </a:lnTo>
                  <a:lnTo>
                    <a:pt x="20099" y="4088"/>
                  </a:lnTo>
                  <a:lnTo>
                    <a:pt x="20074" y="4060"/>
                  </a:lnTo>
                  <a:lnTo>
                    <a:pt x="20047" y="4031"/>
                  </a:lnTo>
                  <a:lnTo>
                    <a:pt x="20021" y="4004"/>
                  </a:lnTo>
                  <a:lnTo>
                    <a:pt x="19987" y="3989"/>
                  </a:lnTo>
                  <a:lnTo>
                    <a:pt x="19987" y="1146"/>
                  </a:lnTo>
                  <a:lnTo>
                    <a:pt x="20021" y="1132"/>
                  </a:lnTo>
                  <a:lnTo>
                    <a:pt x="20047" y="1118"/>
                  </a:lnTo>
                  <a:lnTo>
                    <a:pt x="20074" y="1089"/>
                  </a:lnTo>
                  <a:lnTo>
                    <a:pt x="20099" y="1047"/>
                  </a:lnTo>
                  <a:lnTo>
                    <a:pt x="20116" y="1005"/>
                  </a:lnTo>
                  <a:lnTo>
                    <a:pt x="20133" y="962"/>
                  </a:lnTo>
                  <a:lnTo>
                    <a:pt x="20143" y="905"/>
                  </a:lnTo>
                  <a:lnTo>
                    <a:pt x="20143" y="792"/>
                  </a:lnTo>
                  <a:lnTo>
                    <a:pt x="20125" y="736"/>
                  </a:lnTo>
                  <a:lnTo>
                    <a:pt x="20910" y="0"/>
                  </a:lnTo>
                  <a:lnTo>
                    <a:pt x="20841" y="0"/>
                  </a:lnTo>
                  <a:lnTo>
                    <a:pt x="20108" y="694"/>
                  </a:lnTo>
                  <a:lnTo>
                    <a:pt x="20082" y="637"/>
                  </a:lnTo>
                  <a:lnTo>
                    <a:pt x="20047" y="594"/>
                  </a:lnTo>
                  <a:lnTo>
                    <a:pt x="20004" y="566"/>
                  </a:lnTo>
                  <a:lnTo>
                    <a:pt x="19918" y="566"/>
                  </a:lnTo>
                  <a:lnTo>
                    <a:pt x="19883" y="594"/>
                  </a:lnTo>
                  <a:lnTo>
                    <a:pt x="19849" y="637"/>
                  </a:lnTo>
                  <a:lnTo>
                    <a:pt x="19823" y="679"/>
                  </a:lnTo>
                  <a:lnTo>
                    <a:pt x="19098" y="0"/>
                  </a:lnTo>
                  <a:lnTo>
                    <a:pt x="19029" y="0"/>
                  </a:lnTo>
                  <a:lnTo>
                    <a:pt x="19797" y="736"/>
                  </a:lnTo>
                  <a:lnTo>
                    <a:pt x="19788" y="792"/>
                  </a:lnTo>
                  <a:lnTo>
                    <a:pt x="19780" y="849"/>
                  </a:lnTo>
                  <a:lnTo>
                    <a:pt x="19788" y="920"/>
                  </a:lnTo>
                  <a:lnTo>
                    <a:pt x="19797" y="962"/>
                  </a:lnTo>
                  <a:lnTo>
                    <a:pt x="19814" y="1018"/>
                  </a:lnTo>
                  <a:lnTo>
                    <a:pt x="19832" y="1062"/>
                  </a:lnTo>
                  <a:lnTo>
                    <a:pt x="19857" y="1089"/>
                  </a:lnTo>
                  <a:lnTo>
                    <a:pt x="19883" y="1118"/>
                  </a:lnTo>
                  <a:lnTo>
                    <a:pt x="19918" y="1146"/>
                  </a:lnTo>
                  <a:lnTo>
                    <a:pt x="19952" y="1146"/>
                  </a:lnTo>
                  <a:lnTo>
                    <a:pt x="19952" y="3989"/>
                  </a:lnTo>
                  <a:lnTo>
                    <a:pt x="19918" y="4004"/>
                  </a:lnTo>
                  <a:lnTo>
                    <a:pt x="19883" y="4018"/>
                  </a:lnTo>
                  <a:lnTo>
                    <a:pt x="19857" y="4046"/>
                  </a:lnTo>
                  <a:lnTo>
                    <a:pt x="19832" y="4088"/>
                  </a:lnTo>
                  <a:lnTo>
                    <a:pt x="19814" y="4131"/>
                  </a:lnTo>
                  <a:lnTo>
                    <a:pt x="19797" y="4173"/>
                  </a:lnTo>
                  <a:lnTo>
                    <a:pt x="19788" y="4230"/>
                  </a:lnTo>
                  <a:lnTo>
                    <a:pt x="19780" y="4286"/>
                  </a:lnTo>
                  <a:lnTo>
                    <a:pt x="19788" y="4343"/>
                  </a:lnTo>
                  <a:lnTo>
                    <a:pt x="19797" y="4386"/>
                  </a:lnTo>
                  <a:lnTo>
                    <a:pt x="18296" y="5799"/>
                  </a:lnTo>
                  <a:lnTo>
                    <a:pt x="18270" y="5757"/>
                  </a:lnTo>
                  <a:lnTo>
                    <a:pt x="18244" y="5729"/>
                  </a:lnTo>
                  <a:lnTo>
                    <a:pt x="18210" y="5701"/>
                  </a:lnTo>
                  <a:lnTo>
                    <a:pt x="18167" y="5686"/>
                  </a:lnTo>
                  <a:lnTo>
                    <a:pt x="18124" y="5701"/>
                  </a:lnTo>
                  <a:lnTo>
                    <a:pt x="18089" y="5729"/>
                  </a:lnTo>
                  <a:lnTo>
                    <a:pt x="18063" y="5757"/>
                  </a:lnTo>
                  <a:lnTo>
                    <a:pt x="18037" y="5799"/>
                  </a:lnTo>
                  <a:lnTo>
                    <a:pt x="16537" y="4386"/>
                  </a:lnTo>
                  <a:lnTo>
                    <a:pt x="16545" y="4343"/>
                  </a:lnTo>
                  <a:lnTo>
                    <a:pt x="16553" y="4286"/>
                  </a:lnTo>
                  <a:lnTo>
                    <a:pt x="16545" y="4230"/>
                  </a:lnTo>
                  <a:lnTo>
                    <a:pt x="16537" y="4173"/>
                  </a:lnTo>
                  <a:lnTo>
                    <a:pt x="16528" y="4131"/>
                  </a:lnTo>
                  <a:lnTo>
                    <a:pt x="16502" y="4088"/>
                  </a:lnTo>
                  <a:lnTo>
                    <a:pt x="16484" y="4046"/>
                  </a:lnTo>
                  <a:lnTo>
                    <a:pt x="16450" y="4018"/>
                  </a:lnTo>
                  <a:lnTo>
                    <a:pt x="16424" y="4004"/>
                  </a:lnTo>
                  <a:lnTo>
                    <a:pt x="16390" y="3989"/>
                  </a:lnTo>
                  <a:lnTo>
                    <a:pt x="16390" y="1132"/>
                  </a:lnTo>
                  <a:lnTo>
                    <a:pt x="16424" y="1118"/>
                  </a:lnTo>
                  <a:lnTo>
                    <a:pt x="16450" y="1104"/>
                  </a:lnTo>
                  <a:lnTo>
                    <a:pt x="16476" y="1076"/>
                  </a:lnTo>
                  <a:lnTo>
                    <a:pt x="16493" y="1047"/>
                  </a:lnTo>
                  <a:lnTo>
                    <a:pt x="16511" y="1005"/>
                  </a:lnTo>
                  <a:lnTo>
                    <a:pt x="16528" y="962"/>
                  </a:lnTo>
                  <a:lnTo>
                    <a:pt x="16537" y="905"/>
                  </a:lnTo>
                  <a:lnTo>
                    <a:pt x="16537" y="792"/>
                  </a:lnTo>
                  <a:lnTo>
                    <a:pt x="16528" y="750"/>
                  </a:lnTo>
                  <a:lnTo>
                    <a:pt x="17312" y="0"/>
                  </a:lnTo>
                  <a:lnTo>
                    <a:pt x="17243" y="0"/>
                  </a:lnTo>
                  <a:lnTo>
                    <a:pt x="16511" y="694"/>
                  </a:lnTo>
                  <a:lnTo>
                    <a:pt x="16484" y="652"/>
                  </a:lnTo>
                  <a:lnTo>
                    <a:pt x="16450" y="609"/>
                  </a:lnTo>
                  <a:lnTo>
                    <a:pt x="16407" y="581"/>
                  </a:lnTo>
                  <a:lnTo>
                    <a:pt x="16330" y="581"/>
                  </a:lnTo>
                  <a:lnTo>
                    <a:pt x="16295" y="609"/>
                  </a:lnTo>
                  <a:lnTo>
                    <a:pt x="16261" y="637"/>
                  </a:lnTo>
                  <a:lnTo>
                    <a:pt x="16235" y="694"/>
                  </a:lnTo>
                  <a:lnTo>
                    <a:pt x="15502" y="0"/>
                  </a:lnTo>
                  <a:lnTo>
                    <a:pt x="15433" y="0"/>
                  </a:lnTo>
                  <a:lnTo>
                    <a:pt x="16217" y="736"/>
                  </a:lnTo>
                  <a:lnTo>
                    <a:pt x="16200" y="792"/>
                  </a:lnTo>
                  <a:lnTo>
                    <a:pt x="16200" y="905"/>
                  </a:lnTo>
                  <a:lnTo>
                    <a:pt x="16208" y="962"/>
                  </a:lnTo>
                  <a:lnTo>
                    <a:pt x="16243" y="1047"/>
                  </a:lnTo>
                  <a:lnTo>
                    <a:pt x="16295" y="1104"/>
                  </a:lnTo>
                  <a:lnTo>
                    <a:pt x="16321" y="1118"/>
                  </a:lnTo>
                  <a:lnTo>
                    <a:pt x="16355" y="1132"/>
                  </a:lnTo>
                  <a:lnTo>
                    <a:pt x="16355" y="3989"/>
                  </a:lnTo>
                  <a:lnTo>
                    <a:pt x="16321" y="4004"/>
                  </a:lnTo>
                  <a:lnTo>
                    <a:pt x="16286" y="4018"/>
                  </a:lnTo>
                  <a:lnTo>
                    <a:pt x="16261" y="4046"/>
                  </a:lnTo>
                  <a:lnTo>
                    <a:pt x="16235" y="4074"/>
                  </a:lnTo>
                  <a:lnTo>
                    <a:pt x="16217" y="4131"/>
                  </a:lnTo>
                  <a:lnTo>
                    <a:pt x="16200" y="4173"/>
                  </a:lnTo>
                  <a:lnTo>
                    <a:pt x="16192" y="4230"/>
                  </a:lnTo>
                  <a:lnTo>
                    <a:pt x="16183" y="4286"/>
                  </a:lnTo>
                  <a:lnTo>
                    <a:pt x="16192" y="4343"/>
                  </a:lnTo>
                  <a:lnTo>
                    <a:pt x="16200" y="4386"/>
                  </a:lnTo>
                  <a:lnTo>
                    <a:pt x="14725" y="5786"/>
                  </a:lnTo>
                  <a:lnTo>
                    <a:pt x="14699" y="5729"/>
                  </a:lnTo>
                  <a:lnTo>
                    <a:pt x="14664" y="5686"/>
                  </a:lnTo>
                  <a:lnTo>
                    <a:pt x="14621" y="5659"/>
                  </a:lnTo>
                  <a:lnTo>
                    <a:pt x="14570" y="5644"/>
                  </a:lnTo>
                  <a:lnTo>
                    <a:pt x="14526" y="5659"/>
                  </a:lnTo>
                  <a:lnTo>
                    <a:pt x="14483" y="5686"/>
                  </a:lnTo>
                  <a:lnTo>
                    <a:pt x="14449" y="5729"/>
                  </a:lnTo>
                  <a:lnTo>
                    <a:pt x="14414" y="5786"/>
                  </a:lnTo>
                  <a:lnTo>
                    <a:pt x="12948" y="4386"/>
                  </a:lnTo>
                  <a:lnTo>
                    <a:pt x="12957" y="4343"/>
                  </a:lnTo>
                  <a:lnTo>
                    <a:pt x="12957" y="4230"/>
                  </a:lnTo>
                  <a:lnTo>
                    <a:pt x="12948" y="4173"/>
                  </a:lnTo>
                  <a:lnTo>
                    <a:pt x="12913" y="4088"/>
                  </a:lnTo>
                  <a:lnTo>
                    <a:pt x="12888" y="4046"/>
                  </a:lnTo>
                  <a:lnTo>
                    <a:pt x="12862" y="4018"/>
                  </a:lnTo>
                  <a:lnTo>
                    <a:pt x="12827" y="3989"/>
                  </a:lnTo>
                  <a:lnTo>
                    <a:pt x="12793" y="3989"/>
                  </a:lnTo>
                  <a:lnTo>
                    <a:pt x="12793" y="1132"/>
                  </a:lnTo>
                  <a:lnTo>
                    <a:pt x="12827" y="1118"/>
                  </a:lnTo>
                  <a:lnTo>
                    <a:pt x="12853" y="1104"/>
                  </a:lnTo>
                  <a:lnTo>
                    <a:pt x="12879" y="1076"/>
                  </a:lnTo>
                  <a:lnTo>
                    <a:pt x="12905" y="1047"/>
                  </a:lnTo>
                  <a:lnTo>
                    <a:pt x="12922" y="1005"/>
                  </a:lnTo>
                  <a:lnTo>
                    <a:pt x="12931" y="962"/>
                  </a:lnTo>
                  <a:lnTo>
                    <a:pt x="12939" y="905"/>
                  </a:lnTo>
                  <a:lnTo>
                    <a:pt x="12948" y="849"/>
                  </a:lnTo>
                  <a:lnTo>
                    <a:pt x="12939" y="792"/>
                  </a:lnTo>
                  <a:lnTo>
                    <a:pt x="12931" y="736"/>
                  </a:lnTo>
                  <a:lnTo>
                    <a:pt x="13716" y="0"/>
                  </a:lnTo>
                  <a:lnTo>
                    <a:pt x="13647" y="0"/>
                  </a:lnTo>
                  <a:lnTo>
                    <a:pt x="12913" y="694"/>
                  </a:lnTo>
                  <a:lnTo>
                    <a:pt x="12888" y="652"/>
                  </a:lnTo>
                  <a:lnTo>
                    <a:pt x="12853" y="609"/>
                  </a:lnTo>
                  <a:lnTo>
                    <a:pt x="12819" y="581"/>
                  </a:lnTo>
                  <a:lnTo>
                    <a:pt x="12732" y="581"/>
                  </a:lnTo>
                  <a:lnTo>
                    <a:pt x="12698" y="609"/>
                  </a:lnTo>
                  <a:lnTo>
                    <a:pt x="12663" y="637"/>
                  </a:lnTo>
                  <a:lnTo>
                    <a:pt x="12637" y="694"/>
                  </a:lnTo>
                  <a:lnTo>
                    <a:pt x="11904" y="0"/>
                  </a:lnTo>
                  <a:lnTo>
                    <a:pt x="11835" y="0"/>
                  </a:lnTo>
                  <a:lnTo>
                    <a:pt x="12620" y="736"/>
                  </a:lnTo>
                  <a:lnTo>
                    <a:pt x="12603" y="792"/>
                  </a:lnTo>
                  <a:lnTo>
                    <a:pt x="12603" y="905"/>
                  </a:lnTo>
                  <a:lnTo>
                    <a:pt x="12612" y="962"/>
                  </a:lnTo>
                  <a:lnTo>
                    <a:pt x="12629" y="1005"/>
                  </a:lnTo>
                  <a:lnTo>
                    <a:pt x="12646" y="1047"/>
                  </a:lnTo>
                  <a:lnTo>
                    <a:pt x="12672" y="1076"/>
                  </a:lnTo>
                  <a:lnTo>
                    <a:pt x="12698" y="1104"/>
                  </a:lnTo>
                  <a:lnTo>
                    <a:pt x="12724" y="1132"/>
                  </a:lnTo>
                  <a:lnTo>
                    <a:pt x="12758" y="1132"/>
                  </a:lnTo>
                  <a:lnTo>
                    <a:pt x="12758" y="3989"/>
                  </a:lnTo>
                  <a:lnTo>
                    <a:pt x="12724" y="3989"/>
                  </a:lnTo>
                  <a:lnTo>
                    <a:pt x="12689" y="4018"/>
                  </a:lnTo>
                  <a:lnTo>
                    <a:pt x="12663" y="4046"/>
                  </a:lnTo>
                  <a:lnTo>
                    <a:pt x="12637" y="4074"/>
                  </a:lnTo>
                  <a:lnTo>
                    <a:pt x="12620" y="4117"/>
                  </a:lnTo>
                  <a:lnTo>
                    <a:pt x="12603" y="4173"/>
                  </a:lnTo>
                  <a:lnTo>
                    <a:pt x="12594" y="4230"/>
                  </a:lnTo>
                  <a:lnTo>
                    <a:pt x="12586" y="4286"/>
                  </a:lnTo>
                  <a:lnTo>
                    <a:pt x="12594" y="4343"/>
                  </a:lnTo>
                  <a:lnTo>
                    <a:pt x="12603" y="4399"/>
                  </a:lnTo>
                  <a:lnTo>
                    <a:pt x="11084" y="5828"/>
                  </a:lnTo>
                  <a:lnTo>
                    <a:pt x="11068" y="5786"/>
                  </a:lnTo>
                  <a:lnTo>
                    <a:pt x="11042" y="5757"/>
                  </a:lnTo>
                  <a:lnTo>
                    <a:pt x="11007" y="5744"/>
                  </a:lnTo>
                  <a:lnTo>
                    <a:pt x="10946" y="5744"/>
                  </a:lnTo>
                  <a:lnTo>
                    <a:pt x="10921" y="5757"/>
                  </a:lnTo>
                  <a:lnTo>
                    <a:pt x="10895" y="5786"/>
                  </a:lnTo>
                  <a:lnTo>
                    <a:pt x="10869" y="5828"/>
                  </a:lnTo>
                  <a:lnTo>
                    <a:pt x="9333" y="4371"/>
                  </a:lnTo>
                  <a:lnTo>
                    <a:pt x="9343" y="4286"/>
                  </a:lnTo>
                  <a:lnTo>
                    <a:pt x="9343" y="4230"/>
                  </a:lnTo>
                  <a:lnTo>
                    <a:pt x="9333" y="4187"/>
                  </a:lnTo>
                  <a:lnTo>
                    <a:pt x="9316" y="4144"/>
                  </a:lnTo>
                  <a:lnTo>
                    <a:pt x="9299" y="4102"/>
                  </a:lnTo>
                  <a:lnTo>
                    <a:pt x="9282" y="4074"/>
                  </a:lnTo>
                  <a:lnTo>
                    <a:pt x="9256" y="4046"/>
                  </a:lnTo>
                  <a:lnTo>
                    <a:pt x="9230" y="4031"/>
                  </a:lnTo>
                  <a:lnTo>
                    <a:pt x="9195" y="4018"/>
                  </a:lnTo>
                  <a:lnTo>
                    <a:pt x="9195" y="1160"/>
                  </a:lnTo>
                  <a:lnTo>
                    <a:pt x="9230" y="1146"/>
                  </a:lnTo>
                  <a:lnTo>
                    <a:pt x="9264" y="1118"/>
                  </a:lnTo>
                  <a:lnTo>
                    <a:pt x="9290" y="1089"/>
                  </a:lnTo>
                  <a:lnTo>
                    <a:pt x="9316" y="1062"/>
                  </a:lnTo>
                  <a:lnTo>
                    <a:pt x="9333" y="1018"/>
                  </a:lnTo>
                  <a:lnTo>
                    <a:pt x="9351" y="962"/>
                  </a:lnTo>
                  <a:lnTo>
                    <a:pt x="9359" y="920"/>
                  </a:lnTo>
                  <a:lnTo>
                    <a:pt x="9368" y="849"/>
                  </a:lnTo>
                  <a:lnTo>
                    <a:pt x="9359" y="792"/>
                  </a:lnTo>
                  <a:lnTo>
                    <a:pt x="9351" y="736"/>
                  </a:lnTo>
                  <a:lnTo>
                    <a:pt x="10118" y="0"/>
                  </a:lnTo>
                  <a:lnTo>
                    <a:pt x="10049" y="0"/>
                  </a:lnTo>
                  <a:lnTo>
                    <a:pt x="9333" y="679"/>
                  </a:lnTo>
                  <a:lnTo>
                    <a:pt x="9299" y="623"/>
                  </a:lnTo>
                  <a:lnTo>
                    <a:pt x="9264" y="594"/>
                  </a:lnTo>
                  <a:lnTo>
                    <a:pt x="9221" y="566"/>
                  </a:lnTo>
                  <a:lnTo>
                    <a:pt x="9178" y="552"/>
                  </a:lnTo>
                  <a:lnTo>
                    <a:pt x="9135" y="566"/>
                  </a:lnTo>
                  <a:lnTo>
                    <a:pt x="9092" y="594"/>
                  </a:lnTo>
                  <a:lnTo>
                    <a:pt x="9057" y="623"/>
                  </a:lnTo>
                  <a:lnTo>
                    <a:pt x="9032" y="679"/>
                  </a:lnTo>
                  <a:lnTo>
                    <a:pt x="8316" y="0"/>
                  </a:lnTo>
                  <a:lnTo>
                    <a:pt x="8247" y="0"/>
                  </a:lnTo>
                  <a:lnTo>
                    <a:pt x="9014" y="722"/>
                  </a:lnTo>
                  <a:lnTo>
                    <a:pt x="8997" y="792"/>
                  </a:lnTo>
                  <a:lnTo>
                    <a:pt x="8997" y="920"/>
                  </a:lnTo>
                  <a:lnTo>
                    <a:pt x="9006" y="962"/>
                  </a:lnTo>
                  <a:lnTo>
                    <a:pt x="9023" y="1018"/>
                  </a:lnTo>
                  <a:lnTo>
                    <a:pt x="9040" y="1062"/>
                  </a:lnTo>
                  <a:lnTo>
                    <a:pt x="9066" y="1104"/>
                  </a:lnTo>
                  <a:lnTo>
                    <a:pt x="9101" y="1132"/>
                  </a:lnTo>
                  <a:lnTo>
                    <a:pt x="9126" y="1146"/>
                  </a:lnTo>
                  <a:lnTo>
                    <a:pt x="9161" y="1160"/>
                  </a:lnTo>
                  <a:lnTo>
                    <a:pt x="9161" y="4018"/>
                  </a:lnTo>
                  <a:lnTo>
                    <a:pt x="9135" y="4031"/>
                  </a:lnTo>
                  <a:lnTo>
                    <a:pt x="9109" y="4046"/>
                  </a:lnTo>
                  <a:lnTo>
                    <a:pt x="9083" y="4074"/>
                  </a:lnTo>
                  <a:lnTo>
                    <a:pt x="9057" y="4102"/>
                  </a:lnTo>
                  <a:lnTo>
                    <a:pt x="9040" y="4144"/>
                  </a:lnTo>
                  <a:lnTo>
                    <a:pt x="9023" y="4187"/>
                  </a:lnTo>
                  <a:lnTo>
                    <a:pt x="9014" y="4230"/>
                  </a:lnTo>
                  <a:lnTo>
                    <a:pt x="9014" y="4328"/>
                  </a:lnTo>
                  <a:lnTo>
                    <a:pt x="9023" y="4371"/>
                  </a:lnTo>
                  <a:lnTo>
                    <a:pt x="7539" y="5786"/>
                  </a:lnTo>
                  <a:lnTo>
                    <a:pt x="7505" y="5729"/>
                  </a:lnTo>
                  <a:lnTo>
                    <a:pt x="7470" y="5686"/>
                  </a:lnTo>
                  <a:lnTo>
                    <a:pt x="7427" y="5659"/>
                  </a:lnTo>
                  <a:lnTo>
                    <a:pt x="7341" y="5659"/>
                  </a:lnTo>
                  <a:lnTo>
                    <a:pt x="7298" y="5686"/>
                  </a:lnTo>
                  <a:lnTo>
                    <a:pt x="7263" y="5729"/>
                  </a:lnTo>
                  <a:lnTo>
                    <a:pt x="7229" y="5786"/>
                  </a:lnTo>
                  <a:lnTo>
                    <a:pt x="5745" y="4386"/>
                  </a:lnTo>
                  <a:lnTo>
                    <a:pt x="5753" y="4328"/>
                  </a:lnTo>
                  <a:lnTo>
                    <a:pt x="5753" y="4230"/>
                  </a:lnTo>
                  <a:lnTo>
                    <a:pt x="5745" y="4187"/>
                  </a:lnTo>
                  <a:lnTo>
                    <a:pt x="5728" y="4131"/>
                  </a:lnTo>
                  <a:lnTo>
                    <a:pt x="5711" y="4102"/>
                  </a:lnTo>
                  <a:lnTo>
                    <a:pt x="5693" y="4060"/>
                  </a:lnTo>
                  <a:lnTo>
                    <a:pt x="5668" y="4031"/>
                  </a:lnTo>
                  <a:lnTo>
                    <a:pt x="5633" y="4018"/>
                  </a:lnTo>
                  <a:lnTo>
                    <a:pt x="5607" y="4004"/>
                  </a:lnTo>
                  <a:lnTo>
                    <a:pt x="5607" y="1160"/>
                  </a:lnTo>
                  <a:lnTo>
                    <a:pt x="5642" y="1146"/>
                  </a:lnTo>
                  <a:lnTo>
                    <a:pt x="5668" y="1132"/>
                  </a:lnTo>
                  <a:lnTo>
                    <a:pt x="5702" y="1104"/>
                  </a:lnTo>
                  <a:lnTo>
                    <a:pt x="5728" y="1062"/>
                  </a:lnTo>
                  <a:lnTo>
                    <a:pt x="5745" y="1018"/>
                  </a:lnTo>
                  <a:lnTo>
                    <a:pt x="5762" y="976"/>
                  </a:lnTo>
                  <a:lnTo>
                    <a:pt x="5771" y="920"/>
                  </a:lnTo>
                  <a:lnTo>
                    <a:pt x="5771" y="792"/>
                  </a:lnTo>
                  <a:lnTo>
                    <a:pt x="5753" y="722"/>
                  </a:lnTo>
                  <a:lnTo>
                    <a:pt x="6522" y="0"/>
                  </a:lnTo>
                  <a:lnTo>
                    <a:pt x="6453" y="0"/>
                  </a:lnTo>
                  <a:lnTo>
                    <a:pt x="5737" y="679"/>
                  </a:lnTo>
                  <a:lnTo>
                    <a:pt x="5711" y="623"/>
                  </a:lnTo>
                  <a:lnTo>
                    <a:pt x="5676" y="581"/>
                  </a:lnTo>
                  <a:lnTo>
                    <a:pt x="5633" y="552"/>
                  </a:lnTo>
                  <a:lnTo>
                    <a:pt x="5538" y="552"/>
                  </a:lnTo>
                  <a:lnTo>
                    <a:pt x="5495" y="581"/>
                  </a:lnTo>
                  <a:lnTo>
                    <a:pt x="5461" y="623"/>
                  </a:lnTo>
                  <a:lnTo>
                    <a:pt x="5435" y="679"/>
                  </a:lnTo>
                  <a:lnTo>
                    <a:pt x="4718" y="0"/>
                  </a:lnTo>
                  <a:lnTo>
                    <a:pt x="4649" y="0"/>
                  </a:lnTo>
                  <a:lnTo>
                    <a:pt x="5417" y="722"/>
                  </a:lnTo>
                  <a:lnTo>
                    <a:pt x="5400" y="792"/>
                  </a:lnTo>
                  <a:lnTo>
                    <a:pt x="5400" y="920"/>
                  </a:lnTo>
                  <a:lnTo>
                    <a:pt x="5408" y="976"/>
                  </a:lnTo>
                  <a:lnTo>
                    <a:pt x="5426" y="1018"/>
                  </a:lnTo>
                  <a:lnTo>
                    <a:pt x="5443" y="1062"/>
                  </a:lnTo>
                  <a:lnTo>
                    <a:pt x="5469" y="1104"/>
                  </a:lnTo>
                  <a:lnTo>
                    <a:pt x="5504" y="1132"/>
                  </a:lnTo>
                  <a:lnTo>
                    <a:pt x="5538" y="1146"/>
                  </a:lnTo>
                  <a:lnTo>
                    <a:pt x="5573" y="1160"/>
                  </a:lnTo>
                  <a:lnTo>
                    <a:pt x="5573" y="4004"/>
                  </a:lnTo>
                  <a:lnTo>
                    <a:pt x="5538" y="4018"/>
                  </a:lnTo>
                  <a:lnTo>
                    <a:pt x="5512" y="4031"/>
                  </a:lnTo>
                  <a:lnTo>
                    <a:pt x="5486" y="4060"/>
                  </a:lnTo>
                  <a:lnTo>
                    <a:pt x="5443" y="4131"/>
                  </a:lnTo>
                  <a:lnTo>
                    <a:pt x="5426" y="4187"/>
                  </a:lnTo>
                  <a:lnTo>
                    <a:pt x="5417" y="4230"/>
                  </a:lnTo>
                  <a:lnTo>
                    <a:pt x="5417" y="4328"/>
                  </a:lnTo>
                  <a:lnTo>
                    <a:pt x="5426" y="4386"/>
                  </a:lnTo>
                  <a:lnTo>
                    <a:pt x="3916" y="5814"/>
                  </a:lnTo>
                  <a:lnTo>
                    <a:pt x="3890" y="5772"/>
                  </a:lnTo>
                  <a:lnTo>
                    <a:pt x="3856" y="5729"/>
                  </a:lnTo>
                  <a:lnTo>
                    <a:pt x="3830" y="5715"/>
                  </a:lnTo>
                  <a:lnTo>
                    <a:pt x="3787" y="5701"/>
                  </a:lnTo>
                  <a:lnTo>
                    <a:pt x="3752" y="5715"/>
                  </a:lnTo>
                  <a:lnTo>
                    <a:pt x="3718" y="5729"/>
                  </a:lnTo>
                  <a:lnTo>
                    <a:pt x="3683" y="5772"/>
                  </a:lnTo>
                  <a:lnTo>
                    <a:pt x="3666" y="5814"/>
                  </a:lnTo>
                  <a:lnTo>
                    <a:pt x="2148" y="4371"/>
                  </a:lnTo>
                  <a:lnTo>
                    <a:pt x="2157" y="4328"/>
                  </a:lnTo>
                  <a:lnTo>
                    <a:pt x="2157" y="4230"/>
                  </a:lnTo>
                  <a:lnTo>
                    <a:pt x="2148" y="4187"/>
                  </a:lnTo>
                  <a:lnTo>
                    <a:pt x="2113" y="4102"/>
                  </a:lnTo>
                  <a:lnTo>
                    <a:pt x="2096" y="4074"/>
                  </a:lnTo>
                  <a:lnTo>
                    <a:pt x="2070" y="4046"/>
                  </a:lnTo>
                  <a:lnTo>
                    <a:pt x="2036" y="4018"/>
                  </a:lnTo>
                  <a:lnTo>
                    <a:pt x="2010" y="4018"/>
                  </a:lnTo>
                  <a:lnTo>
                    <a:pt x="2010" y="1104"/>
                  </a:lnTo>
                  <a:lnTo>
                    <a:pt x="2036" y="1104"/>
                  </a:lnTo>
                  <a:lnTo>
                    <a:pt x="2062" y="1089"/>
                  </a:lnTo>
                  <a:lnTo>
                    <a:pt x="2105" y="1033"/>
                  </a:lnTo>
                  <a:lnTo>
                    <a:pt x="2139" y="949"/>
                  </a:lnTo>
                  <a:lnTo>
                    <a:pt x="2148" y="905"/>
                  </a:lnTo>
                  <a:lnTo>
                    <a:pt x="2148" y="807"/>
                  </a:lnTo>
                  <a:lnTo>
                    <a:pt x="2131" y="750"/>
                  </a:lnTo>
                  <a:lnTo>
                    <a:pt x="293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1" name="Google Shape;51;p4"/>
            <p:cNvSpPr/>
            <p:nvPr/>
          </p:nvSpPr>
          <p:spPr>
            <a:xfrm>
              <a:off x="7021103" y="4871996"/>
              <a:ext cx="1027498" cy="2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80" y="0"/>
                  </a:moveTo>
                  <a:lnTo>
                    <a:pt x="5481" y="100"/>
                  </a:lnTo>
                  <a:lnTo>
                    <a:pt x="5406" y="192"/>
                  </a:lnTo>
                  <a:lnTo>
                    <a:pt x="5305" y="383"/>
                  </a:lnTo>
                  <a:lnTo>
                    <a:pt x="5256" y="575"/>
                  </a:lnTo>
                  <a:lnTo>
                    <a:pt x="5179" y="858"/>
                  </a:lnTo>
                  <a:lnTo>
                    <a:pt x="5131" y="1141"/>
                  </a:lnTo>
                  <a:lnTo>
                    <a:pt x="5105" y="1515"/>
                  </a:lnTo>
                  <a:lnTo>
                    <a:pt x="5105" y="2182"/>
                  </a:lnTo>
                  <a:lnTo>
                    <a:pt x="5131" y="2565"/>
                  </a:lnTo>
                  <a:lnTo>
                    <a:pt x="675" y="12315"/>
                  </a:lnTo>
                  <a:lnTo>
                    <a:pt x="625" y="12032"/>
                  </a:lnTo>
                  <a:lnTo>
                    <a:pt x="550" y="11841"/>
                  </a:lnTo>
                  <a:lnTo>
                    <a:pt x="475" y="11749"/>
                  </a:lnTo>
                  <a:lnTo>
                    <a:pt x="374" y="11658"/>
                  </a:lnTo>
                  <a:lnTo>
                    <a:pt x="299" y="11749"/>
                  </a:lnTo>
                  <a:lnTo>
                    <a:pt x="224" y="11749"/>
                  </a:lnTo>
                  <a:lnTo>
                    <a:pt x="99" y="12124"/>
                  </a:lnTo>
                  <a:lnTo>
                    <a:pt x="24" y="12507"/>
                  </a:lnTo>
                  <a:lnTo>
                    <a:pt x="0" y="12790"/>
                  </a:lnTo>
                  <a:lnTo>
                    <a:pt x="0" y="13073"/>
                  </a:lnTo>
                  <a:lnTo>
                    <a:pt x="24" y="13548"/>
                  </a:lnTo>
                  <a:lnTo>
                    <a:pt x="99" y="14023"/>
                  </a:lnTo>
                  <a:lnTo>
                    <a:pt x="200" y="14306"/>
                  </a:lnTo>
                  <a:lnTo>
                    <a:pt x="326" y="14497"/>
                  </a:lnTo>
                  <a:lnTo>
                    <a:pt x="326" y="21600"/>
                  </a:lnTo>
                  <a:lnTo>
                    <a:pt x="425" y="21600"/>
                  </a:lnTo>
                  <a:lnTo>
                    <a:pt x="425" y="14497"/>
                  </a:lnTo>
                  <a:lnTo>
                    <a:pt x="550" y="14306"/>
                  </a:lnTo>
                  <a:lnTo>
                    <a:pt x="649" y="14023"/>
                  </a:lnTo>
                  <a:lnTo>
                    <a:pt x="726" y="13548"/>
                  </a:lnTo>
                  <a:lnTo>
                    <a:pt x="750" y="13073"/>
                  </a:lnTo>
                  <a:lnTo>
                    <a:pt x="726" y="12599"/>
                  </a:lnTo>
                  <a:lnTo>
                    <a:pt x="5179" y="2848"/>
                  </a:lnTo>
                  <a:lnTo>
                    <a:pt x="5256" y="3223"/>
                  </a:lnTo>
                  <a:lnTo>
                    <a:pt x="5355" y="3506"/>
                  </a:lnTo>
                  <a:lnTo>
                    <a:pt x="5457" y="3606"/>
                  </a:lnTo>
                  <a:lnTo>
                    <a:pt x="5580" y="3697"/>
                  </a:lnTo>
                  <a:lnTo>
                    <a:pt x="5705" y="3606"/>
                  </a:lnTo>
                  <a:lnTo>
                    <a:pt x="5806" y="3414"/>
                  </a:lnTo>
                  <a:lnTo>
                    <a:pt x="5906" y="3223"/>
                  </a:lnTo>
                  <a:lnTo>
                    <a:pt x="5980" y="2848"/>
                  </a:lnTo>
                  <a:lnTo>
                    <a:pt x="10337" y="12415"/>
                  </a:lnTo>
                  <a:lnTo>
                    <a:pt x="10310" y="12699"/>
                  </a:lnTo>
                  <a:lnTo>
                    <a:pt x="10310" y="13456"/>
                  </a:lnTo>
                  <a:lnTo>
                    <a:pt x="10337" y="13739"/>
                  </a:lnTo>
                  <a:lnTo>
                    <a:pt x="10387" y="14114"/>
                  </a:lnTo>
                  <a:lnTo>
                    <a:pt x="10436" y="14306"/>
                  </a:lnTo>
                  <a:lnTo>
                    <a:pt x="10511" y="14589"/>
                  </a:lnTo>
                  <a:lnTo>
                    <a:pt x="10588" y="14780"/>
                  </a:lnTo>
                  <a:lnTo>
                    <a:pt x="10662" y="14872"/>
                  </a:lnTo>
                  <a:lnTo>
                    <a:pt x="10761" y="14972"/>
                  </a:lnTo>
                  <a:lnTo>
                    <a:pt x="10761" y="21600"/>
                  </a:lnTo>
                  <a:lnTo>
                    <a:pt x="10863" y="21600"/>
                  </a:lnTo>
                  <a:lnTo>
                    <a:pt x="10863" y="14972"/>
                  </a:lnTo>
                  <a:lnTo>
                    <a:pt x="10938" y="14872"/>
                  </a:lnTo>
                  <a:lnTo>
                    <a:pt x="11037" y="14780"/>
                  </a:lnTo>
                  <a:lnTo>
                    <a:pt x="11111" y="14589"/>
                  </a:lnTo>
                  <a:lnTo>
                    <a:pt x="11263" y="13739"/>
                  </a:lnTo>
                  <a:lnTo>
                    <a:pt x="11287" y="13456"/>
                  </a:lnTo>
                  <a:lnTo>
                    <a:pt x="11287" y="12699"/>
                  </a:lnTo>
                  <a:lnTo>
                    <a:pt x="11263" y="12415"/>
                  </a:lnTo>
                  <a:lnTo>
                    <a:pt x="15692" y="2748"/>
                  </a:lnTo>
                  <a:lnTo>
                    <a:pt x="15917" y="3322"/>
                  </a:lnTo>
                  <a:lnTo>
                    <a:pt x="16117" y="3322"/>
                  </a:lnTo>
                  <a:lnTo>
                    <a:pt x="16194" y="3131"/>
                  </a:lnTo>
                  <a:lnTo>
                    <a:pt x="16269" y="2939"/>
                  </a:lnTo>
                  <a:lnTo>
                    <a:pt x="16344" y="2656"/>
                  </a:lnTo>
                  <a:lnTo>
                    <a:pt x="20874" y="12599"/>
                  </a:lnTo>
                  <a:lnTo>
                    <a:pt x="20848" y="13073"/>
                  </a:lnTo>
                  <a:lnTo>
                    <a:pt x="20874" y="13548"/>
                  </a:lnTo>
                  <a:lnTo>
                    <a:pt x="20949" y="14023"/>
                  </a:lnTo>
                  <a:lnTo>
                    <a:pt x="21048" y="14306"/>
                  </a:lnTo>
                  <a:lnTo>
                    <a:pt x="21200" y="14497"/>
                  </a:lnTo>
                  <a:lnTo>
                    <a:pt x="21200" y="21600"/>
                  </a:lnTo>
                  <a:lnTo>
                    <a:pt x="21299" y="21600"/>
                  </a:lnTo>
                  <a:lnTo>
                    <a:pt x="21299" y="14497"/>
                  </a:lnTo>
                  <a:lnTo>
                    <a:pt x="21424" y="14306"/>
                  </a:lnTo>
                  <a:lnTo>
                    <a:pt x="21525" y="14023"/>
                  </a:lnTo>
                  <a:lnTo>
                    <a:pt x="21574" y="13548"/>
                  </a:lnTo>
                  <a:lnTo>
                    <a:pt x="21600" y="13073"/>
                  </a:lnTo>
                  <a:lnTo>
                    <a:pt x="21600" y="12790"/>
                  </a:lnTo>
                  <a:lnTo>
                    <a:pt x="21574" y="12507"/>
                  </a:lnTo>
                  <a:lnTo>
                    <a:pt x="21499" y="12124"/>
                  </a:lnTo>
                  <a:lnTo>
                    <a:pt x="21373" y="11749"/>
                  </a:lnTo>
                  <a:lnTo>
                    <a:pt x="21299" y="11749"/>
                  </a:lnTo>
                  <a:lnTo>
                    <a:pt x="21224" y="11658"/>
                  </a:lnTo>
                  <a:lnTo>
                    <a:pt x="21149" y="11749"/>
                  </a:lnTo>
                  <a:lnTo>
                    <a:pt x="21048" y="11841"/>
                  </a:lnTo>
                  <a:lnTo>
                    <a:pt x="20973" y="12032"/>
                  </a:lnTo>
                  <a:lnTo>
                    <a:pt x="20925" y="12315"/>
                  </a:lnTo>
                  <a:lnTo>
                    <a:pt x="16394" y="2373"/>
                  </a:lnTo>
                  <a:lnTo>
                    <a:pt x="16394" y="1615"/>
                  </a:lnTo>
                  <a:lnTo>
                    <a:pt x="16368" y="1332"/>
                  </a:lnTo>
                  <a:lnTo>
                    <a:pt x="16293" y="858"/>
                  </a:lnTo>
                  <a:lnTo>
                    <a:pt x="16168" y="475"/>
                  </a:lnTo>
                  <a:lnTo>
                    <a:pt x="16093" y="383"/>
                  </a:lnTo>
                  <a:lnTo>
                    <a:pt x="15943" y="383"/>
                  </a:lnTo>
                  <a:lnTo>
                    <a:pt x="15868" y="475"/>
                  </a:lnTo>
                  <a:lnTo>
                    <a:pt x="15743" y="858"/>
                  </a:lnTo>
                  <a:lnTo>
                    <a:pt x="15668" y="1332"/>
                  </a:lnTo>
                  <a:lnTo>
                    <a:pt x="15642" y="1615"/>
                  </a:lnTo>
                  <a:lnTo>
                    <a:pt x="15617" y="1899"/>
                  </a:lnTo>
                  <a:lnTo>
                    <a:pt x="15642" y="2373"/>
                  </a:lnTo>
                  <a:lnTo>
                    <a:pt x="11213" y="12032"/>
                  </a:lnTo>
                  <a:lnTo>
                    <a:pt x="11138" y="11749"/>
                  </a:lnTo>
                  <a:lnTo>
                    <a:pt x="11037" y="11466"/>
                  </a:lnTo>
                  <a:lnTo>
                    <a:pt x="10938" y="11275"/>
                  </a:lnTo>
                  <a:lnTo>
                    <a:pt x="10812" y="11183"/>
                  </a:lnTo>
                  <a:lnTo>
                    <a:pt x="10687" y="11275"/>
                  </a:lnTo>
                  <a:lnTo>
                    <a:pt x="10561" y="11466"/>
                  </a:lnTo>
                  <a:lnTo>
                    <a:pt x="10462" y="11658"/>
                  </a:lnTo>
                  <a:lnTo>
                    <a:pt x="10387" y="12032"/>
                  </a:lnTo>
                  <a:lnTo>
                    <a:pt x="6031" y="2565"/>
                  </a:lnTo>
                  <a:lnTo>
                    <a:pt x="6057" y="2182"/>
                  </a:lnTo>
                  <a:lnTo>
                    <a:pt x="6057" y="1515"/>
                  </a:lnTo>
                  <a:lnTo>
                    <a:pt x="6031" y="1141"/>
                  </a:lnTo>
                  <a:lnTo>
                    <a:pt x="5980" y="858"/>
                  </a:lnTo>
                  <a:lnTo>
                    <a:pt x="5932" y="575"/>
                  </a:lnTo>
                  <a:lnTo>
                    <a:pt x="5857" y="383"/>
                  </a:lnTo>
                  <a:lnTo>
                    <a:pt x="5780" y="192"/>
                  </a:lnTo>
                  <a:lnTo>
                    <a:pt x="5681" y="100"/>
                  </a:lnTo>
                  <a:lnTo>
                    <a:pt x="558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2" name="Google Shape;52;p4"/>
            <p:cNvSpPr/>
            <p:nvPr/>
          </p:nvSpPr>
          <p:spPr>
            <a:xfrm>
              <a:off x="7263929" y="148834"/>
              <a:ext cx="1879993" cy="233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05" y="4293"/>
                  </a:moveTo>
                  <a:lnTo>
                    <a:pt x="20027" y="5408"/>
                  </a:lnTo>
                  <a:lnTo>
                    <a:pt x="20014" y="5441"/>
                  </a:lnTo>
                  <a:lnTo>
                    <a:pt x="19999" y="5474"/>
                  </a:lnTo>
                  <a:lnTo>
                    <a:pt x="20027" y="5541"/>
                  </a:lnTo>
                  <a:lnTo>
                    <a:pt x="20055" y="5585"/>
                  </a:lnTo>
                  <a:lnTo>
                    <a:pt x="20123" y="5629"/>
                  </a:lnTo>
                  <a:lnTo>
                    <a:pt x="20191" y="5640"/>
                  </a:lnTo>
                  <a:lnTo>
                    <a:pt x="20191" y="7925"/>
                  </a:lnTo>
                  <a:lnTo>
                    <a:pt x="20137" y="7925"/>
                  </a:lnTo>
                  <a:lnTo>
                    <a:pt x="20081" y="7947"/>
                  </a:lnTo>
                  <a:lnTo>
                    <a:pt x="20040" y="7969"/>
                  </a:lnTo>
                  <a:lnTo>
                    <a:pt x="19999" y="7991"/>
                  </a:lnTo>
                  <a:lnTo>
                    <a:pt x="19972" y="8024"/>
                  </a:lnTo>
                  <a:lnTo>
                    <a:pt x="19945" y="8069"/>
                  </a:lnTo>
                  <a:lnTo>
                    <a:pt x="19931" y="8112"/>
                  </a:lnTo>
                  <a:lnTo>
                    <a:pt x="19918" y="8157"/>
                  </a:lnTo>
                  <a:lnTo>
                    <a:pt x="19931" y="8201"/>
                  </a:lnTo>
                  <a:lnTo>
                    <a:pt x="19945" y="8234"/>
                  </a:lnTo>
                  <a:lnTo>
                    <a:pt x="17551" y="9348"/>
                  </a:lnTo>
                  <a:lnTo>
                    <a:pt x="17510" y="9315"/>
                  </a:lnTo>
                  <a:lnTo>
                    <a:pt x="17469" y="9293"/>
                  </a:lnTo>
                  <a:lnTo>
                    <a:pt x="17414" y="9283"/>
                  </a:lnTo>
                  <a:lnTo>
                    <a:pt x="17360" y="9272"/>
                  </a:lnTo>
                  <a:lnTo>
                    <a:pt x="17305" y="9283"/>
                  </a:lnTo>
                  <a:lnTo>
                    <a:pt x="17264" y="9293"/>
                  </a:lnTo>
                  <a:lnTo>
                    <a:pt x="17210" y="9315"/>
                  </a:lnTo>
                  <a:lnTo>
                    <a:pt x="17182" y="9348"/>
                  </a:lnTo>
                  <a:lnTo>
                    <a:pt x="14719" y="8201"/>
                  </a:lnTo>
                  <a:lnTo>
                    <a:pt x="14719" y="8157"/>
                  </a:lnTo>
                  <a:lnTo>
                    <a:pt x="14706" y="8090"/>
                  </a:lnTo>
                  <a:lnTo>
                    <a:pt x="14678" y="8046"/>
                  </a:lnTo>
                  <a:lnTo>
                    <a:pt x="14610" y="8002"/>
                  </a:lnTo>
                  <a:lnTo>
                    <a:pt x="14541" y="7991"/>
                  </a:lnTo>
                  <a:lnTo>
                    <a:pt x="14541" y="5685"/>
                  </a:lnTo>
                  <a:lnTo>
                    <a:pt x="14596" y="5673"/>
                  </a:lnTo>
                  <a:lnTo>
                    <a:pt x="14637" y="5662"/>
                  </a:lnTo>
                  <a:lnTo>
                    <a:pt x="14706" y="5618"/>
                  </a:lnTo>
                  <a:lnTo>
                    <a:pt x="14734" y="5585"/>
                  </a:lnTo>
                  <a:lnTo>
                    <a:pt x="14760" y="5552"/>
                  </a:lnTo>
                  <a:lnTo>
                    <a:pt x="14760" y="5519"/>
                  </a:lnTo>
                  <a:lnTo>
                    <a:pt x="14774" y="5474"/>
                  </a:lnTo>
                  <a:lnTo>
                    <a:pt x="14760" y="5441"/>
                  </a:lnTo>
                  <a:lnTo>
                    <a:pt x="14747" y="5398"/>
                  </a:lnTo>
                  <a:lnTo>
                    <a:pt x="17127" y="4293"/>
                  </a:lnTo>
                  <a:lnTo>
                    <a:pt x="17167" y="4338"/>
                  </a:lnTo>
                  <a:lnTo>
                    <a:pt x="17223" y="4371"/>
                  </a:lnTo>
                  <a:lnTo>
                    <a:pt x="17291" y="4393"/>
                  </a:lnTo>
                  <a:lnTo>
                    <a:pt x="17360" y="4404"/>
                  </a:lnTo>
                  <a:lnTo>
                    <a:pt x="17442" y="4393"/>
                  </a:lnTo>
                  <a:lnTo>
                    <a:pt x="17510" y="4371"/>
                  </a:lnTo>
                  <a:lnTo>
                    <a:pt x="17564" y="4338"/>
                  </a:lnTo>
                  <a:lnTo>
                    <a:pt x="17605" y="4293"/>
                  </a:lnTo>
                  <a:close/>
                  <a:moveTo>
                    <a:pt x="6143" y="12229"/>
                  </a:moveTo>
                  <a:lnTo>
                    <a:pt x="8619" y="13377"/>
                  </a:lnTo>
                  <a:lnTo>
                    <a:pt x="8604" y="13444"/>
                  </a:lnTo>
                  <a:lnTo>
                    <a:pt x="8619" y="13510"/>
                  </a:lnTo>
                  <a:lnTo>
                    <a:pt x="8659" y="13554"/>
                  </a:lnTo>
                  <a:lnTo>
                    <a:pt x="8714" y="13587"/>
                  </a:lnTo>
                  <a:lnTo>
                    <a:pt x="8797" y="13609"/>
                  </a:lnTo>
                  <a:lnTo>
                    <a:pt x="8797" y="15949"/>
                  </a:lnTo>
                  <a:lnTo>
                    <a:pt x="8714" y="15971"/>
                  </a:lnTo>
                  <a:lnTo>
                    <a:pt x="8659" y="16004"/>
                  </a:lnTo>
                  <a:lnTo>
                    <a:pt x="8619" y="16059"/>
                  </a:lnTo>
                  <a:lnTo>
                    <a:pt x="8604" y="16114"/>
                  </a:lnTo>
                  <a:lnTo>
                    <a:pt x="8619" y="16169"/>
                  </a:lnTo>
                  <a:lnTo>
                    <a:pt x="6224" y="17284"/>
                  </a:lnTo>
                  <a:lnTo>
                    <a:pt x="6170" y="17241"/>
                  </a:lnTo>
                  <a:lnTo>
                    <a:pt x="6115" y="17208"/>
                  </a:lnTo>
                  <a:lnTo>
                    <a:pt x="6046" y="17185"/>
                  </a:lnTo>
                  <a:lnTo>
                    <a:pt x="5965" y="17174"/>
                  </a:lnTo>
                  <a:lnTo>
                    <a:pt x="5883" y="17185"/>
                  </a:lnTo>
                  <a:lnTo>
                    <a:pt x="5814" y="17208"/>
                  </a:lnTo>
                  <a:lnTo>
                    <a:pt x="5746" y="17241"/>
                  </a:lnTo>
                  <a:lnTo>
                    <a:pt x="5705" y="17284"/>
                  </a:lnTo>
                  <a:lnTo>
                    <a:pt x="3407" y="16214"/>
                  </a:lnTo>
                  <a:lnTo>
                    <a:pt x="3420" y="16169"/>
                  </a:lnTo>
                  <a:lnTo>
                    <a:pt x="3420" y="16070"/>
                  </a:lnTo>
                  <a:lnTo>
                    <a:pt x="3407" y="16026"/>
                  </a:lnTo>
                  <a:lnTo>
                    <a:pt x="3379" y="15982"/>
                  </a:lnTo>
                  <a:lnTo>
                    <a:pt x="3297" y="15916"/>
                  </a:lnTo>
                  <a:lnTo>
                    <a:pt x="3256" y="15894"/>
                  </a:lnTo>
                  <a:lnTo>
                    <a:pt x="3201" y="15882"/>
                  </a:lnTo>
                  <a:lnTo>
                    <a:pt x="3147" y="15872"/>
                  </a:lnTo>
                  <a:lnTo>
                    <a:pt x="3147" y="13609"/>
                  </a:lnTo>
                  <a:lnTo>
                    <a:pt x="3216" y="13587"/>
                  </a:lnTo>
                  <a:lnTo>
                    <a:pt x="3270" y="13554"/>
                  </a:lnTo>
                  <a:lnTo>
                    <a:pt x="3311" y="13498"/>
                  </a:lnTo>
                  <a:lnTo>
                    <a:pt x="3325" y="13444"/>
                  </a:lnTo>
                  <a:lnTo>
                    <a:pt x="3311" y="13389"/>
                  </a:lnTo>
                  <a:lnTo>
                    <a:pt x="5787" y="12229"/>
                  </a:lnTo>
                  <a:lnTo>
                    <a:pt x="5814" y="12262"/>
                  </a:lnTo>
                  <a:lnTo>
                    <a:pt x="5855" y="12295"/>
                  </a:lnTo>
                  <a:lnTo>
                    <a:pt x="5909" y="12307"/>
                  </a:lnTo>
                  <a:lnTo>
                    <a:pt x="5965" y="12317"/>
                  </a:lnTo>
                  <a:lnTo>
                    <a:pt x="6019" y="12307"/>
                  </a:lnTo>
                  <a:lnTo>
                    <a:pt x="6074" y="12285"/>
                  </a:lnTo>
                  <a:lnTo>
                    <a:pt x="6115" y="12262"/>
                  </a:lnTo>
                  <a:lnTo>
                    <a:pt x="6143" y="12229"/>
                  </a:lnTo>
                  <a:close/>
                  <a:moveTo>
                    <a:pt x="11846" y="12229"/>
                  </a:moveTo>
                  <a:lnTo>
                    <a:pt x="14240" y="13344"/>
                  </a:lnTo>
                  <a:lnTo>
                    <a:pt x="14227" y="13389"/>
                  </a:lnTo>
                  <a:lnTo>
                    <a:pt x="14213" y="13444"/>
                  </a:lnTo>
                  <a:lnTo>
                    <a:pt x="14227" y="13488"/>
                  </a:lnTo>
                  <a:lnTo>
                    <a:pt x="14240" y="13532"/>
                  </a:lnTo>
                  <a:lnTo>
                    <a:pt x="14268" y="13576"/>
                  </a:lnTo>
                  <a:lnTo>
                    <a:pt x="14296" y="13609"/>
                  </a:lnTo>
                  <a:lnTo>
                    <a:pt x="14337" y="13642"/>
                  </a:lnTo>
                  <a:lnTo>
                    <a:pt x="14378" y="13664"/>
                  </a:lnTo>
                  <a:lnTo>
                    <a:pt x="14432" y="13675"/>
                  </a:lnTo>
                  <a:lnTo>
                    <a:pt x="14487" y="13687"/>
                  </a:lnTo>
                  <a:lnTo>
                    <a:pt x="14487" y="15927"/>
                  </a:lnTo>
                  <a:lnTo>
                    <a:pt x="14446" y="15927"/>
                  </a:lnTo>
                  <a:lnTo>
                    <a:pt x="14405" y="15938"/>
                  </a:lnTo>
                  <a:lnTo>
                    <a:pt x="14337" y="15982"/>
                  </a:lnTo>
                  <a:lnTo>
                    <a:pt x="14281" y="16048"/>
                  </a:lnTo>
                  <a:lnTo>
                    <a:pt x="14268" y="16081"/>
                  </a:lnTo>
                  <a:lnTo>
                    <a:pt x="14268" y="16159"/>
                  </a:lnTo>
                  <a:lnTo>
                    <a:pt x="14281" y="16192"/>
                  </a:lnTo>
                  <a:lnTo>
                    <a:pt x="11833" y="17329"/>
                  </a:lnTo>
                  <a:lnTo>
                    <a:pt x="11792" y="17307"/>
                  </a:lnTo>
                  <a:lnTo>
                    <a:pt x="11764" y="17284"/>
                  </a:lnTo>
                  <a:lnTo>
                    <a:pt x="11710" y="17262"/>
                  </a:lnTo>
                  <a:lnTo>
                    <a:pt x="11614" y="17262"/>
                  </a:lnTo>
                  <a:lnTo>
                    <a:pt x="11573" y="17284"/>
                  </a:lnTo>
                  <a:lnTo>
                    <a:pt x="11532" y="17296"/>
                  </a:lnTo>
                  <a:lnTo>
                    <a:pt x="11505" y="17329"/>
                  </a:lnTo>
                  <a:lnTo>
                    <a:pt x="9015" y="16169"/>
                  </a:lnTo>
                  <a:lnTo>
                    <a:pt x="9029" y="16114"/>
                  </a:lnTo>
                  <a:lnTo>
                    <a:pt x="9015" y="16059"/>
                  </a:lnTo>
                  <a:lnTo>
                    <a:pt x="8975" y="16004"/>
                  </a:lnTo>
                  <a:lnTo>
                    <a:pt x="8919" y="15971"/>
                  </a:lnTo>
                  <a:lnTo>
                    <a:pt x="8851" y="15949"/>
                  </a:lnTo>
                  <a:lnTo>
                    <a:pt x="8851" y="13609"/>
                  </a:lnTo>
                  <a:lnTo>
                    <a:pt x="8919" y="13587"/>
                  </a:lnTo>
                  <a:lnTo>
                    <a:pt x="8975" y="13554"/>
                  </a:lnTo>
                  <a:lnTo>
                    <a:pt x="9001" y="13498"/>
                  </a:lnTo>
                  <a:lnTo>
                    <a:pt x="9015" y="13444"/>
                  </a:lnTo>
                  <a:lnTo>
                    <a:pt x="9001" y="13389"/>
                  </a:lnTo>
                  <a:lnTo>
                    <a:pt x="11477" y="12229"/>
                  </a:lnTo>
                  <a:lnTo>
                    <a:pt x="11518" y="12262"/>
                  </a:lnTo>
                  <a:lnTo>
                    <a:pt x="11560" y="12295"/>
                  </a:lnTo>
                  <a:lnTo>
                    <a:pt x="11614" y="12307"/>
                  </a:lnTo>
                  <a:lnTo>
                    <a:pt x="11669" y="12317"/>
                  </a:lnTo>
                  <a:lnTo>
                    <a:pt x="11724" y="12307"/>
                  </a:lnTo>
                  <a:lnTo>
                    <a:pt x="11764" y="12285"/>
                  </a:lnTo>
                  <a:lnTo>
                    <a:pt x="11820" y="12262"/>
                  </a:lnTo>
                  <a:lnTo>
                    <a:pt x="11846" y="12229"/>
                  </a:lnTo>
                  <a:close/>
                  <a:moveTo>
                    <a:pt x="17620" y="12262"/>
                  </a:moveTo>
                  <a:lnTo>
                    <a:pt x="20014" y="13377"/>
                  </a:lnTo>
                  <a:lnTo>
                    <a:pt x="19999" y="13410"/>
                  </a:lnTo>
                  <a:lnTo>
                    <a:pt x="19999" y="13444"/>
                  </a:lnTo>
                  <a:lnTo>
                    <a:pt x="20014" y="13510"/>
                  </a:lnTo>
                  <a:lnTo>
                    <a:pt x="20055" y="13565"/>
                  </a:lnTo>
                  <a:lnTo>
                    <a:pt x="20123" y="13598"/>
                  </a:lnTo>
                  <a:lnTo>
                    <a:pt x="20191" y="13621"/>
                  </a:lnTo>
                  <a:lnTo>
                    <a:pt x="20191" y="15916"/>
                  </a:lnTo>
                  <a:lnTo>
                    <a:pt x="20109" y="15938"/>
                  </a:lnTo>
                  <a:lnTo>
                    <a:pt x="20027" y="15982"/>
                  </a:lnTo>
                  <a:lnTo>
                    <a:pt x="19999" y="16015"/>
                  </a:lnTo>
                  <a:lnTo>
                    <a:pt x="19986" y="16048"/>
                  </a:lnTo>
                  <a:lnTo>
                    <a:pt x="19972" y="16081"/>
                  </a:lnTo>
                  <a:lnTo>
                    <a:pt x="19972" y="16159"/>
                  </a:lnTo>
                  <a:lnTo>
                    <a:pt x="19986" y="16192"/>
                  </a:lnTo>
                  <a:lnTo>
                    <a:pt x="17538" y="17329"/>
                  </a:lnTo>
                  <a:lnTo>
                    <a:pt x="17510" y="17296"/>
                  </a:lnTo>
                  <a:lnTo>
                    <a:pt x="17469" y="17274"/>
                  </a:lnTo>
                  <a:lnTo>
                    <a:pt x="17414" y="17262"/>
                  </a:lnTo>
                  <a:lnTo>
                    <a:pt x="17360" y="17251"/>
                  </a:lnTo>
                  <a:lnTo>
                    <a:pt x="17319" y="17262"/>
                  </a:lnTo>
                  <a:lnTo>
                    <a:pt x="17264" y="17274"/>
                  </a:lnTo>
                  <a:lnTo>
                    <a:pt x="17223" y="17296"/>
                  </a:lnTo>
                  <a:lnTo>
                    <a:pt x="17195" y="17329"/>
                  </a:lnTo>
                  <a:lnTo>
                    <a:pt x="14747" y="16181"/>
                  </a:lnTo>
                  <a:lnTo>
                    <a:pt x="14760" y="16114"/>
                  </a:lnTo>
                  <a:lnTo>
                    <a:pt x="14760" y="16081"/>
                  </a:lnTo>
                  <a:lnTo>
                    <a:pt x="14747" y="16048"/>
                  </a:lnTo>
                  <a:lnTo>
                    <a:pt x="14691" y="15993"/>
                  </a:lnTo>
                  <a:lnTo>
                    <a:pt x="14624" y="15949"/>
                  </a:lnTo>
                  <a:lnTo>
                    <a:pt x="14541" y="15927"/>
                  </a:lnTo>
                  <a:lnTo>
                    <a:pt x="14541" y="13687"/>
                  </a:lnTo>
                  <a:lnTo>
                    <a:pt x="14596" y="13675"/>
                  </a:lnTo>
                  <a:lnTo>
                    <a:pt x="14651" y="13654"/>
                  </a:lnTo>
                  <a:lnTo>
                    <a:pt x="14691" y="13631"/>
                  </a:lnTo>
                  <a:lnTo>
                    <a:pt x="14734" y="13609"/>
                  </a:lnTo>
                  <a:lnTo>
                    <a:pt x="14760" y="13565"/>
                  </a:lnTo>
                  <a:lnTo>
                    <a:pt x="14788" y="13532"/>
                  </a:lnTo>
                  <a:lnTo>
                    <a:pt x="14801" y="13488"/>
                  </a:lnTo>
                  <a:lnTo>
                    <a:pt x="14815" y="13444"/>
                  </a:lnTo>
                  <a:lnTo>
                    <a:pt x="14801" y="13399"/>
                  </a:lnTo>
                  <a:lnTo>
                    <a:pt x="14788" y="13344"/>
                  </a:lnTo>
                  <a:lnTo>
                    <a:pt x="17113" y="12262"/>
                  </a:lnTo>
                  <a:lnTo>
                    <a:pt x="17154" y="12307"/>
                  </a:lnTo>
                  <a:lnTo>
                    <a:pt x="17223" y="12350"/>
                  </a:lnTo>
                  <a:lnTo>
                    <a:pt x="17291" y="12373"/>
                  </a:lnTo>
                  <a:lnTo>
                    <a:pt x="17442" y="12373"/>
                  </a:lnTo>
                  <a:lnTo>
                    <a:pt x="17510" y="12350"/>
                  </a:lnTo>
                  <a:lnTo>
                    <a:pt x="17579" y="12307"/>
                  </a:lnTo>
                  <a:lnTo>
                    <a:pt x="17620" y="12262"/>
                  </a:lnTo>
                  <a:close/>
                  <a:moveTo>
                    <a:pt x="3379" y="16247"/>
                  </a:moveTo>
                  <a:lnTo>
                    <a:pt x="5677" y="17317"/>
                  </a:lnTo>
                  <a:lnTo>
                    <a:pt x="5650" y="17373"/>
                  </a:lnTo>
                  <a:lnTo>
                    <a:pt x="5650" y="17472"/>
                  </a:lnTo>
                  <a:lnTo>
                    <a:pt x="5664" y="17527"/>
                  </a:lnTo>
                  <a:lnTo>
                    <a:pt x="5690" y="17561"/>
                  </a:lnTo>
                  <a:lnTo>
                    <a:pt x="5733" y="17604"/>
                  </a:lnTo>
                  <a:lnTo>
                    <a:pt x="5773" y="17637"/>
                  </a:lnTo>
                  <a:lnTo>
                    <a:pt x="5828" y="17660"/>
                  </a:lnTo>
                  <a:lnTo>
                    <a:pt x="5883" y="17670"/>
                  </a:lnTo>
                  <a:lnTo>
                    <a:pt x="5937" y="17682"/>
                  </a:lnTo>
                  <a:lnTo>
                    <a:pt x="5937" y="19911"/>
                  </a:lnTo>
                  <a:lnTo>
                    <a:pt x="5896" y="19922"/>
                  </a:lnTo>
                  <a:lnTo>
                    <a:pt x="5855" y="19933"/>
                  </a:lnTo>
                  <a:lnTo>
                    <a:pt x="5787" y="19978"/>
                  </a:lnTo>
                  <a:lnTo>
                    <a:pt x="5746" y="20033"/>
                  </a:lnTo>
                  <a:lnTo>
                    <a:pt x="5733" y="20066"/>
                  </a:lnTo>
                  <a:lnTo>
                    <a:pt x="5718" y="20099"/>
                  </a:lnTo>
                  <a:lnTo>
                    <a:pt x="5733" y="20165"/>
                  </a:lnTo>
                  <a:lnTo>
                    <a:pt x="3311" y="21302"/>
                  </a:lnTo>
                  <a:lnTo>
                    <a:pt x="3229" y="21236"/>
                  </a:lnTo>
                  <a:lnTo>
                    <a:pt x="3173" y="21225"/>
                  </a:lnTo>
                  <a:lnTo>
                    <a:pt x="3119" y="21214"/>
                  </a:lnTo>
                  <a:lnTo>
                    <a:pt x="3051" y="21225"/>
                  </a:lnTo>
                  <a:lnTo>
                    <a:pt x="2997" y="21236"/>
                  </a:lnTo>
                  <a:lnTo>
                    <a:pt x="2955" y="21269"/>
                  </a:lnTo>
                  <a:lnTo>
                    <a:pt x="2914" y="21302"/>
                  </a:lnTo>
                  <a:lnTo>
                    <a:pt x="479" y="20165"/>
                  </a:lnTo>
                  <a:lnTo>
                    <a:pt x="493" y="20099"/>
                  </a:lnTo>
                  <a:lnTo>
                    <a:pt x="479" y="20033"/>
                  </a:lnTo>
                  <a:lnTo>
                    <a:pt x="438" y="19978"/>
                  </a:lnTo>
                  <a:lnTo>
                    <a:pt x="369" y="19945"/>
                  </a:lnTo>
                  <a:lnTo>
                    <a:pt x="287" y="19922"/>
                  </a:lnTo>
                  <a:lnTo>
                    <a:pt x="287" y="17637"/>
                  </a:lnTo>
                  <a:lnTo>
                    <a:pt x="343" y="17627"/>
                  </a:lnTo>
                  <a:lnTo>
                    <a:pt x="384" y="17615"/>
                  </a:lnTo>
                  <a:lnTo>
                    <a:pt x="424" y="17594"/>
                  </a:lnTo>
                  <a:lnTo>
                    <a:pt x="452" y="17571"/>
                  </a:lnTo>
                  <a:lnTo>
                    <a:pt x="479" y="17538"/>
                  </a:lnTo>
                  <a:lnTo>
                    <a:pt x="506" y="17505"/>
                  </a:lnTo>
                  <a:lnTo>
                    <a:pt x="521" y="17472"/>
                  </a:lnTo>
                  <a:lnTo>
                    <a:pt x="521" y="17384"/>
                  </a:lnTo>
                  <a:lnTo>
                    <a:pt x="506" y="17350"/>
                  </a:lnTo>
                  <a:lnTo>
                    <a:pt x="2845" y="16258"/>
                  </a:lnTo>
                  <a:lnTo>
                    <a:pt x="2901" y="16302"/>
                  </a:lnTo>
                  <a:lnTo>
                    <a:pt x="2955" y="16335"/>
                  </a:lnTo>
                  <a:lnTo>
                    <a:pt x="3038" y="16358"/>
                  </a:lnTo>
                  <a:lnTo>
                    <a:pt x="3119" y="16368"/>
                  </a:lnTo>
                  <a:lnTo>
                    <a:pt x="3188" y="16358"/>
                  </a:lnTo>
                  <a:lnTo>
                    <a:pt x="3270" y="16335"/>
                  </a:lnTo>
                  <a:lnTo>
                    <a:pt x="3325" y="16302"/>
                  </a:lnTo>
                  <a:lnTo>
                    <a:pt x="3379" y="16247"/>
                  </a:lnTo>
                  <a:close/>
                  <a:moveTo>
                    <a:pt x="20164" y="0"/>
                  </a:moveTo>
                  <a:lnTo>
                    <a:pt x="20123" y="12"/>
                  </a:lnTo>
                  <a:lnTo>
                    <a:pt x="20081" y="33"/>
                  </a:lnTo>
                  <a:lnTo>
                    <a:pt x="20055" y="55"/>
                  </a:lnTo>
                  <a:lnTo>
                    <a:pt x="20027" y="88"/>
                  </a:lnTo>
                  <a:lnTo>
                    <a:pt x="19999" y="111"/>
                  </a:lnTo>
                  <a:lnTo>
                    <a:pt x="19986" y="155"/>
                  </a:lnTo>
                  <a:lnTo>
                    <a:pt x="19986" y="188"/>
                  </a:lnTo>
                  <a:lnTo>
                    <a:pt x="19999" y="244"/>
                  </a:lnTo>
                  <a:lnTo>
                    <a:pt x="17592" y="1369"/>
                  </a:lnTo>
                  <a:lnTo>
                    <a:pt x="17551" y="1324"/>
                  </a:lnTo>
                  <a:lnTo>
                    <a:pt x="17496" y="1291"/>
                  </a:lnTo>
                  <a:lnTo>
                    <a:pt x="17428" y="1269"/>
                  </a:lnTo>
                  <a:lnTo>
                    <a:pt x="17305" y="1269"/>
                  </a:lnTo>
                  <a:lnTo>
                    <a:pt x="17250" y="1281"/>
                  </a:lnTo>
                  <a:lnTo>
                    <a:pt x="17210" y="1303"/>
                  </a:lnTo>
                  <a:lnTo>
                    <a:pt x="17167" y="1336"/>
                  </a:lnTo>
                  <a:lnTo>
                    <a:pt x="17127" y="1369"/>
                  </a:lnTo>
                  <a:lnTo>
                    <a:pt x="17100" y="1402"/>
                  </a:lnTo>
                  <a:lnTo>
                    <a:pt x="17086" y="1446"/>
                  </a:lnTo>
                  <a:lnTo>
                    <a:pt x="17072" y="1490"/>
                  </a:lnTo>
                  <a:lnTo>
                    <a:pt x="17086" y="1546"/>
                  </a:lnTo>
                  <a:lnTo>
                    <a:pt x="17100" y="1579"/>
                  </a:lnTo>
                  <a:lnTo>
                    <a:pt x="17127" y="1622"/>
                  </a:lnTo>
                  <a:lnTo>
                    <a:pt x="17154" y="1656"/>
                  </a:lnTo>
                  <a:lnTo>
                    <a:pt x="17195" y="1678"/>
                  </a:lnTo>
                  <a:lnTo>
                    <a:pt x="17236" y="1700"/>
                  </a:lnTo>
                  <a:lnTo>
                    <a:pt x="17291" y="1722"/>
                  </a:lnTo>
                  <a:lnTo>
                    <a:pt x="17345" y="1722"/>
                  </a:lnTo>
                  <a:lnTo>
                    <a:pt x="17345" y="3940"/>
                  </a:lnTo>
                  <a:lnTo>
                    <a:pt x="17291" y="3952"/>
                  </a:lnTo>
                  <a:lnTo>
                    <a:pt x="17236" y="3963"/>
                  </a:lnTo>
                  <a:lnTo>
                    <a:pt x="17195" y="3985"/>
                  </a:lnTo>
                  <a:lnTo>
                    <a:pt x="17154" y="4018"/>
                  </a:lnTo>
                  <a:lnTo>
                    <a:pt x="17127" y="4051"/>
                  </a:lnTo>
                  <a:lnTo>
                    <a:pt x="17100" y="4084"/>
                  </a:lnTo>
                  <a:lnTo>
                    <a:pt x="17086" y="4128"/>
                  </a:lnTo>
                  <a:lnTo>
                    <a:pt x="17072" y="4172"/>
                  </a:lnTo>
                  <a:lnTo>
                    <a:pt x="17086" y="4217"/>
                  </a:lnTo>
                  <a:lnTo>
                    <a:pt x="17100" y="4250"/>
                  </a:lnTo>
                  <a:lnTo>
                    <a:pt x="14719" y="5353"/>
                  </a:lnTo>
                  <a:lnTo>
                    <a:pt x="14678" y="5320"/>
                  </a:lnTo>
                  <a:lnTo>
                    <a:pt x="14637" y="5298"/>
                  </a:lnTo>
                  <a:lnTo>
                    <a:pt x="14582" y="5276"/>
                  </a:lnTo>
                  <a:lnTo>
                    <a:pt x="14515" y="5265"/>
                  </a:lnTo>
                  <a:lnTo>
                    <a:pt x="14459" y="5276"/>
                  </a:lnTo>
                  <a:lnTo>
                    <a:pt x="14418" y="5287"/>
                  </a:lnTo>
                  <a:lnTo>
                    <a:pt x="14363" y="5309"/>
                  </a:lnTo>
                  <a:lnTo>
                    <a:pt x="14337" y="5332"/>
                  </a:lnTo>
                  <a:lnTo>
                    <a:pt x="14296" y="5365"/>
                  </a:lnTo>
                  <a:lnTo>
                    <a:pt x="14281" y="5398"/>
                  </a:lnTo>
                  <a:lnTo>
                    <a:pt x="14254" y="5431"/>
                  </a:lnTo>
                  <a:lnTo>
                    <a:pt x="14254" y="5519"/>
                  </a:lnTo>
                  <a:lnTo>
                    <a:pt x="14268" y="5552"/>
                  </a:lnTo>
                  <a:lnTo>
                    <a:pt x="14296" y="5585"/>
                  </a:lnTo>
                  <a:lnTo>
                    <a:pt x="14322" y="5618"/>
                  </a:lnTo>
                  <a:lnTo>
                    <a:pt x="14363" y="5640"/>
                  </a:lnTo>
                  <a:lnTo>
                    <a:pt x="14405" y="5662"/>
                  </a:lnTo>
                  <a:lnTo>
                    <a:pt x="14446" y="5673"/>
                  </a:lnTo>
                  <a:lnTo>
                    <a:pt x="14487" y="5685"/>
                  </a:lnTo>
                  <a:lnTo>
                    <a:pt x="14487" y="7980"/>
                  </a:lnTo>
                  <a:lnTo>
                    <a:pt x="14418" y="8002"/>
                  </a:lnTo>
                  <a:lnTo>
                    <a:pt x="14363" y="8036"/>
                  </a:lnTo>
                  <a:lnTo>
                    <a:pt x="14322" y="8090"/>
                  </a:lnTo>
                  <a:lnTo>
                    <a:pt x="14309" y="8157"/>
                  </a:lnTo>
                  <a:lnTo>
                    <a:pt x="14309" y="8190"/>
                  </a:lnTo>
                  <a:lnTo>
                    <a:pt x="14322" y="8223"/>
                  </a:lnTo>
                  <a:lnTo>
                    <a:pt x="14363" y="8278"/>
                  </a:lnTo>
                  <a:lnTo>
                    <a:pt x="14432" y="8311"/>
                  </a:lnTo>
                  <a:lnTo>
                    <a:pt x="14473" y="8322"/>
                  </a:lnTo>
                  <a:lnTo>
                    <a:pt x="14569" y="8322"/>
                  </a:lnTo>
                  <a:lnTo>
                    <a:pt x="14624" y="8301"/>
                  </a:lnTo>
                  <a:lnTo>
                    <a:pt x="14665" y="8278"/>
                  </a:lnTo>
                  <a:lnTo>
                    <a:pt x="14691" y="8245"/>
                  </a:lnTo>
                  <a:lnTo>
                    <a:pt x="17154" y="9381"/>
                  </a:lnTo>
                  <a:lnTo>
                    <a:pt x="17141" y="9426"/>
                  </a:lnTo>
                  <a:lnTo>
                    <a:pt x="17127" y="9459"/>
                  </a:lnTo>
                  <a:lnTo>
                    <a:pt x="17141" y="9492"/>
                  </a:lnTo>
                  <a:lnTo>
                    <a:pt x="17154" y="9537"/>
                  </a:lnTo>
                  <a:lnTo>
                    <a:pt x="17195" y="9592"/>
                  </a:lnTo>
                  <a:lnTo>
                    <a:pt x="17264" y="9625"/>
                  </a:lnTo>
                  <a:lnTo>
                    <a:pt x="17345" y="9646"/>
                  </a:lnTo>
                  <a:lnTo>
                    <a:pt x="17345" y="11898"/>
                  </a:lnTo>
                  <a:lnTo>
                    <a:pt x="17291" y="11909"/>
                  </a:lnTo>
                  <a:lnTo>
                    <a:pt x="17236" y="11921"/>
                  </a:lnTo>
                  <a:lnTo>
                    <a:pt x="17182" y="11942"/>
                  </a:lnTo>
                  <a:lnTo>
                    <a:pt x="17141" y="11976"/>
                  </a:lnTo>
                  <a:lnTo>
                    <a:pt x="17113" y="12009"/>
                  </a:lnTo>
                  <a:lnTo>
                    <a:pt x="17086" y="12053"/>
                  </a:lnTo>
                  <a:lnTo>
                    <a:pt x="17072" y="12086"/>
                  </a:lnTo>
                  <a:lnTo>
                    <a:pt x="17072" y="12186"/>
                  </a:lnTo>
                  <a:lnTo>
                    <a:pt x="17086" y="12229"/>
                  </a:lnTo>
                  <a:lnTo>
                    <a:pt x="14760" y="13311"/>
                  </a:lnTo>
                  <a:lnTo>
                    <a:pt x="14719" y="13267"/>
                  </a:lnTo>
                  <a:lnTo>
                    <a:pt x="14651" y="13233"/>
                  </a:lnTo>
                  <a:lnTo>
                    <a:pt x="14582" y="13212"/>
                  </a:lnTo>
                  <a:lnTo>
                    <a:pt x="14515" y="13200"/>
                  </a:lnTo>
                  <a:lnTo>
                    <a:pt x="14446" y="13212"/>
                  </a:lnTo>
                  <a:lnTo>
                    <a:pt x="14378" y="13233"/>
                  </a:lnTo>
                  <a:lnTo>
                    <a:pt x="14322" y="13267"/>
                  </a:lnTo>
                  <a:lnTo>
                    <a:pt x="14268" y="13311"/>
                  </a:lnTo>
                  <a:lnTo>
                    <a:pt x="11874" y="12186"/>
                  </a:lnTo>
                  <a:lnTo>
                    <a:pt x="11888" y="12141"/>
                  </a:lnTo>
                  <a:lnTo>
                    <a:pt x="11874" y="12097"/>
                  </a:lnTo>
                  <a:lnTo>
                    <a:pt x="11861" y="12064"/>
                  </a:lnTo>
                  <a:lnTo>
                    <a:pt x="11820" y="12009"/>
                  </a:lnTo>
                  <a:lnTo>
                    <a:pt x="11751" y="11976"/>
                  </a:lnTo>
                  <a:lnTo>
                    <a:pt x="11710" y="11964"/>
                  </a:lnTo>
                  <a:lnTo>
                    <a:pt x="11614" y="11964"/>
                  </a:lnTo>
                  <a:lnTo>
                    <a:pt x="11573" y="11976"/>
                  </a:lnTo>
                  <a:lnTo>
                    <a:pt x="11505" y="12009"/>
                  </a:lnTo>
                  <a:lnTo>
                    <a:pt x="11464" y="12064"/>
                  </a:lnTo>
                  <a:lnTo>
                    <a:pt x="11451" y="12097"/>
                  </a:lnTo>
                  <a:lnTo>
                    <a:pt x="11451" y="12141"/>
                  </a:lnTo>
                  <a:lnTo>
                    <a:pt x="11464" y="12196"/>
                  </a:lnTo>
                  <a:lnTo>
                    <a:pt x="8975" y="13344"/>
                  </a:lnTo>
                  <a:lnTo>
                    <a:pt x="8947" y="13322"/>
                  </a:lnTo>
                  <a:lnTo>
                    <a:pt x="8906" y="13300"/>
                  </a:lnTo>
                  <a:lnTo>
                    <a:pt x="8865" y="13278"/>
                  </a:lnTo>
                  <a:lnTo>
                    <a:pt x="8769" y="13278"/>
                  </a:lnTo>
                  <a:lnTo>
                    <a:pt x="8687" y="13311"/>
                  </a:lnTo>
                  <a:lnTo>
                    <a:pt x="8646" y="13344"/>
                  </a:lnTo>
                  <a:lnTo>
                    <a:pt x="6170" y="12186"/>
                  </a:lnTo>
                  <a:lnTo>
                    <a:pt x="6183" y="12141"/>
                  </a:lnTo>
                  <a:lnTo>
                    <a:pt x="6170" y="12097"/>
                  </a:lnTo>
                  <a:lnTo>
                    <a:pt x="6170" y="12064"/>
                  </a:lnTo>
                  <a:lnTo>
                    <a:pt x="6115" y="12009"/>
                  </a:lnTo>
                  <a:lnTo>
                    <a:pt x="6046" y="11976"/>
                  </a:lnTo>
                  <a:lnTo>
                    <a:pt x="6005" y="11964"/>
                  </a:lnTo>
                  <a:lnTo>
                    <a:pt x="5924" y="11964"/>
                  </a:lnTo>
                  <a:lnTo>
                    <a:pt x="5883" y="11976"/>
                  </a:lnTo>
                  <a:lnTo>
                    <a:pt x="5814" y="12009"/>
                  </a:lnTo>
                  <a:lnTo>
                    <a:pt x="5759" y="12064"/>
                  </a:lnTo>
                  <a:lnTo>
                    <a:pt x="5746" y="12097"/>
                  </a:lnTo>
                  <a:lnTo>
                    <a:pt x="5746" y="12141"/>
                  </a:lnTo>
                  <a:lnTo>
                    <a:pt x="5759" y="12196"/>
                  </a:lnTo>
                  <a:lnTo>
                    <a:pt x="3283" y="13344"/>
                  </a:lnTo>
                  <a:lnTo>
                    <a:pt x="3242" y="13322"/>
                  </a:lnTo>
                  <a:lnTo>
                    <a:pt x="3201" y="13300"/>
                  </a:lnTo>
                  <a:lnTo>
                    <a:pt x="3160" y="13278"/>
                  </a:lnTo>
                  <a:lnTo>
                    <a:pt x="3078" y="13278"/>
                  </a:lnTo>
                  <a:lnTo>
                    <a:pt x="3038" y="13289"/>
                  </a:lnTo>
                  <a:lnTo>
                    <a:pt x="2969" y="13322"/>
                  </a:lnTo>
                  <a:lnTo>
                    <a:pt x="2928" y="13377"/>
                  </a:lnTo>
                  <a:lnTo>
                    <a:pt x="2914" y="13410"/>
                  </a:lnTo>
                  <a:lnTo>
                    <a:pt x="2914" y="13444"/>
                  </a:lnTo>
                  <a:lnTo>
                    <a:pt x="2928" y="13498"/>
                  </a:lnTo>
                  <a:lnTo>
                    <a:pt x="2955" y="13554"/>
                  </a:lnTo>
                  <a:lnTo>
                    <a:pt x="3023" y="13587"/>
                  </a:lnTo>
                  <a:lnTo>
                    <a:pt x="3092" y="13609"/>
                  </a:lnTo>
                  <a:lnTo>
                    <a:pt x="3092" y="15872"/>
                  </a:lnTo>
                  <a:lnTo>
                    <a:pt x="3038" y="15882"/>
                  </a:lnTo>
                  <a:lnTo>
                    <a:pt x="2982" y="15894"/>
                  </a:lnTo>
                  <a:lnTo>
                    <a:pt x="2928" y="15916"/>
                  </a:lnTo>
                  <a:lnTo>
                    <a:pt x="2887" y="15949"/>
                  </a:lnTo>
                  <a:lnTo>
                    <a:pt x="2845" y="15982"/>
                  </a:lnTo>
                  <a:lnTo>
                    <a:pt x="2819" y="16026"/>
                  </a:lnTo>
                  <a:lnTo>
                    <a:pt x="2804" y="16070"/>
                  </a:lnTo>
                  <a:lnTo>
                    <a:pt x="2804" y="16169"/>
                  </a:lnTo>
                  <a:lnTo>
                    <a:pt x="2819" y="16214"/>
                  </a:lnTo>
                  <a:lnTo>
                    <a:pt x="479" y="17307"/>
                  </a:lnTo>
                  <a:lnTo>
                    <a:pt x="438" y="17274"/>
                  </a:lnTo>
                  <a:lnTo>
                    <a:pt x="384" y="17241"/>
                  </a:lnTo>
                  <a:lnTo>
                    <a:pt x="328" y="17218"/>
                  </a:lnTo>
                  <a:lnTo>
                    <a:pt x="206" y="17218"/>
                  </a:lnTo>
                  <a:lnTo>
                    <a:pt x="165" y="17229"/>
                  </a:lnTo>
                  <a:lnTo>
                    <a:pt x="124" y="17251"/>
                  </a:lnTo>
                  <a:lnTo>
                    <a:pt x="83" y="17284"/>
                  </a:lnTo>
                  <a:lnTo>
                    <a:pt x="41" y="17307"/>
                  </a:lnTo>
                  <a:lnTo>
                    <a:pt x="28" y="17350"/>
                  </a:lnTo>
                  <a:lnTo>
                    <a:pt x="0" y="17384"/>
                  </a:lnTo>
                  <a:lnTo>
                    <a:pt x="0" y="17472"/>
                  </a:lnTo>
                  <a:lnTo>
                    <a:pt x="14" y="17505"/>
                  </a:lnTo>
                  <a:lnTo>
                    <a:pt x="41" y="17538"/>
                  </a:lnTo>
                  <a:lnTo>
                    <a:pt x="69" y="17571"/>
                  </a:lnTo>
                  <a:lnTo>
                    <a:pt x="109" y="17594"/>
                  </a:lnTo>
                  <a:lnTo>
                    <a:pt x="150" y="17615"/>
                  </a:lnTo>
                  <a:lnTo>
                    <a:pt x="192" y="17627"/>
                  </a:lnTo>
                  <a:lnTo>
                    <a:pt x="233" y="17637"/>
                  </a:lnTo>
                  <a:lnTo>
                    <a:pt x="233" y="19922"/>
                  </a:lnTo>
                  <a:lnTo>
                    <a:pt x="165" y="19945"/>
                  </a:lnTo>
                  <a:lnTo>
                    <a:pt x="96" y="19978"/>
                  </a:lnTo>
                  <a:lnTo>
                    <a:pt x="55" y="20033"/>
                  </a:lnTo>
                  <a:lnTo>
                    <a:pt x="41" y="20099"/>
                  </a:lnTo>
                  <a:lnTo>
                    <a:pt x="41" y="20143"/>
                  </a:lnTo>
                  <a:lnTo>
                    <a:pt x="55" y="20176"/>
                  </a:lnTo>
                  <a:lnTo>
                    <a:pt x="69" y="20210"/>
                  </a:lnTo>
                  <a:lnTo>
                    <a:pt x="96" y="20231"/>
                  </a:lnTo>
                  <a:lnTo>
                    <a:pt x="178" y="20276"/>
                  </a:lnTo>
                  <a:lnTo>
                    <a:pt x="219" y="20286"/>
                  </a:lnTo>
                  <a:lnTo>
                    <a:pt x="260" y="20286"/>
                  </a:lnTo>
                  <a:lnTo>
                    <a:pt x="315" y="20276"/>
                  </a:lnTo>
                  <a:lnTo>
                    <a:pt x="369" y="20264"/>
                  </a:lnTo>
                  <a:lnTo>
                    <a:pt x="424" y="20231"/>
                  </a:lnTo>
                  <a:lnTo>
                    <a:pt x="452" y="20198"/>
                  </a:lnTo>
                  <a:lnTo>
                    <a:pt x="2887" y="21335"/>
                  </a:lnTo>
                  <a:lnTo>
                    <a:pt x="2873" y="21368"/>
                  </a:lnTo>
                  <a:lnTo>
                    <a:pt x="2873" y="21446"/>
                  </a:lnTo>
                  <a:lnTo>
                    <a:pt x="2887" y="21489"/>
                  </a:lnTo>
                  <a:lnTo>
                    <a:pt x="2914" y="21522"/>
                  </a:lnTo>
                  <a:lnTo>
                    <a:pt x="2941" y="21545"/>
                  </a:lnTo>
                  <a:lnTo>
                    <a:pt x="3023" y="21589"/>
                  </a:lnTo>
                  <a:lnTo>
                    <a:pt x="3064" y="21600"/>
                  </a:lnTo>
                  <a:lnTo>
                    <a:pt x="3160" y="21600"/>
                  </a:lnTo>
                  <a:lnTo>
                    <a:pt x="3201" y="21589"/>
                  </a:lnTo>
                  <a:lnTo>
                    <a:pt x="3283" y="21545"/>
                  </a:lnTo>
                  <a:lnTo>
                    <a:pt x="3311" y="21522"/>
                  </a:lnTo>
                  <a:lnTo>
                    <a:pt x="3338" y="21489"/>
                  </a:lnTo>
                  <a:lnTo>
                    <a:pt x="3351" y="21446"/>
                  </a:lnTo>
                  <a:lnTo>
                    <a:pt x="3351" y="21368"/>
                  </a:lnTo>
                  <a:lnTo>
                    <a:pt x="3338" y="21335"/>
                  </a:lnTo>
                  <a:lnTo>
                    <a:pt x="5759" y="20210"/>
                  </a:lnTo>
                  <a:lnTo>
                    <a:pt x="5800" y="20243"/>
                  </a:lnTo>
                  <a:lnTo>
                    <a:pt x="5842" y="20276"/>
                  </a:lnTo>
                  <a:lnTo>
                    <a:pt x="5896" y="20286"/>
                  </a:lnTo>
                  <a:lnTo>
                    <a:pt x="5965" y="20298"/>
                  </a:lnTo>
                  <a:lnTo>
                    <a:pt x="6005" y="20298"/>
                  </a:lnTo>
                  <a:lnTo>
                    <a:pt x="6061" y="20286"/>
                  </a:lnTo>
                  <a:lnTo>
                    <a:pt x="6102" y="20264"/>
                  </a:lnTo>
                  <a:lnTo>
                    <a:pt x="6128" y="20243"/>
                  </a:lnTo>
                  <a:lnTo>
                    <a:pt x="6156" y="20210"/>
                  </a:lnTo>
                  <a:lnTo>
                    <a:pt x="6183" y="20176"/>
                  </a:lnTo>
                  <a:lnTo>
                    <a:pt x="6197" y="20143"/>
                  </a:lnTo>
                  <a:lnTo>
                    <a:pt x="6197" y="20066"/>
                  </a:lnTo>
                  <a:lnTo>
                    <a:pt x="6183" y="20033"/>
                  </a:lnTo>
                  <a:lnTo>
                    <a:pt x="6143" y="19978"/>
                  </a:lnTo>
                  <a:lnTo>
                    <a:pt x="6074" y="19933"/>
                  </a:lnTo>
                  <a:lnTo>
                    <a:pt x="5992" y="19911"/>
                  </a:lnTo>
                  <a:lnTo>
                    <a:pt x="5992" y="17682"/>
                  </a:lnTo>
                  <a:lnTo>
                    <a:pt x="6046" y="17670"/>
                  </a:lnTo>
                  <a:lnTo>
                    <a:pt x="6102" y="17660"/>
                  </a:lnTo>
                  <a:lnTo>
                    <a:pt x="6156" y="17627"/>
                  </a:lnTo>
                  <a:lnTo>
                    <a:pt x="6197" y="17604"/>
                  </a:lnTo>
                  <a:lnTo>
                    <a:pt x="6238" y="17561"/>
                  </a:lnTo>
                  <a:lnTo>
                    <a:pt x="6252" y="17527"/>
                  </a:lnTo>
                  <a:lnTo>
                    <a:pt x="6280" y="17472"/>
                  </a:lnTo>
                  <a:lnTo>
                    <a:pt x="6280" y="17373"/>
                  </a:lnTo>
                  <a:lnTo>
                    <a:pt x="6252" y="17329"/>
                  </a:lnTo>
                  <a:lnTo>
                    <a:pt x="8632" y="16214"/>
                  </a:lnTo>
                  <a:lnTo>
                    <a:pt x="8673" y="16247"/>
                  </a:lnTo>
                  <a:lnTo>
                    <a:pt x="8714" y="16269"/>
                  </a:lnTo>
                  <a:lnTo>
                    <a:pt x="8756" y="16280"/>
                  </a:lnTo>
                  <a:lnTo>
                    <a:pt x="8810" y="16291"/>
                  </a:lnTo>
                  <a:lnTo>
                    <a:pt x="8865" y="16280"/>
                  </a:lnTo>
                  <a:lnTo>
                    <a:pt x="8919" y="16269"/>
                  </a:lnTo>
                  <a:lnTo>
                    <a:pt x="8960" y="16247"/>
                  </a:lnTo>
                  <a:lnTo>
                    <a:pt x="8988" y="16214"/>
                  </a:lnTo>
                  <a:lnTo>
                    <a:pt x="11477" y="17362"/>
                  </a:lnTo>
                  <a:lnTo>
                    <a:pt x="11451" y="17428"/>
                  </a:lnTo>
                  <a:lnTo>
                    <a:pt x="11477" y="17494"/>
                  </a:lnTo>
                  <a:lnTo>
                    <a:pt x="11518" y="17549"/>
                  </a:lnTo>
                  <a:lnTo>
                    <a:pt x="11586" y="17582"/>
                  </a:lnTo>
                  <a:lnTo>
                    <a:pt x="11627" y="17594"/>
                  </a:lnTo>
                  <a:lnTo>
                    <a:pt x="11710" y="17594"/>
                  </a:lnTo>
                  <a:lnTo>
                    <a:pt x="11737" y="17582"/>
                  </a:lnTo>
                  <a:lnTo>
                    <a:pt x="11805" y="17549"/>
                  </a:lnTo>
                  <a:lnTo>
                    <a:pt x="11861" y="17494"/>
                  </a:lnTo>
                  <a:lnTo>
                    <a:pt x="11861" y="17461"/>
                  </a:lnTo>
                  <a:lnTo>
                    <a:pt x="11874" y="17428"/>
                  </a:lnTo>
                  <a:lnTo>
                    <a:pt x="11861" y="17373"/>
                  </a:lnTo>
                  <a:lnTo>
                    <a:pt x="14309" y="16225"/>
                  </a:lnTo>
                  <a:lnTo>
                    <a:pt x="14350" y="16269"/>
                  </a:lnTo>
                  <a:lnTo>
                    <a:pt x="14391" y="16291"/>
                  </a:lnTo>
                  <a:lnTo>
                    <a:pt x="14446" y="16313"/>
                  </a:lnTo>
                  <a:lnTo>
                    <a:pt x="14582" y="16313"/>
                  </a:lnTo>
                  <a:lnTo>
                    <a:pt x="14637" y="16291"/>
                  </a:lnTo>
                  <a:lnTo>
                    <a:pt x="14719" y="16225"/>
                  </a:lnTo>
                  <a:lnTo>
                    <a:pt x="17167" y="17362"/>
                  </a:lnTo>
                  <a:lnTo>
                    <a:pt x="17154" y="17395"/>
                  </a:lnTo>
                  <a:lnTo>
                    <a:pt x="17154" y="17428"/>
                  </a:lnTo>
                  <a:lnTo>
                    <a:pt x="17167" y="17494"/>
                  </a:lnTo>
                  <a:lnTo>
                    <a:pt x="17210" y="17538"/>
                  </a:lnTo>
                  <a:lnTo>
                    <a:pt x="17264" y="17582"/>
                  </a:lnTo>
                  <a:lnTo>
                    <a:pt x="17345" y="17594"/>
                  </a:lnTo>
                  <a:lnTo>
                    <a:pt x="17345" y="19922"/>
                  </a:lnTo>
                  <a:lnTo>
                    <a:pt x="17264" y="19933"/>
                  </a:lnTo>
                  <a:lnTo>
                    <a:pt x="17195" y="19978"/>
                  </a:lnTo>
                  <a:lnTo>
                    <a:pt x="17154" y="20033"/>
                  </a:lnTo>
                  <a:lnTo>
                    <a:pt x="17141" y="20066"/>
                  </a:lnTo>
                  <a:lnTo>
                    <a:pt x="17127" y="20099"/>
                  </a:lnTo>
                  <a:lnTo>
                    <a:pt x="17141" y="20143"/>
                  </a:lnTo>
                  <a:lnTo>
                    <a:pt x="17154" y="20176"/>
                  </a:lnTo>
                  <a:lnTo>
                    <a:pt x="17167" y="20210"/>
                  </a:lnTo>
                  <a:lnTo>
                    <a:pt x="17195" y="20231"/>
                  </a:lnTo>
                  <a:lnTo>
                    <a:pt x="17277" y="20276"/>
                  </a:lnTo>
                  <a:lnTo>
                    <a:pt x="17319" y="20286"/>
                  </a:lnTo>
                  <a:lnTo>
                    <a:pt x="17428" y="20286"/>
                  </a:lnTo>
                  <a:lnTo>
                    <a:pt x="17483" y="20264"/>
                  </a:lnTo>
                  <a:lnTo>
                    <a:pt x="17523" y="20231"/>
                  </a:lnTo>
                  <a:lnTo>
                    <a:pt x="17551" y="20198"/>
                  </a:lnTo>
                  <a:lnTo>
                    <a:pt x="20014" y="21346"/>
                  </a:lnTo>
                  <a:lnTo>
                    <a:pt x="19999" y="21379"/>
                  </a:lnTo>
                  <a:lnTo>
                    <a:pt x="19999" y="21446"/>
                  </a:lnTo>
                  <a:lnTo>
                    <a:pt x="20014" y="21479"/>
                  </a:lnTo>
                  <a:lnTo>
                    <a:pt x="20027" y="21512"/>
                  </a:lnTo>
                  <a:lnTo>
                    <a:pt x="20055" y="21534"/>
                  </a:lnTo>
                  <a:lnTo>
                    <a:pt x="20096" y="21555"/>
                  </a:lnTo>
                  <a:lnTo>
                    <a:pt x="20123" y="21578"/>
                  </a:lnTo>
                  <a:lnTo>
                    <a:pt x="20164" y="21589"/>
                  </a:lnTo>
                  <a:lnTo>
                    <a:pt x="20259" y="21589"/>
                  </a:lnTo>
                  <a:lnTo>
                    <a:pt x="20300" y="21578"/>
                  </a:lnTo>
                  <a:lnTo>
                    <a:pt x="20342" y="21555"/>
                  </a:lnTo>
                  <a:lnTo>
                    <a:pt x="20396" y="21512"/>
                  </a:lnTo>
                  <a:lnTo>
                    <a:pt x="20409" y="21479"/>
                  </a:lnTo>
                  <a:lnTo>
                    <a:pt x="20424" y="21446"/>
                  </a:lnTo>
                  <a:lnTo>
                    <a:pt x="20437" y="21413"/>
                  </a:lnTo>
                  <a:lnTo>
                    <a:pt x="20424" y="21346"/>
                  </a:lnTo>
                  <a:lnTo>
                    <a:pt x="21600" y="20795"/>
                  </a:lnTo>
                  <a:lnTo>
                    <a:pt x="21600" y="20750"/>
                  </a:lnTo>
                  <a:lnTo>
                    <a:pt x="20396" y="21313"/>
                  </a:lnTo>
                  <a:lnTo>
                    <a:pt x="20355" y="21280"/>
                  </a:lnTo>
                  <a:lnTo>
                    <a:pt x="20314" y="21257"/>
                  </a:lnTo>
                  <a:lnTo>
                    <a:pt x="20274" y="21236"/>
                  </a:lnTo>
                  <a:lnTo>
                    <a:pt x="20164" y="21236"/>
                  </a:lnTo>
                  <a:lnTo>
                    <a:pt x="20109" y="21247"/>
                  </a:lnTo>
                  <a:lnTo>
                    <a:pt x="20040" y="21302"/>
                  </a:lnTo>
                  <a:lnTo>
                    <a:pt x="17579" y="20165"/>
                  </a:lnTo>
                  <a:lnTo>
                    <a:pt x="17592" y="20099"/>
                  </a:lnTo>
                  <a:lnTo>
                    <a:pt x="17579" y="20033"/>
                  </a:lnTo>
                  <a:lnTo>
                    <a:pt x="17538" y="19978"/>
                  </a:lnTo>
                  <a:lnTo>
                    <a:pt x="17469" y="19945"/>
                  </a:lnTo>
                  <a:lnTo>
                    <a:pt x="17401" y="19922"/>
                  </a:lnTo>
                  <a:lnTo>
                    <a:pt x="17401" y="17594"/>
                  </a:lnTo>
                  <a:lnTo>
                    <a:pt x="17469" y="17582"/>
                  </a:lnTo>
                  <a:lnTo>
                    <a:pt x="17523" y="17538"/>
                  </a:lnTo>
                  <a:lnTo>
                    <a:pt x="17564" y="17494"/>
                  </a:lnTo>
                  <a:lnTo>
                    <a:pt x="17579" y="17428"/>
                  </a:lnTo>
                  <a:lnTo>
                    <a:pt x="17564" y="17373"/>
                  </a:lnTo>
                  <a:lnTo>
                    <a:pt x="19999" y="16225"/>
                  </a:lnTo>
                  <a:lnTo>
                    <a:pt x="20040" y="16269"/>
                  </a:lnTo>
                  <a:lnTo>
                    <a:pt x="20096" y="16291"/>
                  </a:lnTo>
                  <a:lnTo>
                    <a:pt x="20150" y="16313"/>
                  </a:lnTo>
                  <a:lnTo>
                    <a:pt x="20218" y="16324"/>
                  </a:lnTo>
                  <a:lnTo>
                    <a:pt x="20274" y="16313"/>
                  </a:lnTo>
                  <a:lnTo>
                    <a:pt x="20342" y="16291"/>
                  </a:lnTo>
                  <a:lnTo>
                    <a:pt x="20424" y="16225"/>
                  </a:lnTo>
                  <a:lnTo>
                    <a:pt x="21600" y="16777"/>
                  </a:lnTo>
                  <a:lnTo>
                    <a:pt x="21600" y="16722"/>
                  </a:lnTo>
                  <a:lnTo>
                    <a:pt x="20452" y="16181"/>
                  </a:lnTo>
                  <a:lnTo>
                    <a:pt x="20465" y="16114"/>
                  </a:lnTo>
                  <a:lnTo>
                    <a:pt x="20452" y="16081"/>
                  </a:lnTo>
                  <a:lnTo>
                    <a:pt x="20452" y="16048"/>
                  </a:lnTo>
                  <a:lnTo>
                    <a:pt x="20396" y="15993"/>
                  </a:lnTo>
                  <a:lnTo>
                    <a:pt x="20328" y="15949"/>
                  </a:lnTo>
                  <a:lnTo>
                    <a:pt x="20246" y="15927"/>
                  </a:lnTo>
                  <a:lnTo>
                    <a:pt x="20246" y="13609"/>
                  </a:lnTo>
                  <a:lnTo>
                    <a:pt x="20314" y="13598"/>
                  </a:lnTo>
                  <a:lnTo>
                    <a:pt x="20369" y="13554"/>
                  </a:lnTo>
                  <a:lnTo>
                    <a:pt x="20409" y="13510"/>
                  </a:lnTo>
                  <a:lnTo>
                    <a:pt x="20424" y="13444"/>
                  </a:lnTo>
                  <a:lnTo>
                    <a:pt x="20409" y="13389"/>
                  </a:lnTo>
                  <a:lnTo>
                    <a:pt x="21600" y="12825"/>
                  </a:lnTo>
                  <a:lnTo>
                    <a:pt x="21600" y="12781"/>
                  </a:lnTo>
                  <a:lnTo>
                    <a:pt x="20383" y="13344"/>
                  </a:lnTo>
                  <a:lnTo>
                    <a:pt x="20355" y="13311"/>
                  </a:lnTo>
                  <a:lnTo>
                    <a:pt x="20314" y="13289"/>
                  </a:lnTo>
                  <a:lnTo>
                    <a:pt x="20259" y="13278"/>
                  </a:lnTo>
                  <a:lnTo>
                    <a:pt x="20218" y="13267"/>
                  </a:lnTo>
                  <a:lnTo>
                    <a:pt x="20164" y="13278"/>
                  </a:lnTo>
                  <a:lnTo>
                    <a:pt x="20123" y="13289"/>
                  </a:lnTo>
                  <a:lnTo>
                    <a:pt x="20081" y="13311"/>
                  </a:lnTo>
                  <a:lnTo>
                    <a:pt x="20040" y="13344"/>
                  </a:lnTo>
                  <a:lnTo>
                    <a:pt x="17647" y="12219"/>
                  </a:lnTo>
                  <a:lnTo>
                    <a:pt x="17660" y="12186"/>
                  </a:lnTo>
                  <a:lnTo>
                    <a:pt x="17660" y="12097"/>
                  </a:lnTo>
                  <a:lnTo>
                    <a:pt x="17647" y="12053"/>
                  </a:lnTo>
                  <a:lnTo>
                    <a:pt x="17620" y="12009"/>
                  </a:lnTo>
                  <a:lnTo>
                    <a:pt x="17579" y="11976"/>
                  </a:lnTo>
                  <a:lnTo>
                    <a:pt x="17551" y="11942"/>
                  </a:lnTo>
                  <a:lnTo>
                    <a:pt x="17496" y="11921"/>
                  </a:lnTo>
                  <a:lnTo>
                    <a:pt x="17455" y="11909"/>
                  </a:lnTo>
                  <a:lnTo>
                    <a:pt x="17401" y="11898"/>
                  </a:lnTo>
                  <a:lnTo>
                    <a:pt x="17401" y="9646"/>
                  </a:lnTo>
                  <a:lnTo>
                    <a:pt x="17469" y="9625"/>
                  </a:lnTo>
                  <a:lnTo>
                    <a:pt x="17538" y="9580"/>
                  </a:lnTo>
                  <a:lnTo>
                    <a:pt x="17579" y="9525"/>
                  </a:lnTo>
                  <a:lnTo>
                    <a:pt x="17592" y="9459"/>
                  </a:lnTo>
                  <a:lnTo>
                    <a:pt x="17592" y="9426"/>
                  </a:lnTo>
                  <a:lnTo>
                    <a:pt x="17579" y="9393"/>
                  </a:lnTo>
                  <a:lnTo>
                    <a:pt x="19972" y="8278"/>
                  </a:lnTo>
                  <a:lnTo>
                    <a:pt x="20014" y="8322"/>
                  </a:lnTo>
                  <a:lnTo>
                    <a:pt x="20068" y="8355"/>
                  </a:lnTo>
                  <a:lnTo>
                    <a:pt x="20137" y="8377"/>
                  </a:lnTo>
                  <a:lnTo>
                    <a:pt x="20218" y="8389"/>
                  </a:lnTo>
                  <a:lnTo>
                    <a:pt x="20287" y="8377"/>
                  </a:lnTo>
                  <a:lnTo>
                    <a:pt x="20355" y="8355"/>
                  </a:lnTo>
                  <a:lnTo>
                    <a:pt x="20409" y="8322"/>
                  </a:lnTo>
                  <a:lnTo>
                    <a:pt x="20465" y="8278"/>
                  </a:lnTo>
                  <a:lnTo>
                    <a:pt x="21600" y="8808"/>
                  </a:lnTo>
                  <a:lnTo>
                    <a:pt x="21600" y="8753"/>
                  </a:lnTo>
                  <a:lnTo>
                    <a:pt x="20478" y="8234"/>
                  </a:lnTo>
                  <a:lnTo>
                    <a:pt x="20492" y="8190"/>
                  </a:lnTo>
                  <a:lnTo>
                    <a:pt x="20506" y="8157"/>
                  </a:lnTo>
                  <a:lnTo>
                    <a:pt x="20492" y="8112"/>
                  </a:lnTo>
                  <a:lnTo>
                    <a:pt x="20478" y="8069"/>
                  </a:lnTo>
                  <a:lnTo>
                    <a:pt x="20465" y="8036"/>
                  </a:lnTo>
                  <a:lnTo>
                    <a:pt x="20424" y="8002"/>
                  </a:lnTo>
                  <a:lnTo>
                    <a:pt x="20396" y="7969"/>
                  </a:lnTo>
                  <a:lnTo>
                    <a:pt x="20342" y="7947"/>
                  </a:lnTo>
                  <a:lnTo>
                    <a:pt x="20300" y="7936"/>
                  </a:lnTo>
                  <a:lnTo>
                    <a:pt x="20246" y="7925"/>
                  </a:lnTo>
                  <a:lnTo>
                    <a:pt x="20246" y="5640"/>
                  </a:lnTo>
                  <a:lnTo>
                    <a:pt x="20314" y="5618"/>
                  </a:lnTo>
                  <a:lnTo>
                    <a:pt x="20369" y="5585"/>
                  </a:lnTo>
                  <a:lnTo>
                    <a:pt x="20409" y="5541"/>
                  </a:lnTo>
                  <a:lnTo>
                    <a:pt x="20424" y="5474"/>
                  </a:lnTo>
                  <a:lnTo>
                    <a:pt x="20409" y="5420"/>
                  </a:lnTo>
                  <a:lnTo>
                    <a:pt x="21600" y="4868"/>
                  </a:lnTo>
                  <a:lnTo>
                    <a:pt x="21600" y="4813"/>
                  </a:lnTo>
                  <a:lnTo>
                    <a:pt x="20383" y="5375"/>
                  </a:lnTo>
                  <a:lnTo>
                    <a:pt x="20342" y="5353"/>
                  </a:lnTo>
                  <a:lnTo>
                    <a:pt x="20314" y="5332"/>
                  </a:lnTo>
                  <a:lnTo>
                    <a:pt x="20259" y="5320"/>
                  </a:lnTo>
                  <a:lnTo>
                    <a:pt x="20218" y="5309"/>
                  </a:lnTo>
                  <a:lnTo>
                    <a:pt x="20164" y="5320"/>
                  </a:lnTo>
                  <a:lnTo>
                    <a:pt x="20123" y="5332"/>
                  </a:lnTo>
                  <a:lnTo>
                    <a:pt x="20081" y="5353"/>
                  </a:lnTo>
                  <a:lnTo>
                    <a:pt x="20055" y="5375"/>
                  </a:lnTo>
                  <a:lnTo>
                    <a:pt x="17633" y="4250"/>
                  </a:lnTo>
                  <a:lnTo>
                    <a:pt x="17647" y="4205"/>
                  </a:lnTo>
                  <a:lnTo>
                    <a:pt x="17647" y="4128"/>
                  </a:lnTo>
                  <a:lnTo>
                    <a:pt x="17633" y="4084"/>
                  </a:lnTo>
                  <a:lnTo>
                    <a:pt x="17605" y="4051"/>
                  </a:lnTo>
                  <a:lnTo>
                    <a:pt x="17579" y="4018"/>
                  </a:lnTo>
                  <a:lnTo>
                    <a:pt x="17538" y="3996"/>
                  </a:lnTo>
                  <a:lnTo>
                    <a:pt x="17496" y="3973"/>
                  </a:lnTo>
                  <a:lnTo>
                    <a:pt x="17455" y="3952"/>
                  </a:lnTo>
                  <a:lnTo>
                    <a:pt x="17401" y="3940"/>
                  </a:lnTo>
                  <a:lnTo>
                    <a:pt x="17401" y="1722"/>
                  </a:lnTo>
                  <a:lnTo>
                    <a:pt x="17455" y="1711"/>
                  </a:lnTo>
                  <a:lnTo>
                    <a:pt x="17496" y="1700"/>
                  </a:lnTo>
                  <a:lnTo>
                    <a:pt x="17538" y="1678"/>
                  </a:lnTo>
                  <a:lnTo>
                    <a:pt x="17579" y="1645"/>
                  </a:lnTo>
                  <a:lnTo>
                    <a:pt x="17605" y="1612"/>
                  </a:lnTo>
                  <a:lnTo>
                    <a:pt x="17633" y="1579"/>
                  </a:lnTo>
                  <a:lnTo>
                    <a:pt x="17647" y="1534"/>
                  </a:lnTo>
                  <a:lnTo>
                    <a:pt x="17647" y="1446"/>
                  </a:lnTo>
                  <a:lnTo>
                    <a:pt x="17620" y="1402"/>
                  </a:lnTo>
                  <a:lnTo>
                    <a:pt x="20014" y="287"/>
                  </a:lnTo>
                  <a:lnTo>
                    <a:pt x="20096" y="353"/>
                  </a:lnTo>
                  <a:lnTo>
                    <a:pt x="20150" y="365"/>
                  </a:lnTo>
                  <a:lnTo>
                    <a:pt x="20218" y="375"/>
                  </a:lnTo>
                  <a:lnTo>
                    <a:pt x="20274" y="365"/>
                  </a:lnTo>
                  <a:lnTo>
                    <a:pt x="20328" y="343"/>
                  </a:lnTo>
                  <a:lnTo>
                    <a:pt x="20369" y="320"/>
                  </a:lnTo>
                  <a:lnTo>
                    <a:pt x="20409" y="287"/>
                  </a:lnTo>
                  <a:lnTo>
                    <a:pt x="21600" y="839"/>
                  </a:lnTo>
                  <a:lnTo>
                    <a:pt x="21600" y="784"/>
                  </a:lnTo>
                  <a:lnTo>
                    <a:pt x="20437" y="244"/>
                  </a:lnTo>
                  <a:lnTo>
                    <a:pt x="20437" y="155"/>
                  </a:lnTo>
                  <a:lnTo>
                    <a:pt x="20424" y="111"/>
                  </a:lnTo>
                  <a:lnTo>
                    <a:pt x="20409" y="88"/>
                  </a:lnTo>
                  <a:lnTo>
                    <a:pt x="20383" y="55"/>
                  </a:lnTo>
                  <a:lnTo>
                    <a:pt x="20342" y="33"/>
                  </a:lnTo>
                  <a:lnTo>
                    <a:pt x="20300" y="12"/>
                  </a:lnTo>
                  <a:lnTo>
                    <a:pt x="2025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/>
                </a:gs>
                <a:gs pos="9000">
                  <a:srgbClr val="FFFFFF"/>
                </a:gs>
                <a:gs pos="100000">
                  <a:srgbClr val="FFFFFF">
                    <a:alpha val="45098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3" name="Google Shape;53;p4"/>
            <p:cNvSpPr/>
            <p:nvPr/>
          </p:nvSpPr>
          <p:spPr>
            <a:xfrm>
              <a:off x="7506859" y="-1"/>
              <a:ext cx="1041732" cy="76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31" y="5141"/>
                  </a:moveTo>
                  <a:lnTo>
                    <a:pt x="15578" y="8466"/>
                  </a:lnTo>
                  <a:lnTo>
                    <a:pt x="15528" y="8599"/>
                  </a:lnTo>
                  <a:lnTo>
                    <a:pt x="15528" y="8867"/>
                  </a:lnTo>
                  <a:lnTo>
                    <a:pt x="15552" y="9003"/>
                  </a:lnTo>
                  <a:lnTo>
                    <a:pt x="15651" y="9204"/>
                  </a:lnTo>
                  <a:lnTo>
                    <a:pt x="15799" y="9340"/>
                  </a:lnTo>
                  <a:lnTo>
                    <a:pt x="15873" y="9372"/>
                  </a:lnTo>
                  <a:lnTo>
                    <a:pt x="15973" y="9405"/>
                  </a:lnTo>
                  <a:lnTo>
                    <a:pt x="15973" y="16190"/>
                  </a:lnTo>
                  <a:lnTo>
                    <a:pt x="15873" y="16226"/>
                  </a:lnTo>
                  <a:lnTo>
                    <a:pt x="15775" y="16258"/>
                  </a:lnTo>
                  <a:lnTo>
                    <a:pt x="15628" y="16394"/>
                  </a:lnTo>
                  <a:lnTo>
                    <a:pt x="15578" y="16527"/>
                  </a:lnTo>
                  <a:lnTo>
                    <a:pt x="15528" y="16627"/>
                  </a:lnTo>
                  <a:lnTo>
                    <a:pt x="15504" y="16763"/>
                  </a:lnTo>
                  <a:lnTo>
                    <a:pt x="15478" y="16896"/>
                  </a:lnTo>
                  <a:lnTo>
                    <a:pt x="15504" y="17032"/>
                  </a:lnTo>
                  <a:lnTo>
                    <a:pt x="15528" y="17132"/>
                  </a:lnTo>
                  <a:lnTo>
                    <a:pt x="11307" y="20457"/>
                  </a:lnTo>
                  <a:lnTo>
                    <a:pt x="11233" y="20321"/>
                  </a:lnTo>
                  <a:lnTo>
                    <a:pt x="11133" y="20221"/>
                  </a:lnTo>
                  <a:lnTo>
                    <a:pt x="11009" y="20156"/>
                  </a:lnTo>
                  <a:lnTo>
                    <a:pt x="10862" y="20121"/>
                  </a:lnTo>
                  <a:lnTo>
                    <a:pt x="10738" y="20156"/>
                  </a:lnTo>
                  <a:lnTo>
                    <a:pt x="10614" y="20221"/>
                  </a:lnTo>
                  <a:lnTo>
                    <a:pt x="10517" y="20321"/>
                  </a:lnTo>
                  <a:lnTo>
                    <a:pt x="10417" y="20457"/>
                  </a:lnTo>
                  <a:lnTo>
                    <a:pt x="6220" y="17132"/>
                  </a:lnTo>
                  <a:lnTo>
                    <a:pt x="6246" y="17032"/>
                  </a:lnTo>
                  <a:lnTo>
                    <a:pt x="6246" y="16763"/>
                  </a:lnTo>
                  <a:lnTo>
                    <a:pt x="6220" y="16627"/>
                  </a:lnTo>
                  <a:lnTo>
                    <a:pt x="6172" y="16527"/>
                  </a:lnTo>
                  <a:lnTo>
                    <a:pt x="6122" y="16427"/>
                  </a:lnTo>
                  <a:lnTo>
                    <a:pt x="6048" y="16326"/>
                  </a:lnTo>
                  <a:lnTo>
                    <a:pt x="5975" y="16258"/>
                  </a:lnTo>
                  <a:lnTo>
                    <a:pt x="5875" y="16190"/>
                  </a:lnTo>
                  <a:lnTo>
                    <a:pt x="5777" y="16190"/>
                  </a:lnTo>
                  <a:lnTo>
                    <a:pt x="5777" y="9405"/>
                  </a:lnTo>
                  <a:lnTo>
                    <a:pt x="5875" y="9372"/>
                  </a:lnTo>
                  <a:lnTo>
                    <a:pt x="5949" y="9340"/>
                  </a:lnTo>
                  <a:lnTo>
                    <a:pt x="6022" y="9272"/>
                  </a:lnTo>
                  <a:lnTo>
                    <a:pt x="6098" y="9204"/>
                  </a:lnTo>
                  <a:lnTo>
                    <a:pt x="6146" y="9104"/>
                  </a:lnTo>
                  <a:lnTo>
                    <a:pt x="6172" y="9003"/>
                  </a:lnTo>
                  <a:lnTo>
                    <a:pt x="6196" y="8867"/>
                  </a:lnTo>
                  <a:lnTo>
                    <a:pt x="6220" y="8734"/>
                  </a:lnTo>
                  <a:lnTo>
                    <a:pt x="6196" y="8599"/>
                  </a:lnTo>
                  <a:lnTo>
                    <a:pt x="6172" y="8466"/>
                  </a:lnTo>
                  <a:lnTo>
                    <a:pt x="10393" y="5173"/>
                  </a:lnTo>
                  <a:lnTo>
                    <a:pt x="10491" y="5309"/>
                  </a:lnTo>
                  <a:lnTo>
                    <a:pt x="10591" y="5410"/>
                  </a:lnTo>
                  <a:lnTo>
                    <a:pt x="10714" y="5510"/>
                  </a:lnTo>
                  <a:lnTo>
                    <a:pt x="11009" y="5510"/>
                  </a:lnTo>
                  <a:lnTo>
                    <a:pt x="11257" y="5309"/>
                  </a:lnTo>
                  <a:lnTo>
                    <a:pt x="11331" y="5141"/>
                  </a:lnTo>
                  <a:close/>
                  <a:moveTo>
                    <a:pt x="543" y="0"/>
                  </a:moveTo>
                  <a:lnTo>
                    <a:pt x="543" y="3998"/>
                  </a:lnTo>
                  <a:lnTo>
                    <a:pt x="419" y="3998"/>
                  </a:lnTo>
                  <a:lnTo>
                    <a:pt x="321" y="4066"/>
                  </a:lnTo>
                  <a:lnTo>
                    <a:pt x="247" y="4134"/>
                  </a:lnTo>
                  <a:lnTo>
                    <a:pt x="148" y="4234"/>
                  </a:lnTo>
                  <a:lnTo>
                    <a:pt x="98" y="4335"/>
                  </a:lnTo>
                  <a:lnTo>
                    <a:pt x="50" y="4468"/>
                  </a:lnTo>
                  <a:lnTo>
                    <a:pt x="24" y="4603"/>
                  </a:lnTo>
                  <a:lnTo>
                    <a:pt x="0" y="4772"/>
                  </a:lnTo>
                  <a:lnTo>
                    <a:pt x="24" y="4940"/>
                  </a:lnTo>
                  <a:lnTo>
                    <a:pt x="50" y="5073"/>
                  </a:lnTo>
                  <a:lnTo>
                    <a:pt x="98" y="5209"/>
                  </a:lnTo>
                  <a:lnTo>
                    <a:pt x="174" y="5309"/>
                  </a:lnTo>
                  <a:lnTo>
                    <a:pt x="247" y="5410"/>
                  </a:lnTo>
                  <a:lnTo>
                    <a:pt x="345" y="5478"/>
                  </a:lnTo>
                  <a:lnTo>
                    <a:pt x="469" y="5542"/>
                  </a:lnTo>
                  <a:lnTo>
                    <a:pt x="740" y="5542"/>
                  </a:lnTo>
                  <a:lnTo>
                    <a:pt x="987" y="5342"/>
                  </a:lnTo>
                  <a:lnTo>
                    <a:pt x="1085" y="5173"/>
                  </a:lnTo>
                  <a:lnTo>
                    <a:pt x="5282" y="8466"/>
                  </a:lnTo>
                  <a:lnTo>
                    <a:pt x="5232" y="8599"/>
                  </a:lnTo>
                  <a:lnTo>
                    <a:pt x="5232" y="8867"/>
                  </a:lnTo>
                  <a:lnTo>
                    <a:pt x="5258" y="9003"/>
                  </a:lnTo>
                  <a:lnTo>
                    <a:pt x="5308" y="9104"/>
                  </a:lnTo>
                  <a:lnTo>
                    <a:pt x="5356" y="9204"/>
                  </a:lnTo>
                  <a:lnTo>
                    <a:pt x="5430" y="9272"/>
                  </a:lnTo>
                  <a:lnTo>
                    <a:pt x="5506" y="9340"/>
                  </a:lnTo>
                  <a:lnTo>
                    <a:pt x="5580" y="9405"/>
                  </a:lnTo>
                  <a:lnTo>
                    <a:pt x="5677" y="9405"/>
                  </a:lnTo>
                  <a:lnTo>
                    <a:pt x="5677" y="16190"/>
                  </a:lnTo>
                  <a:lnTo>
                    <a:pt x="5580" y="16190"/>
                  </a:lnTo>
                  <a:lnTo>
                    <a:pt x="5480" y="16258"/>
                  </a:lnTo>
                  <a:lnTo>
                    <a:pt x="5332" y="16394"/>
                  </a:lnTo>
                  <a:lnTo>
                    <a:pt x="5282" y="16495"/>
                  </a:lnTo>
                  <a:lnTo>
                    <a:pt x="5232" y="16627"/>
                  </a:lnTo>
                  <a:lnTo>
                    <a:pt x="5208" y="16763"/>
                  </a:lnTo>
                  <a:lnTo>
                    <a:pt x="5185" y="16896"/>
                  </a:lnTo>
                  <a:lnTo>
                    <a:pt x="5208" y="17032"/>
                  </a:lnTo>
                  <a:lnTo>
                    <a:pt x="5232" y="17165"/>
                  </a:lnTo>
                  <a:lnTo>
                    <a:pt x="5282" y="17301"/>
                  </a:lnTo>
                  <a:lnTo>
                    <a:pt x="5430" y="17501"/>
                  </a:lnTo>
                  <a:lnTo>
                    <a:pt x="5530" y="17569"/>
                  </a:lnTo>
                  <a:lnTo>
                    <a:pt x="5627" y="17602"/>
                  </a:lnTo>
                  <a:lnTo>
                    <a:pt x="5875" y="17602"/>
                  </a:lnTo>
                  <a:lnTo>
                    <a:pt x="5998" y="17534"/>
                  </a:lnTo>
                  <a:lnTo>
                    <a:pt x="6098" y="17401"/>
                  </a:lnTo>
                  <a:lnTo>
                    <a:pt x="6172" y="17265"/>
                  </a:lnTo>
                  <a:lnTo>
                    <a:pt x="10369" y="20558"/>
                  </a:lnTo>
                  <a:lnTo>
                    <a:pt x="10343" y="20693"/>
                  </a:lnTo>
                  <a:lnTo>
                    <a:pt x="10319" y="20859"/>
                  </a:lnTo>
                  <a:lnTo>
                    <a:pt x="10343" y="21027"/>
                  </a:lnTo>
                  <a:lnTo>
                    <a:pt x="10369" y="21163"/>
                  </a:lnTo>
                  <a:lnTo>
                    <a:pt x="10417" y="21296"/>
                  </a:lnTo>
                  <a:lnTo>
                    <a:pt x="10567" y="21500"/>
                  </a:lnTo>
                  <a:lnTo>
                    <a:pt x="10664" y="21565"/>
                  </a:lnTo>
                  <a:lnTo>
                    <a:pt x="10764" y="21600"/>
                  </a:lnTo>
                  <a:lnTo>
                    <a:pt x="10986" y="21600"/>
                  </a:lnTo>
                  <a:lnTo>
                    <a:pt x="11083" y="21565"/>
                  </a:lnTo>
                  <a:lnTo>
                    <a:pt x="11183" y="21500"/>
                  </a:lnTo>
                  <a:lnTo>
                    <a:pt x="11257" y="21396"/>
                  </a:lnTo>
                  <a:lnTo>
                    <a:pt x="11331" y="21296"/>
                  </a:lnTo>
                  <a:lnTo>
                    <a:pt x="11381" y="21163"/>
                  </a:lnTo>
                  <a:lnTo>
                    <a:pt x="11404" y="21027"/>
                  </a:lnTo>
                  <a:lnTo>
                    <a:pt x="11404" y="20726"/>
                  </a:lnTo>
                  <a:lnTo>
                    <a:pt x="11357" y="20558"/>
                  </a:lnTo>
                  <a:lnTo>
                    <a:pt x="15578" y="17265"/>
                  </a:lnTo>
                  <a:lnTo>
                    <a:pt x="15651" y="17401"/>
                  </a:lnTo>
                  <a:lnTo>
                    <a:pt x="15749" y="17501"/>
                  </a:lnTo>
                  <a:lnTo>
                    <a:pt x="15873" y="17569"/>
                  </a:lnTo>
                  <a:lnTo>
                    <a:pt x="16023" y="17602"/>
                  </a:lnTo>
                  <a:lnTo>
                    <a:pt x="16120" y="17602"/>
                  </a:lnTo>
                  <a:lnTo>
                    <a:pt x="16220" y="17534"/>
                  </a:lnTo>
                  <a:lnTo>
                    <a:pt x="16294" y="17469"/>
                  </a:lnTo>
                  <a:lnTo>
                    <a:pt x="16392" y="17401"/>
                  </a:lnTo>
                  <a:lnTo>
                    <a:pt x="16441" y="17301"/>
                  </a:lnTo>
                  <a:lnTo>
                    <a:pt x="16491" y="17165"/>
                  </a:lnTo>
                  <a:lnTo>
                    <a:pt x="16515" y="17032"/>
                  </a:lnTo>
                  <a:lnTo>
                    <a:pt x="16539" y="16896"/>
                  </a:lnTo>
                  <a:lnTo>
                    <a:pt x="16515" y="16763"/>
                  </a:lnTo>
                  <a:lnTo>
                    <a:pt x="16491" y="16627"/>
                  </a:lnTo>
                  <a:lnTo>
                    <a:pt x="16465" y="16527"/>
                  </a:lnTo>
                  <a:lnTo>
                    <a:pt x="16392" y="16427"/>
                  </a:lnTo>
                  <a:lnTo>
                    <a:pt x="16342" y="16326"/>
                  </a:lnTo>
                  <a:lnTo>
                    <a:pt x="16244" y="16258"/>
                  </a:lnTo>
                  <a:lnTo>
                    <a:pt x="16170" y="16226"/>
                  </a:lnTo>
                  <a:lnTo>
                    <a:pt x="16070" y="16190"/>
                  </a:lnTo>
                  <a:lnTo>
                    <a:pt x="16070" y="9405"/>
                  </a:lnTo>
                  <a:lnTo>
                    <a:pt x="16170" y="9372"/>
                  </a:lnTo>
                  <a:lnTo>
                    <a:pt x="16244" y="9340"/>
                  </a:lnTo>
                  <a:lnTo>
                    <a:pt x="16318" y="9272"/>
                  </a:lnTo>
                  <a:lnTo>
                    <a:pt x="16368" y="9204"/>
                  </a:lnTo>
                  <a:lnTo>
                    <a:pt x="16418" y="9104"/>
                  </a:lnTo>
                  <a:lnTo>
                    <a:pt x="16465" y="9003"/>
                  </a:lnTo>
                  <a:lnTo>
                    <a:pt x="16491" y="8867"/>
                  </a:lnTo>
                  <a:lnTo>
                    <a:pt x="16491" y="8599"/>
                  </a:lnTo>
                  <a:lnTo>
                    <a:pt x="16465" y="8498"/>
                  </a:lnTo>
                  <a:lnTo>
                    <a:pt x="20786" y="5073"/>
                  </a:lnTo>
                  <a:lnTo>
                    <a:pt x="20860" y="5209"/>
                  </a:lnTo>
                  <a:lnTo>
                    <a:pt x="20934" y="5274"/>
                  </a:lnTo>
                  <a:lnTo>
                    <a:pt x="21034" y="5342"/>
                  </a:lnTo>
                  <a:lnTo>
                    <a:pt x="21157" y="5374"/>
                  </a:lnTo>
                  <a:lnTo>
                    <a:pt x="21231" y="5342"/>
                  </a:lnTo>
                  <a:lnTo>
                    <a:pt x="21329" y="5309"/>
                  </a:lnTo>
                  <a:lnTo>
                    <a:pt x="21403" y="5274"/>
                  </a:lnTo>
                  <a:lnTo>
                    <a:pt x="21452" y="5173"/>
                  </a:lnTo>
                  <a:lnTo>
                    <a:pt x="21526" y="5105"/>
                  </a:lnTo>
                  <a:lnTo>
                    <a:pt x="21552" y="5005"/>
                  </a:lnTo>
                  <a:lnTo>
                    <a:pt x="21576" y="4905"/>
                  </a:lnTo>
                  <a:lnTo>
                    <a:pt x="21600" y="4772"/>
                  </a:lnTo>
                  <a:lnTo>
                    <a:pt x="21576" y="4671"/>
                  </a:lnTo>
                  <a:lnTo>
                    <a:pt x="21552" y="4568"/>
                  </a:lnTo>
                  <a:lnTo>
                    <a:pt x="21476" y="4367"/>
                  </a:lnTo>
                  <a:lnTo>
                    <a:pt x="21355" y="4267"/>
                  </a:lnTo>
                  <a:lnTo>
                    <a:pt x="21205" y="4199"/>
                  </a:lnTo>
                  <a:lnTo>
                    <a:pt x="21205" y="0"/>
                  </a:lnTo>
                  <a:lnTo>
                    <a:pt x="21107" y="0"/>
                  </a:lnTo>
                  <a:lnTo>
                    <a:pt x="21107" y="4166"/>
                  </a:lnTo>
                  <a:lnTo>
                    <a:pt x="21034" y="4199"/>
                  </a:lnTo>
                  <a:lnTo>
                    <a:pt x="20960" y="4234"/>
                  </a:lnTo>
                  <a:lnTo>
                    <a:pt x="20836" y="4367"/>
                  </a:lnTo>
                  <a:lnTo>
                    <a:pt x="20762" y="4536"/>
                  </a:lnTo>
                  <a:lnTo>
                    <a:pt x="20736" y="4671"/>
                  </a:lnTo>
                  <a:lnTo>
                    <a:pt x="20712" y="4772"/>
                  </a:lnTo>
                  <a:lnTo>
                    <a:pt x="20736" y="4973"/>
                  </a:lnTo>
                  <a:lnTo>
                    <a:pt x="16418" y="8365"/>
                  </a:lnTo>
                  <a:lnTo>
                    <a:pt x="16342" y="8265"/>
                  </a:lnTo>
                  <a:lnTo>
                    <a:pt x="16244" y="8165"/>
                  </a:lnTo>
                  <a:lnTo>
                    <a:pt x="16120" y="8097"/>
                  </a:lnTo>
                  <a:lnTo>
                    <a:pt x="15899" y="8097"/>
                  </a:lnTo>
                  <a:lnTo>
                    <a:pt x="15799" y="8165"/>
                  </a:lnTo>
                  <a:lnTo>
                    <a:pt x="15701" y="8230"/>
                  </a:lnTo>
                  <a:lnTo>
                    <a:pt x="15628" y="8365"/>
                  </a:lnTo>
                  <a:lnTo>
                    <a:pt x="11381" y="5040"/>
                  </a:lnTo>
                  <a:lnTo>
                    <a:pt x="11404" y="4905"/>
                  </a:lnTo>
                  <a:lnTo>
                    <a:pt x="11430" y="4772"/>
                  </a:lnTo>
                  <a:lnTo>
                    <a:pt x="11404" y="4636"/>
                  </a:lnTo>
                  <a:lnTo>
                    <a:pt x="11381" y="4503"/>
                  </a:lnTo>
                  <a:lnTo>
                    <a:pt x="11331" y="4367"/>
                  </a:lnTo>
                  <a:lnTo>
                    <a:pt x="11281" y="4267"/>
                  </a:lnTo>
                  <a:lnTo>
                    <a:pt x="11207" y="4166"/>
                  </a:lnTo>
                  <a:lnTo>
                    <a:pt x="11109" y="4099"/>
                  </a:lnTo>
                  <a:lnTo>
                    <a:pt x="11035" y="4066"/>
                  </a:lnTo>
                  <a:lnTo>
                    <a:pt x="10936" y="4031"/>
                  </a:lnTo>
                  <a:lnTo>
                    <a:pt x="10936" y="0"/>
                  </a:lnTo>
                  <a:lnTo>
                    <a:pt x="10838" y="0"/>
                  </a:lnTo>
                  <a:lnTo>
                    <a:pt x="10838" y="4031"/>
                  </a:lnTo>
                  <a:lnTo>
                    <a:pt x="10714" y="4031"/>
                  </a:lnTo>
                  <a:lnTo>
                    <a:pt x="10614" y="4099"/>
                  </a:lnTo>
                  <a:lnTo>
                    <a:pt x="10541" y="4166"/>
                  </a:lnTo>
                  <a:lnTo>
                    <a:pt x="10393" y="4367"/>
                  </a:lnTo>
                  <a:lnTo>
                    <a:pt x="10343" y="4503"/>
                  </a:lnTo>
                  <a:lnTo>
                    <a:pt x="10319" y="4636"/>
                  </a:lnTo>
                  <a:lnTo>
                    <a:pt x="10319" y="4905"/>
                  </a:lnTo>
                  <a:lnTo>
                    <a:pt x="10343" y="5040"/>
                  </a:lnTo>
                  <a:lnTo>
                    <a:pt x="6122" y="8365"/>
                  </a:lnTo>
                  <a:lnTo>
                    <a:pt x="6048" y="8265"/>
                  </a:lnTo>
                  <a:lnTo>
                    <a:pt x="5949" y="8165"/>
                  </a:lnTo>
                  <a:lnTo>
                    <a:pt x="5851" y="8097"/>
                  </a:lnTo>
                  <a:lnTo>
                    <a:pt x="5603" y="8097"/>
                  </a:lnTo>
                  <a:lnTo>
                    <a:pt x="5506" y="8165"/>
                  </a:lnTo>
                  <a:lnTo>
                    <a:pt x="5406" y="8230"/>
                  </a:lnTo>
                  <a:lnTo>
                    <a:pt x="5332" y="8365"/>
                  </a:lnTo>
                  <a:lnTo>
                    <a:pt x="1111" y="5040"/>
                  </a:lnTo>
                  <a:lnTo>
                    <a:pt x="1161" y="4905"/>
                  </a:lnTo>
                  <a:lnTo>
                    <a:pt x="1161" y="4636"/>
                  </a:lnTo>
                  <a:lnTo>
                    <a:pt x="1111" y="4468"/>
                  </a:lnTo>
                  <a:lnTo>
                    <a:pt x="1061" y="4367"/>
                  </a:lnTo>
                  <a:lnTo>
                    <a:pt x="1011" y="4234"/>
                  </a:lnTo>
                  <a:lnTo>
                    <a:pt x="938" y="4134"/>
                  </a:lnTo>
                  <a:lnTo>
                    <a:pt x="840" y="4066"/>
                  </a:lnTo>
                  <a:lnTo>
                    <a:pt x="740" y="3998"/>
                  </a:lnTo>
                  <a:lnTo>
                    <a:pt x="642" y="3998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4" name="Google Shape;54;p4"/>
            <p:cNvSpPr/>
            <p:nvPr/>
          </p:nvSpPr>
          <p:spPr>
            <a:xfrm>
              <a:off x="6516300" y="2293128"/>
              <a:ext cx="2627616" cy="285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1" y="280"/>
                  </a:moveTo>
                  <a:lnTo>
                    <a:pt x="16393" y="1200"/>
                  </a:lnTo>
                  <a:lnTo>
                    <a:pt x="16383" y="1255"/>
                  </a:lnTo>
                  <a:lnTo>
                    <a:pt x="16393" y="1299"/>
                  </a:lnTo>
                  <a:lnTo>
                    <a:pt x="16422" y="1344"/>
                  </a:lnTo>
                  <a:lnTo>
                    <a:pt x="16462" y="1371"/>
                  </a:lnTo>
                  <a:lnTo>
                    <a:pt x="16511" y="1390"/>
                  </a:lnTo>
                  <a:lnTo>
                    <a:pt x="16511" y="3284"/>
                  </a:lnTo>
                  <a:lnTo>
                    <a:pt x="16482" y="3284"/>
                  </a:lnTo>
                  <a:lnTo>
                    <a:pt x="16452" y="3293"/>
                  </a:lnTo>
                  <a:lnTo>
                    <a:pt x="16403" y="3330"/>
                  </a:lnTo>
                  <a:lnTo>
                    <a:pt x="16364" y="3384"/>
                  </a:lnTo>
                  <a:lnTo>
                    <a:pt x="16364" y="3411"/>
                  </a:lnTo>
                  <a:lnTo>
                    <a:pt x="16354" y="3438"/>
                  </a:lnTo>
                  <a:lnTo>
                    <a:pt x="16364" y="3465"/>
                  </a:lnTo>
                  <a:lnTo>
                    <a:pt x="16364" y="3492"/>
                  </a:lnTo>
                  <a:lnTo>
                    <a:pt x="14652" y="4412"/>
                  </a:lnTo>
                  <a:lnTo>
                    <a:pt x="14612" y="4385"/>
                  </a:lnTo>
                  <a:lnTo>
                    <a:pt x="14583" y="4358"/>
                  </a:lnTo>
                  <a:lnTo>
                    <a:pt x="14534" y="4340"/>
                  </a:lnTo>
                  <a:lnTo>
                    <a:pt x="14446" y="4340"/>
                  </a:lnTo>
                  <a:lnTo>
                    <a:pt x="14406" y="4358"/>
                  </a:lnTo>
                  <a:lnTo>
                    <a:pt x="14368" y="4376"/>
                  </a:lnTo>
                  <a:lnTo>
                    <a:pt x="14338" y="4412"/>
                  </a:lnTo>
                  <a:lnTo>
                    <a:pt x="12615" y="3492"/>
                  </a:lnTo>
                  <a:lnTo>
                    <a:pt x="12625" y="3438"/>
                  </a:lnTo>
                  <a:lnTo>
                    <a:pt x="12625" y="3411"/>
                  </a:lnTo>
                  <a:lnTo>
                    <a:pt x="12615" y="3384"/>
                  </a:lnTo>
                  <a:lnTo>
                    <a:pt x="12586" y="3330"/>
                  </a:lnTo>
                  <a:lnTo>
                    <a:pt x="12537" y="3303"/>
                  </a:lnTo>
                  <a:lnTo>
                    <a:pt x="12478" y="3284"/>
                  </a:lnTo>
                  <a:lnTo>
                    <a:pt x="12478" y="1408"/>
                  </a:lnTo>
                  <a:lnTo>
                    <a:pt x="12537" y="1399"/>
                  </a:lnTo>
                  <a:lnTo>
                    <a:pt x="12586" y="1363"/>
                  </a:lnTo>
                  <a:lnTo>
                    <a:pt x="12615" y="1309"/>
                  </a:lnTo>
                  <a:lnTo>
                    <a:pt x="12625" y="1282"/>
                  </a:lnTo>
                  <a:lnTo>
                    <a:pt x="12625" y="1218"/>
                  </a:lnTo>
                  <a:lnTo>
                    <a:pt x="12615" y="1191"/>
                  </a:lnTo>
                  <a:lnTo>
                    <a:pt x="14328" y="280"/>
                  </a:lnTo>
                  <a:lnTo>
                    <a:pt x="14357" y="316"/>
                  </a:lnTo>
                  <a:lnTo>
                    <a:pt x="14397" y="343"/>
                  </a:lnTo>
                  <a:lnTo>
                    <a:pt x="14436" y="361"/>
                  </a:lnTo>
                  <a:lnTo>
                    <a:pt x="14495" y="370"/>
                  </a:lnTo>
                  <a:lnTo>
                    <a:pt x="14543" y="361"/>
                  </a:lnTo>
                  <a:lnTo>
                    <a:pt x="14592" y="343"/>
                  </a:lnTo>
                  <a:lnTo>
                    <a:pt x="14632" y="316"/>
                  </a:lnTo>
                  <a:lnTo>
                    <a:pt x="14661" y="280"/>
                  </a:lnTo>
                  <a:close/>
                  <a:moveTo>
                    <a:pt x="8544" y="3537"/>
                  </a:moveTo>
                  <a:lnTo>
                    <a:pt x="10266" y="4458"/>
                  </a:lnTo>
                  <a:lnTo>
                    <a:pt x="10257" y="4511"/>
                  </a:lnTo>
                  <a:lnTo>
                    <a:pt x="10266" y="4565"/>
                  </a:lnTo>
                  <a:lnTo>
                    <a:pt x="10295" y="4602"/>
                  </a:lnTo>
                  <a:lnTo>
                    <a:pt x="10344" y="4638"/>
                  </a:lnTo>
                  <a:lnTo>
                    <a:pt x="10393" y="4647"/>
                  </a:lnTo>
                  <a:lnTo>
                    <a:pt x="10393" y="6542"/>
                  </a:lnTo>
                  <a:lnTo>
                    <a:pt x="10364" y="6542"/>
                  </a:lnTo>
                  <a:lnTo>
                    <a:pt x="10335" y="6551"/>
                  </a:lnTo>
                  <a:lnTo>
                    <a:pt x="10286" y="6586"/>
                  </a:lnTo>
                  <a:lnTo>
                    <a:pt x="10247" y="6641"/>
                  </a:lnTo>
                  <a:lnTo>
                    <a:pt x="10237" y="6668"/>
                  </a:lnTo>
                  <a:lnTo>
                    <a:pt x="10237" y="6722"/>
                  </a:lnTo>
                  <a:lnTo>
                    <a:pt x="10247" y="6749"/>
                  </a:lnTo>
                  <a:lnTo>
                    <a:pt x="8544" y="7660"/>
                  </a:lnTo>
                  <a:lnTo>
                    <a:pt x="8514" y="7625"/>
                  </a:lnTo>
                  <a:lnTo>
                    <a:pt x="8476" y="7597"/>
                  </a:lnTo>
                  <a:lnTo>
                    <a:pt x="8427" y="7579"/>
                  </a:lnTo>
                  <a:lnTo>
                    <a:pt x="8378" y="7570"/>
                  </a:lnTo>
                  <a:lnTo>
                    <a:pt x="8319" y="7579"/>
                  </a:lnTo>
                  <a:lnTo>
                    <a:pt x="8270" y="7597"/>
                  </a:lnTo>
                  <a:lnTo>
                    <a:pt x="8230" y="7625"/>
                  </a:lnTo>
                  <a:lnTo>
                    <a:pt x="8201" y="7660"/>
                  </a:lnTo>
                  <a:lnTo>
                    <a:pt x="6508" y="6758"/>
                  </a:lnTo>
                  <a:lnTo>
                    <a:pt x="6518" y="6722"/>
                  </a:lnTo>
                  <a:lnTo>
                    <a:pt x="6518" y="6668"/>
                  </a:lnTo>
                  <a:lnTo>
                    <a:pt x="6508" y="6632"/>
                  </a:lnTo>
                  <a:lnTo>
                    <a:pt x="6488" y="6605"/>
                  </a:lnTo>
                  <a:lnTo>
                    <a:pt x="6469" y="6586"/>
                  </a:lnTo>
                  <a:lnTo>
                    <a:pt x="6420" y="6551"/>
                  </a:lnTo>
                  <a:lnTo>
                    <a:pt x="6391" y="6532"/>
                  </a:lnTo>
                  <a:lnTo>
                    <a:pt x="6351" y="6532"/>
                  </a:lnTo>
                  <a:lnTo>
                    <a:pt x="6351" y="4701"/>
                  </a:lnTo>
                  <a:lnTo>
                    <a:pt x="6391" y="4701"/>
                  </a:lnTo>
                  <a:lnTo>
                    <a:pt x="6430" y="4683"/>
                  </a:lnTo>
                  <a:lnTo>
                    <a:pt x="6459" y="4665"/>
                  </a:lnTo>
                  <a:lnTo>
                    <a:pt x="6488" y="4638"/>
                  </a:lnTo>
                  <a:lnTo>
                    <a:pt x="6518" y="4611"/>
                  </a:lnTo>
                  <a:lnTo>
                    <a:pt x="6528" y="4584"/>
                  </a:lnTo>
                  <a:lnTo>
                    <a:pt x="6548" y="4548"/>
                  </a:lnTo>
                  <a:lnTo>
                    <a:pt x="6548" y="4511"/>
                  </a:lnTo>
                  <a:lnTo>
                    <a:pt x="6537" y="4466"/>
                  </a:lnTo>
                  <a:lnTo>
                    <a:pt x="6528" y="4431"/>
                  </a:lnTo>
                  <a:lnTo>
                    <a:pt x="8201" y="3546"/>
                  </a:lnTo>
                  <a:lnTo>
                    <a:pt x="8230" y="3573"/>
                  </a:lnTo>
                  <a:lnTo>
                    <a:pt x="8270" y="3600"/>
                  </a:lnTo>
                  <a:lnTo>
                    <a:pt x="8319" y="3618"/>
                  </a:lnTo>
                  <a:lnTo>
                    <a:pt x="8378" y="3627"/>
                  </a:lnTo>
                  <a:lnTo>
                    <a:pt x="8427" y="3618"/>
                  </a:lnTo>
                  <a:lnTo>
                    <a:pt x="8476" y="3600"/>
                  </a:lnTo>
                  <a:lnTo>
                    <a:pt x="8514" y="3573"/>
                  </a:lnTo>
                  <a:lnTo>
                    <a:pt x="8544" y="3537"/>
                  </a:lnTo>
                  <a:close/>
                  <a:moveTo>
                    <a:pt x="12596" y="3528"/>
                  </a:moveTo>
                  <a:lnTo>
                    <a:pt x="14319" y="4439"/>
                  </a:lnTo>
                  <a:lnTo>
                    <a:pt x="14308" y="4476"/>
                  </a:lnTo>
                  <a:lnTo>
                    <a:pt x="14299" y="4511"/>
                  </a:lnTo>
                  <a:lnTo>
                    <a:pt x="14308" y="4538"/>
                  </a:lnTo>
                  <a:lnTo>
                    <a:pt x="14319" y="4575"/>
                  </a:lnTo>
                  <a:lnTo>
                    <a:pt x="14328" y="4602"/>
                  </a:lnTo>
                  <a:lnTo>
                    <a:pt x="14348" y="4629"/>
                  </a:lnTo>
                  <a:lnTo>
                    <a:pt x="14377" y="4647"/>
                  </a:lnTo>
                  <a:lnTo>
                    <a:pt x="14406" y="4665"/>
                  </a:lnTo>
                  <a:lnTo>
                    <a:pt x="14436" y="4674"/>
                  </a:lnTo>
                  <a:lnTo>
                    <a:pt x="14475" y="4683"/>
                  </a:lnTo>
                  <a:lnTo>
                    <a:pt x="14475" y="6532"/>
                  </a:lnTo>
                  <a:lnTo>
                    <a:pt x="14436" y="6532"/>
                  </a:lnTo>
                  <a:lnTo>
                    <a:pt x="14406" y="6542"/>
                  </a:lnTo>
                  <a:lnTo>
                    <a:pt x="14377" y="6559"/>
                  </a:lnTo>
                  <a:lnTo>
                    <a:pt x="14357" y="6578"/>
                  </a:lnTo>
                  <a:lnTo>
                    <a:pt x="14338" y="6605"/>
                  </a:lnTo>
                  <a:lnTo>
                    <a:pt x="14319" y="6632"/>
                  </a:lnTo>
                  <a:lnTo>
                    <a:pt x="14308" y="6668"/>
                  </a:lnTo>
                  <a:lnTo>
                    <a:pt x="14308" y="6731"/>
                  </a:lnTo>
                  <a:lnTo>
                    <a:pt x="14319" y="6758"/>
                  </a:lnTo>
                  <a:lnTo>
                    <a:pt x="12615" y="7660"/>
                  </a:lnTo>
                  <a:lnTo>
                    <a:pt x="12586" y="7633"/>
                  </a:lnTo>
                  <a:lnTo>
                    <a:pt x="12547" y="7606"/>
                  </a:lnTo>
                  <a:lnTo>
                    <a:pt x="12498" y="7588"/>
                  </a:lnTo>
                  <a:lnTo>
                    <a:pt x="12449" y="7579"/>
                  </a:lnTo>
                  <a:lnTo>
                    <a:pt x="12400" y="7588"/>
                  </a:lnTo>
                  <a:lnTo>
                    <a:pt x="12361" y="7606"/>
                  </a:lnTo>
                  <a:lnTo>
                    <a:pt x="12322" y="7633"/>
                  </a:lnTo>
                  <a:lnTo>
                    <a:pt x="12292" y="7660"/>
                  </a:lnTo>
                  <a:lnTo>
                    <a:pt x="10579" y="6749"/>
                  </a:lnTo>
                  <a:lnTo>
                    <a:pt x="10590" y="6695"/>
                  </a:lnTo>
                  <a:lnTo>
                    <a:pt x="10579" y="6668"/>
                  </a:lnTo>
                  <a:lnTo>
                    <a:pt x="10579" y="6641"/>
                  </a:lnTo>
                  <a:lnTo>
                    <a:pt x="10541" y="6586"/>
                  </a:lnTo>
                  <a:lnTo>
                    <a:pt x="10492" y="6559"/>
                  </a:lnTo>
                  <a:lnTo>
                    <a:pt x="10433" y="6542"/>
                  </a:lnTo>
                  <a:lnTo>
                    <a:pt x="10433" y="4647"/>
                  </a:lnTo>
                  <a:lnTo>
                    <a:pt x="10492" y="4629"/>
                  </a:lnTo>
                  <a:lnTo>
                    <a:pt x="10530" y="4602"/>
                  </a:lnTo>
                  <a:lnTo>
                    <a:pt x="10560" y="4557"/>
                  </a:lnTo>
                  <a:lnTo>
                    <a:pt x="10570" y="4511"/>
                  </a:lnTo>
                  <a:lnTo>
                    <a:pt x="10560" y="4458"/>
                  </a:lnTo>
                  <a:lnTo>
                    <a:pt x="12302" y="3528"/>
                  </a:lnTo>
                  <a:lnTo>
                    <a:pt x="12332" y="3555"/>
                  </a:lnTo>
                  <a:lnTo>
                    <a:pt x="12371" y="3582"/>
                  </a:lnTo>
                  <a:lnTo>
                    <a:pt x="12410" y="3591"/>
                  </a:lnTo>
                  <a:lnTo>
                    <a:pt x="12449" y="3600"/>
                  </a:lnTo>
                  <a:lnTo>
                    <a:pt x="12498" y="3591"/>
                  </a:lnTo>
                  <a:lnTo>
                    <a:pt x="12537" y="3582"/>
                  </a:lnTo>
                  <a:lnTo>
                    <a:pt x="12567" y="3555"/>
                  </a:lnTo>
                  <a:lnTo>
                    <a:pt x="12596" y="3528"/>
                  </a:lnTo>
                  <a:close/>
                  <a:moveTo>
                    <a:pt x="16677" y="3528"/>
                  </a:moveTo>
                  <a:lnTo>
                    <a:pt x="18439" y="4458"/>
                  </a:lnTo>
                  <a:lnTo>
                    <a:pt x="18429" y="4511"/>
                  </a:lnTo>
                  <a:lnTo>
                    <a:pt x="18439" y="4557"/>
                  </a:lnTo>
                  <a:lnTo>
                    <a:pt x="18459" y="4602"/>
                  </a:lnTo>
                  <a:lnTo>
                    <a:pt x="18507" y="4629"/>
                  </a:lnTo>
                  <a:lnTo>
                    <a:pt x="18556" y="4638"/>
                  </a:lnTo>
                  <a:lnTo>
                    <a:pt x="18556" y="6551"/>
                  </a:lnTo>
                  <a:lnTo>
                    <a:pt x="18497" y="6569"/>
                  </a:lnTo>
                  <a:lnTo>
                    <a:pt x="18448" y="6596"/>
                  </a:lnTo>
                  <a:lnTo>
                    <a:pt x="18419" y="6641"/>
                  </a:lnTo>
                  <a:lnTo>
                    <a:pt x="18410" y="6695"/>
                  </a:lnTo>
                  <a:lnTo>
                    <a:pt x="18419" y="6749"/>
                  </a:lnTo>
                  <a:lnTo>
                    <a:pt x="16706" y="7660"/>
                  </a:lnTo>
                  <a:lnTo>
                    <a:pt x="16667" y="7625"/>
                  </a:lnTo>
                  <a:lnTo>
                    <a:pt x="16628" y="7597"/>
                  </a:lnTo>
                  <a:lnTo>
                    <a:pt x="16579" y="7579"/>
                  </a:lnTo>
                  <a:lnTo>
                    <a:pt x="16531" y="7570"/>
                  </a:lnTo>
                  <a:lnTo>
                    <a:pt x="16482" y="7579"/>
                  </a:lnTo>
                  <a:lnTo>
                    <a:pt x="16433" y="7597"/>
                  </a:lnTo>
                  <a:lnTo>
                    <a:pt x="16393" y="7625"/>
                  </a:lnTo>
                  <a:lnTo>
                    <a:pt x="16354" y="7660"/>
                  </a:lnTo>
                  <a:lnTo>
                    <a:pt x="14661" y="6758"/>
                  </a:lnTo>
                  <a:lnTo>
                    <a:pt x="14670" y="6722"/>
                  </a:lnTo>
                  <a:lnTo>
                    <a:pt x="14670" y="6668"/>
                  </a:lnTo>
                  <a:lnTo>
                    <a:pt x="14661" y="6632"/>
                  </a:lnTo>
                  <a:lnTo>
                    <a:pt x="14652" y="6605"/>
                  </a:lnTo>
                  <a:lnTo>
                    <a:pt x="14632" y="6586"/>
                  </a:lnTo>
                  <a:lnTo>
                    <a:pt x="14573" y="6551"/>
                  </a:lnTo>
                  <a:lnTo>
                    <a:pt x="14543" y="6532"/>
                  </a:lnTo>
                  <a:lnTo>
                    <a:pt x="14514" y="6532"/>
                  </a:lnTo>
                  <a:lnTo>
                    <a:pt x="14514" y="4683"/>
                  </a:lnTo>
                  <a:lnTo>
                    <a:pt x="14543" y="4674"/>
                  </a:lnTo>
                  <a:lnTo>
                    <a:pt x="14583" y="4665"/>
                  </a:lnTo>
                  <a:lnTo>
                    <a:pt x="14602" y="4647"/>
                  </a:lnTo>
                  <a:lnTo>
                    <a:pt x="14652" y="4602"/>
                  </a:lnTo>
                  <a:lnTo>
                    <a:pt x="14670" y="4575"/>
                  </a:lnTo>
                  <a:lnTo>
                    <a:pt x="14670" y="4538"/>
                  </a:lnTo>
                  <a:lnTo>
                    <a:pt x="14681" y="4511"/>
                  </a:lnTo>
                  <a:lnTo>
                    <a:pt x="14670" y="4476"/>
                  </a:lnTo>
                  <a:lnTo>
                    <a:pt x="14661" y="4448"/>
                  </a:lnTo>
                  <a:lnTo>
                    <a:pt x="16383" y="3528"/>
                  </a:lnTo>
                  <a:lnTo>
                    <a:pt x="16442" y="3582"/>
                  </a:lnTo>
                  <a:lnTo>
                    <a:pt x="16482" y="3591"/>
                  </a:lnTo>
                  <a:lnTo>
                    <a:pt x="16531" y="3600"/>
                  </a:lnTo>
                  <a:lnTo>
                    <a:pt x="16569" y="3591"/>
                  </a:lnTo>
                  <a:lnTo>
                    <a:pt x="16618" y="3582"/>
                  </a:lnTo>
                  <a:lnTo>
                    <a:pt x="16677" y="3528"/>
                  </a:lnTo>
                  <a:close/>
                  <a:moveTo>
                    <a:pt x="14641" y="6785"/>
                  </a:moveTo>
                  <a:lnTo>
                    <a:pt x="16334" y="7687"/>
                  </a:lnTo>
                  <a:lnTo>
                    <a:pt x="16325" y="7724"/>
                  </a:lnTo>
                  <a:lnTo>
                    <a:pt x="16325" y="7805"/>
                  </a:lnTo>
                  <a:lnTo>
                    <a:pt x="16334" y="7832"/>
                  </a:lnTo>
                  <a:lnTo>
                    <a:pt x="16354" y="7868"/>
                  </a:lnTo>
                  <a:lnTo>
                    <a:pt x="16374" y="7895"/>
                  </a:lnTo>
                  <a:lnTo>
                    <a:pt x="16403" y="7922"/>
                  </a:lnTo>
                  <a:lnTo>
                    <a:pt x="16442" y="7940"/>
                  </a:lnTo>
                  <a:lnTo>
                    <a:pt x="16471" y="7949"/>
                  </a:lnTo>
                  <a:lnTo>
                    <a:pt x="16511" y="7958"/>
                  </a:lnTo>
                  <a:lnTo>
                    <a:pt x="16511" y="9817"/>
                  </a:lnTo>
                  <a:lnTo>
                    <a:pt x="16462" y="9826"/>
                  </a:lnTo>
                  <a:lnTo>
                    <a:pt x="16422" y="9862"/>
                  </a:lnTo>
                  <a:lnTo>
                    <a:pt x="16393" y="9898"/>
                  </a:lnTo>
                  <a:lnTo>
                    <a:pt x="16383" y="9952"/>
                  </a:lnTo>
                  <a:lnTo>
                    <a:pt x="16393" y="9997"/>
                  </a:lnTo>
                  <a:lnTo>
                    <a:pt x="14641" y="10927"/>
                  </a:lnTo>
                  <a:lnTo>
                    <a:pt x="14583" y="10873"/>
                  </a:lnTo>
                  <a:lnTo>
                    <a:pt x="14534" y="10854"/>
                  </a:lnTo>
                  <a:lnTo>
                    <a:pt x="14446" y="10854"/>
                  </a:lnTo>
                  <a:lnTo>
                    <a:pt x="14406" y="10873"/>
                  </a:lnTo>
                  <a:lnTo>
                    <a:pt x="14368" y="10900"/>
                  </a:lnTo>
                  <a:lnTo>
                    <a:pt x="14338" y="10927"/>
                  </a:lnTo>
                  <a:lnTo>
                    <a:pt x="12606" y="9997"/>
                  </a:lnTo>
                  <a:lnTo>
                    <a:pt x="12615" y="9952"/>
                  </a:lnTo>
                  <a:lnTo>
                    <a:pt x="12606" y="9898"/>
                  </a:lnTo>
                  <a:lnTo>
                    <a:pt x="12576" y="9853"/>
                  </a:lnTo>
                  <a:lnTo>
                    <a:pt x="12527" y="9817"/>
                  </a:lnTo>
                  <a:lnTo>
                    <a:pt x="12478" y="9799"/>
                  </a:lnTo>
                  <a:lnTo>
                    <a:pt x="12478" y="7949"/>
                  </a:lnTo>
                  <a:lnTo>
                    <a:pt x="12507" y="7940"/>
                  </a:lnTo>
                  <a:lnTo>
                    <a:pt x="12547" y="7922"/>
                  </a:lnTo>
                  <a:lnTo>
                    <a:pt x="12576" y="7904"/>
                  </a:lnTo>
                  <a:lnTo>
                    <a:pt x="12596" y="7886"/>
                  </a:lnTo>
                  <a:lnTo>
                    <a:pt x="12615" y="7859"/>
                  </a:lnTo>
                  <a:lnTo>
                    <a:pt x="12635" y="7832"/>
                  </a:lnTo>
                  <a:lnTo>
                    <a:pt x="12645" y="7796"/>
                  </a:lnTo>
                  <a:lnTo>
                    <a:pt x="12645" y="7732"/>
                  </a:lnTo>
                  <a:lnTo>
                    <a:pt x="12635" y="7697"/>
                  </a:lnTo>
                  <a:lnTo>
                    <a:pt x="14338" y="6785"/>
                  </a:lnTo>
                  <a:lnTo>
                    <a:pt x="14368" y="6821"/>
                  </a:lnTo>
                  <a:lnTo>
                    <a:pt x="14406" y="6848"/>
                  </a:lnTo>
                  <a:lnTo>
                    <a:pt x="14446" y="6858"/>
                  </a:lnTo>
                  <a:lnTo>
                    <a:pt x="14495" y="6866"/>
                  </a:lnTo>
                  <a:lnTo>
                    <a:pt x="14534" y="6858"/>
                  </a:lnTo>
                  <a:lnTo>
                    <a:pt x="14583" y="6848"/>
                  </a:lnTo>
                  <a:lnTo>
                    <a:pt x="14621" y="6821"/>
                  </a:lnTo>
                  <a:lnTo>
                    <a:pt x="14641" y="6785"/>
                  </a:lnTo>
                  <a:close/>
                  <a:moveTo>
                    <a:pt x="18703" y="6776"/>
                  </a:moveTo>
                  <a:lnTo>
                    <a:pt x="20475" y="7714"/>
                  </a:lnTo>
                  <a:lnTo>
                    <a:pt x="20465" y="7769"/>
                  </a:lnTo>
                  <a:lnTo>
                    <a:pt x="20475" y="7813"/>
                  </a:lnTo>
                  <a:lnTo>
                    <a:pt x="20494" y="7859"/>
                  </a:lnTo>
                  <a:lnTo>
                    <a:pt x="20543" y="7886"/>
                  </a:lnTo>
                  <a:lnTo>
                    <a:pt x="20592" y="7904"/>
                  </a:lnTo>
                  <a:lnTo>
                    <a:pt x="20592" y="9763"/>
                  </a:lnTo>
                  <a:lnTo>
                    <a:pt x="20553" y="9772"/>
                  </a:lnTo>
                  <a:lnTo>
                    <a:pt x="20513" y="9780"/>
                  </a:lnTo>
                  <a:lnTo>
                    <a:pt x="20484" y="9799"/>
                  </a:lnTo>
                  <a:lnTo>
                    <a:pt x="20455" y="9826"/>
                  </a:lnTo>
                  <a:lnTo>
                    <a:pt x="20435" y="9853"/>
                  </a:lnTo>
                  <a:lnTo>
                    <a:pt x="20416" y="9880"/>
                  </a:lnTo>
                  <a:lnTo>
                    <a:pt x="20406" y="9916"/>
                  </a:lnTo>
                  <a:lnTo>
                    <a:pt x="20406" y="9988"/>
                  </a:lnTo>
                  <a:lnTo>
                    <a:pt x="20416" y="10024"/>
                  </a:lnTo>
                  <a:lnTo>
                    <a:pt x="18713" y="10935"/>
                  </a:lnTo>
                  <a:lnTo>
                    <a:pt x="18654" y="10881"/>
                  </a:lnTo>
                  <a:lnTo>
                    <a:pt x="18615" y="10873"/>
                  </a:lnTo>
                  <a:lnTo>
                    <a:pt x="18566" y="10863"/>
                  </a:lnTo>
                  <a:lnTo>
                    <a:pt x="18527" y="10873"/>
                  </a:lnTo>
                  <a:lnTo>
                    <a:pt x="18488" y="10881"/>
                  </a:lnTo>
                  <a:lnTo>
                    <a:pt x="18459" y="10900"/>
                  </a:lnTo>
                  <a:lnTo>
                    <a:pt x="18429" y="10927"/>
                  </a:lnTo>
                  <a:lnTo>
                    <a:pt x="16667" y="9997"/>
                  </a:lnTo>
                  <a:lnTo>
                    <a:pt x="16677" y="9952"/>
                  </a:lnTo>
                  <a:lnTo>
                    <a:pt x="16667" y="9907"/>
                  </a:lnTo>
                  <a:lnTo>
                    <a:pt x="16648" y="9862"/>
                  </a:lnTo>
                  <a:lnTo>
                    <a:pt x="16599" y="9835"/>
                  </a:lnTo>
                  <a:lnTo>
                    <a:pt x="16550" y="9817"/>
                  </a:lnTo>
                  <a:lnTo>
                    <a:pt x="16550" y="7958"/>
                  </a:lnTo>
                  <a:lnTo>
                    <a:pt x="16589" y="7949"/>
                  </a:lnTo>
                  <a:lnTo>
                    <a:pt x="16628" y="7931"/>
                  </a:lnTo>
                  <a:lnTo>
                    <a:pt x="16657" y="7913"/>
                  </a:lnTo>
                  <a:lnTo>
                    <a:pt x="16687" y="7895"/>
                  </a:lnTo>
                  <a:lnTo>
                    <a:pt x="16706" y="7868"/>
                  </a:lnTo>
                  <a:lnTo>
                    <a:pt x="16726" y="7832"/>
                  </a:lnTo>
                  <a:lnTo>
                    <a:pt x="16735" y="7805"/>
                  </a:lnTo>
                  <a:lnTo>
                    <a:pt x="16735" y="7724"/>
                  </a:lnTo>
                  <a:lnTo>
                    <a:pt x="16726" y="7687"/>
                  </a:lnTo>
                  <a:lnTo>
                    <a:pt x="18439" y="6776"/>
                  </a:lnTo>
                  <a:lnTo>
                    <a:pt x="18459" y="6803"/>
                  </a:lnTo>
                  <a:lnTo>
                    <a:pt x="18497" y="6821"/>
                  </a:lnTo>
                  <a:lnTo>
                    <a:pt x="18527" y="6839"/>
                  </a:lnTo>
                  <a:lnTo>
                    <a:pt x="18605" y="6839"/>
                  </a:lnTo>
                  <a:lnTo>
                    <a:pt x="18645" y="6821"/>
                  </a:lnTo>
                  <a:lnTo>
                    <a:pt x="18674" y="6803"/>
                  </a:lnTo>
                  <a:lnTo>
                    <a:pt x="18703" y="6776"/>
                  </a:lnTo>
                  <a:close/>
                  <a:moveTo>
                    <a:pt x="8525" y="10042"/>
                  </a:moveTo>
                  <a:lnTo>
                    <a:pt x="10247" y="10962"/>
                  </a:lnTo>
                  <a:lnTo>
                    <a:pt x="10237" y="10990"/>
                  </a:lnTo>
                  <a:lnTo>
                    <a:pt x="10237" y="11053"/>
                  </a:lnTo>
                  <a:lnTo>
                    <a:pt x="10247" y="11080"/>
                  </a:lnTo>
                  <a:lnTo>
                    <a:pt x="10257" y="11107"/>
                  </a:lnTo>
                  <a:lnTo>
                    <a:pt x="10276" y="11134"/>
                  </a:lnTo>
                  <a:lnTo>
                    <a:pt x="10335" y="11170"/>
                  </a:lnTo>
                  <a:lnTo>
                    <a:pt x="10364" y="11179"/>
                  </a:lnTo>
                  <a:lnTo>
                    <a:pt x="10393" y="11188"/>
                  </a:lnTo>
                  <a:lnTo>
                    <a:pt x="10393" y="13065"/>
                  </a:lnTo>
                  <a:lnTo>
                    <a:pt x="10344" y="13083"/>
                  </a:lnTo>
                  <a:lnTo>
                    <a:pt x="10295" y="13110"/>
                  </a:lnTo>
                  <a:lnTo>
                    <a:pt x="10266" y="13155"/>
                  </a:lnTo>
                  <a:lnTo>
                    <a:pt x="10257" y="13209"/>
                  </a:lnTo>
                  <a:lnTo>
                    <a:pt x="10266" y="13254"/>
                  </a:lnTo>
                  <a:lnTo>
                    <a:pt x="8563" y="14156"/>
                  </a:lnTo>
                  <a:lnTo>
                    <a:pt x="8534" y="14121"/>
                  </a:lnTo>
                  <a:lnTo>
                    <a:pt x="8436" y="14067"/>
                  </a:lnTo>
                  <a:lnTo>
                    <a:pt x="8319" y="14067"/>
                  </a:lnTo>
                  <a:lnTo>
                    <a:pt x="8260" y="14084"/>
                  </a:lnTo>
                  <a:lnTo>
                    <a:pt x="8212" y="14121"/>
                  </a:lnTo>
                  <a:lnTo>
                    <a:pt x="8181" y="14156"/>
                  </a:lnTo>
                  <a:lnTo>
                    <a:pt x="6548" y="13290"/>
                  </a:lnTo>
                  <a:lnTo>
                    <a:pt x="6557" y="13254"/>
                  </a:lnTo>
                  <a:lnTo>
                    <a:pt x="6566" y="13209"/>
                  </a:lnTo>
                  <a:lnTo>
                    <a:pt x="6557" y="13164"/>
                  </a:lnTo>
                  <a:lnTo>
                    <a:pt x="6548" y="13128"/>
                  </a:lnTo>
                  <a:lnTo>
                    <a:pt x="6528" y="13092"/>
                  </a:lnTo>
                  <a:lnTo>
                    <a:pt x="6508" y="13065"/>
                  </a:lnTo>
                  <a:lnTo>
                    <a:pt x="6469" y="13038"/>
                  </a:lnTo>
                  <a:lnTo>
                    <a:pt x="6440" y="13020"/>
                  </a:lnTo>
                  <a:lnTo>
                    <a:pt x="6400" y="13001"/>
                  </a:lnTo>
                  <a:lnTo>
                    <a:pt x="6351" y="13001"/>
                  </a:lnTo>
                  <a:lnTo>
                    <a:pt x="6351" y="11179"/>
                  </a:lnTo>
                  <a:lnTo>
                    <a:pt x="6410" y="11161"/>
                  </a:lnTo>
                  <a:lnTo>
                    <a:pt x="6459" y="11125"/>
                  </a:lnTo>
                  <a:lnTo>
                    <a:pt x="6498" y="11080"/>
                  </a:lnTo>
                  <a:lnTo>
                    <a:pt x="6508" y="11053"/>
                  </a:lnTo>
                  <a:lnTo>
                    <a:pt x="6508" y="11026"/>
                  </a:lnTo>
                  <a:lnTo>
                    <a:pt x="6498" y="10990"/>
                  </a:lnTo>
                  <a:lnTo>
                    <a:pt x="6498" y="10962"/>
                  </a:lnTo>
                  <a:lnTo>
                    <a:pt x="8221" y="10042"/>
                  </a:lnTo>
                  <a:lnTo>
                    <a:pt x="8250" y="10079"/>
                  </a:lnTo>
                  <a:lnTo>
                    <a:pt x="8290" y="10096"/>
                  </a:lnTo>
                  <a:lnTo>
                    <a:pt x="8329" y="10114"/>
                  </a:lnTo>
                  <a:lnTo>
                    <a:pt x="8416" y="10114"/>
                  </a:lnTo>
                  <a:lnTo>
                    <a:pt x="8456" y="10096"/>
                  </a:lnTo>
                  <a:lnTo>
                    <a:pt x="8495" y="10069"/>
                  </a:lnTo>
                  <a:lnTo>
                    <a:pt x="8525" y="10042"/>
                  </a:lnTo>
                  <a:close/>
                  <a:moveTo>
                    <a:pt x="12586" y="10033"/>
                  </a:moveTo>
                  <a:lnTo>
                    <a:pt x="14319" y="10953"/>
                  </a:lnTo>
                  <a:lnTo>
                    <a:pt x="14308" y="10990"/>
                  </a:lnTo>
                  <a:lnTo>
                    <a:pt x="14308" y="11053"/>
                  </a:lnTo>
                  <a:lnTo>
                    <a:pt x="14319" y="11080"/>
                  </a:lnTo>
                  <a:lnTo>
                    <a:pt x="14338" y="11107"/>
                  </a:lnTo>
                  <a:lnTo>
                    <a:pt x="14357" y="11134"/>
                  </a:lnTo>
                  <a:lnTo>
                    <a:pt x="14377" y="11152"/>
                  </a:lnTo>
                  <a:lnTo>
                    <a:pt x="14406" y="11170"/>
                  </a:lnTo>
                  <a:lnTo>
                    <a:pt x="14436" y="11179"/>
                  </a:lnTo>
                  <a:lnTo>
                    <a:pt x="14475" y="11188"/>
                  </a:lnTo>
                  <a:lnTo>
                    <a:pt x="14475" y="13047"/>
                  </a:lnTo>
                  <a:lnTo>
                    <a:pt x="14446" y="13047"/>
                  </a:lnTo>
                  <a:lnTo>
                    <a:pt x="14406" y="13056"/>
                  </a:lnTo>
                  <a:lnTo>
                    <a:pt x="14377" y="13074"/>
                  </a:lnTo>
                  <a:lnTo>
                    <a:pt x="14357" y="13092"/>
                  </a:lnTo>
                  <a:lnTo>
                    <a:pt x="14338" y="13119"/>
                  </a:lnTo>
                  <a:lnTo>
                    <a:pt x="14319" y="13146"/>
                  </a:lnTo>
                  <a:lnTo>
                    <a:pt x="14308" y="13173"/>
                  </a:lnTo>
                  <a:lnTo>
                    <a:pt x="14308" y="13236"/>
                  </a:lnTo>
                  <a:lnTo>
                    <a:pt x="14319" y="13273"/>
                  </a:lnTo>
                  <a:lnTo>
                    <a:pt x="12586" y="14193"/>
                  </a:lnTo>
                  <a:lnTo>
                    <a:pt x="12567" y="14166"/>
                  </a:lnTo>
                  <a:lnTo>
                    <a:pt x="12527" y="14139"/>
                  </a:lnTo>
                  <a:lnTo>
                    <a:pt x="12489" y="14129"/>
                  </a:lnTo>
                  <a:lnTo>
                    <a:pt x="12449" y="14121"/>
                  </a:lnTo>
                  <a:lnTo>
                    <a:pt x="12410" y="14129"/>
                  </a:lnTo>
                  <a:lnTo>
                    <a:pt x="12371" y="14139"/>
                  </a:lnTo>
                  <a:lnTo>
                    <a:pt x="12312" y="14193"/>
                  </a:lnTo>
                  <a:lnTo>
                    <a:pt x="10560" y="13254"/>
                  </a:lnTo>
                  <a:lnTo>
                    <a:pt x="10570" y="13209"/>
                  </a:lnTo>
                  <a:lnTo>
                    <a:pt x="10560" y="13155"/>
                  </a:lnTo>
                  <a:lnTo>
                    <a:pt x="10530" y="13119"/>
                  </a:lnTo>
                  <a:lnTo>
                    <a:pt x="10482" y="13083"/>
                  </a:lnTo>
                  <a:lnTo>
                    <a:pt x="10433" y="13065"/>
                  </a:lnTo>
                  <a:lnTo>
                    <a:pt x="10433" y="11179"/>
                  </a:lnTo>
                  <a:lnTo>
                    <a:pt x="10462" y="11179"/>
                  </a:lnTo>
                  <a:lnTo>
                    <a:pt x="10492" y="11161"/>
                  </a:lnTo>
                  <a:lnTo>
                    <a:pt x="10541" y="11134"/>
                  </a:lnTo>
                  <a:lnTo>
                    <a:pt x="10579" y="11080"/>
                  </a:lnTo>
                  <a:lnTo>
                    <a:pt x="10590" y="11053"/>
                  </a:lnTo>
                  <a:lnTo>
                    <a:pt x="10590" y="10990"/>
                  </a:lnTo>
                  <a:lnTo>
                    <a:pt x="10579" y="10962"/>
                  </a:lnTo>
                  <a:lnTo>
                    <a:pt x="12312" y="10033"/>
                  </a:lnTo>
                  <a:lnTo>
                    <a:pt x="12371" y="10087"/>
                  </a:lnTo>
                  <a:lnTo>
                    <a:pt x="12410" y="10096"/>
                  </a:lnTo>
                  <a:lnTo>
                    <a:pt x="12449" y="10106"/>
                  </a:lnTo>
                  <a:lnTo>
                    <a:pt x="12498" y="10096"/>
                  </a:lnTo>
                  <a:lnTo>
                    <a:pt x="12527" y="10087"/>
                  </a:lnTo>
                  <a:lnTo>
                    <a:pt x="12567" y="10060"/>
                  </a:lnTo>
                  <a:lnTo>
                    <a:pt x="12586" y="10033"/>
                  </a:lnTo>
                  <a:close/>
                  <a:moveTo>
                    <a:pt x="10541" y="13281"/>
                  </a:moveTo>
                  <a:lnTo>
                    <a:pt x="12292" y="14220"/>
                  </a:lnTo>
                  <a:lnTo>
                    <a:pt x="12292" y="14247"/>
                  </a:lnTo>
                  <a:lnTo>
                    <a:pt x="12283" y="14274"/>
                  </a:lnTo>
                  <a:lnTo>
                    <a:pt x="12292" y="14310"/>
                  </a:lnTo>
                  <a:lnTo>
                    <a:pt x="12292" y="14337"/>
                  </a:lnTo>
                  <a:lnTo>
                    <a:pt x="12332" y="14382"/>
                  </a:lnTo>
                  <a:lnTo>
                    <a:pt x="12380" y="14409"/>
                  </a:lnTo>
                  <a:lnTo>
                    <a:pt x="12439" y="14427"/>
                  </a:lnTo>
                  <a:lnTo>
                    <a:pt x="12439" y="16304"/>
                  </a:lnTo>
                  <a:lnTo>
                    <a:pt x="12400" y="16313"/>
                  </a:lnTo>
                  <a:lnTo>
                    <a:pt x="12371" y="16322"/>
                  </a:lnTo>
                  <a:lnTo>
                    <a:pt x="12322" y="16358"/>
                  </a:lnTo>
                  <a:lnTo>
                    <a:pt x="12302" y="16376"/>
                  </a:lnTo>
                  <a:lnTo>
                    <a:pt x="12283" y="16430"/>
                  </a:lnTo>
                  <a:lnTo>
                    <a:pt x="12273" y="16466"/>
                  </a:lnTo>
                  <a:lnTo>
                    <a:pt x="12283" y="16494"/>
                  </a:lnTo>
                  <a:lnTo>
                    <a:pt x="12292" y="16521"/>
                  </a:lnTo>
                  <a:lnTo>
                    <a:pt x="10570" y="17441"/>
                  </a:lnTo>
                  <a:lnTo>
                    <a:pt x="10541" y="17404"/>
                  </a:lnTo>
                  <a:lnTo>
                    <a:pt x="10501" y="17377"/>
                  </a:lnTo>
                  <a:lnTo>
                    <a:pt x="10462" y="17369"/>
                  </a:lnTo>
                  <a:lnTo>
                    <a:pt x="10413" y="17360"/>
                  </a:lnTo>
                  <a:lnTo>
                    <a:pt x="10364" y="17360"/>
                  </a:lnTo>
                  <a:lnTo>
                    <a:pt x="10325" y="17377"/>
                  </a:lnTo>
                  <a:lnTo>
                    <a:pt x="10286" y="17404"/>
                  </a:lnTo>
                  <a:lnTo>
                    <a:pt x="10257" y="17432"/>
                  </a:lnTo>
                  <a:lnTo>
                    <a:pt x="8544" y="16529"/>
                  </a:lnTo>
                  <a:lnTo>
                    <a:pt x="8554" y="16494"/>
                  </a:lnTo>
                  <a:lnTo>
                    <a:pt x="8563" y="16466"/>
                  </a:lnTo>
                  <a:lnTo>
                    <a:pt x="8554" y="16430"/>
                  </a:lnTo>
                  <a:lnTo>
                    <a:pt x="8544" y="16403"/>
                  </a:lnTo>
                  <a:lnTo>
                    <a:pt x="8534" y="16376"/>
                  </a:lnTo>
                  <a:lnTo>
                    <a:pt x="8514" y="16349"/>
                  </a:lnTo>
                  <a:lnTo>
                    <a:pt x="8427" y="16295"/>
                  </a:lnTo>
                  <a:lnTo>
                    <a:pt x="8397" y="16295"/>
                  </a:lnTo>
                  <a:lnTo>
                    <a:pt x="8397" y="14490"/>
                  </a:lnTo>
                  <a:lnTo>
                    <a:pt x="8436" y="14481"/>
                  </a:lnTo>
                  <a:lnTo>
                    <a:pt x="8476" y="14463"/>
                  </a:lnTo>
                  <a:lnTo>
                    <a:pt x="8514" y="14445"/>
                  </a:lnTo>
                  <a:lnTo>
                    <a:pt x="8573" y="14391"/>
                  </a:lnTo>
                  <a:lnTo>
                    <a:pt x="8593" y="14355"/>
                  </a:lnTo>
                  <a:lnTo>
                    <a:pt x="8603" y="14319"/>
                  </a:lnTo>
                  <a:lnTo>
                    <a:pt x="8603" y="14228"/>
                  </a:lnTo>
                  <a:lnTo>
                    <a:pt x="8583" y="14193"/>
                  </a:lnTo>
                  <a:lnTo>
                    <a:pt x="10286" y="13290"/>
                  </a:lnTo>
                  <a:lnTo>
                    <a:pt x="10306" y="13317"/>
                  </a:lnTo>
                  <a:lnTo>
                    <a:pt x="10335" y="13335"/>
                  </a:lnTo>
                  <a:lnTo>
                    <a:pt x="10374" y="13345"/>
                  </a:lnTo>
                  <a:lnTo>
                    <a:pt x="10413" y="13354"/>
                  </a:lnTo>
                  <a:lnTo>
                    <a:pt x="10452" y="13345"/>
                  </a:lnTo>
                  <a:lnTo>
                    <a:pt x="10482" y="13335"/>
                  </a:lnTo>
                  <a:lnTo>
                    <a:pt x="10521" y="13308"/>
                  </a:lnTo>
                  <a:lnTo>
                    <a:pt x="10541" y="13281"/>
                  </a:lnTo>
                  <a:close/>
                  <a:moveTo>
                    <a:pt x="2388" y="13290"/>
                  </a:moveTo>
                  <a:lnTo>
                    <a:pt x="4120" y="14211"/>
                  </a:lnTo>
                  <a:lnTo>
                    <a:pt x="4101" y="14238"/>
                  </a:lnTo>
                  <a:lnTo>
                    <a:pt x="4101" y="14310"/>
                  </a:lnTo>
                  <a:lnTo>
                    <a:pt x="4110" y="14346"/>
                  </a:lnTo>
                  <a:lnTo>
                    <a:pt x="4150" y="14400"/>
                  </a:lnTo>
                  <a:lnTo>
                    <a:pt x="4208" y="14436"/>
                  </a:lnTo>
                  <a:lnTo>
                    <a:pt x="4237" y="14445"/>
                  </a:lnTo>
                  <a:lnTo>
                    <a:pt x="4277" y="14454"/>
                  </a:lnTo>
                  <a:lnTo>
                    <a:pt x="4277" y="16313"/>
                  </a:lnTo>
                  <a:lnTo>
                    <a:pt x="4218" y="16331"/>
                  </a:lnTo>
                  <a:lnTo>
                    <a:pt x="4179" y="16367"/>
                  </a:lnTo>
                  <a:lnTo>
                    <a:pt x="4139" y="16412"/>
                  </a:lnTo>
                  <a:lnTo>
                    <a:pt x="4130" y="16466"/>
                  </a:lnTo>
                  <a:lnTo>
                    <a:pt x="4139" y="16511"/>
                  </a:lnTo>
                  <a:lnTo>
                    <a:pt x="2378" y="17449"/>
                  </a:lnTo>
                  <a:lnTo>
                    <a:pt x="2358" y="17432"/>
                  </a:lnTo>
                  <a:lnTo>
                    <a:pt x="2329" y="17404"/>
                  </a:lnTo>
                  <a:lnTo>
                    <a:pt x="2289" y="17395"/>
                  </a:lnTo>
                  <a:lnTo>
                    <a:pt x="2222" y="17395"/>
                  </a:lnTo>
                  <a:lnTo>
                    <a:pt x="2182" y="17404"/>
                  </a:lnTo>
                  <a:lnTo>
                    <a:pt x="2153" y="17432"/>
                  </a:lnTo>
                  <a:lnTo>
                    <a:pt x="2133" y="17449"/>
                  </a:lnTo>
                  <a:lnTo>
                    <a:pt x="421" y="16538"/>
                  </a:lnTo>
                  <a:lnTo>
                    <a:pt x="430" y="16502"/>
                  </a:lnTo>
                  <a:lnTo>
                    <a:pt x="430" y="16430"/>
                  </a:lnTo>
                  <a:lnTo>
                    <a:pt x="421" y="16394"/>
                  </a:lnTo>
                  <a:lnTo>
                    <a:pt x="401" y="16358"/>
                  </a:lnTo>
                  <a:lnTo>
                    <a:pt x="372" y="16331"/>
                  </a:lnTo>
                  <a:lnTo>
                    <a:pt x="352" y="16304"/>
                  </a:lnTo>
                  <a:lnTo>
                    <a:pt x="313" y="16286"/>
                  </a:lnTo>
                  <a:lnTo>
                    <a:pt x="274" y="16277"/>
                  </a:lnTo>
                  <a:lnTo>
                    <a:pt x="235" y="16268"/>
                  </a:lnTo>
                  <a:lnTo>
                    <a:pt x="235" y="14445"/>
                  </a:lnTo>
                  <a:lnTo>
                    <a:pt x="274" y="14445"/>
                  </a:lnTo>
                  <a:lnTo>
                    <a:pt x="303" y="14427"/>
                  </a:lnTo>
                  <a:lnTo>
                    <a:pt x="332" y="14409"/>
                  </a:lnTo>
                  <a:lnTo>
                    <a:pt x="381" y="14364"/>
                  </a:lnTo>
                  <a:lnTo>
                    <a:pt x="391" y="14337"/>
                  </a:lnTo>
                  <a:lnTo>
                    <a:pt x="401" y="14310"/>
                  </a:lnTo>
                  <a:lnTo>
                    <a:pt x="401" y="14247"/>
                  </a:lnTo>
                  <a:lnTo>
                    <a:pt x="391" y="14211"/>
                  </a:lnTo>
                  <a:lnTo>
                    <a:pt x="2123" y="13290"/>
                  </a:lnTo>
                  <a:lnTo>
                    <a:pt x="2143" y="13317"/>
                  </a:lnTo>
                  <a:lnTo>
                    <a:pt x="2182" y="13345"/>
                  </a:lnTo>
                  <a:lnTo>
                    <a:pt x="2211" y="13354"/>
                  </a:lnTo>
                  <a:lnTo>
                    <a:pt x="2260" y="13362"/>
                  </a:lnTo>
                  <a:lnTo>
                    <a:pt x="2300" y="13354"/>
                  </a:lnTo>
                  <a:lnTo>
                    <a:pt x="2339" y="13345"/>
                  </a:lnTo>
                  <a:lnTo>
                    <a:pt x="2368" y="13317"/>
                  </a:lnTo>
                  <a:lnTo>
                    <a:pt x="2388" y="13290"/>
                  </a:lnTo>
                  <a:close/>
                  <a:moveTo>
                    <a:pt x="6528" y="13317"/>
                  </a:moveTo>
                  <a:lnTo>
                    <a:pt x="8162" y="14193"/>
                  </a:lnTo>
                  <a:lnTo>
                    <a:pt x="8143" y="14228"/>
                  </a:lnTo>
                  <a:lnTo>
                    <a:pt x="8143" y="14319"/>
                  </a:lnTo>
                  <a:lnTo>
                    <a:pt x="8162" y="14355"/>
                  </a:lnTo>
                  <a:lnTo>
                    <a:pt x="8181" y="14391"/>
                  </a:lnTo>
                  <a:lnTo>
                    <a:pt x="8201" y="14427"/>
                  </a:lnTo>
                  <a:lnTo>
                    <a:pt x="8230" y="14445"/>
                  </a:lnTo>
                  <a:lnTo>
                    <a:pt x="8270" y="14472"/>
                  </a:lnTo>
                  <a:lnTo>
                    <a:pt x="8309" y="14481"/>
                  </a:lnTo>
                  <a:lnTo>
                    <a:pt x="8358" y="14490"/>
                  </a:lnTo>
                  <a:lnTo>
                    <a:pt x="8358" y="16295"/>
                  </a:lnTo>
                  <a:lnTo>
                    <a:pt x="8319" y="16295"/>
                  </a:lnTo>
                  <a:lnTo>
                    <a:pt x="8290" y="16313"/>
                  </a:lnTo>
                  <a:lnTo>
                    <a:pt x="8260" y="16322"/>
                  </a:lnTo>
                  <a:lnTo>
                    <a:pt x="8230" y="16349"/>
                  </a:lnTo>
                  <a:lnTo>
                    <a:pt x="8212" y="16376"/>
                  </a:lnTo>
                  <a:lnTo>
                    <a:pt x="8201" y="16403"/>
                  </a:lnTo>
                  <a:lnTo>
                    <a:pt x="8192" y="16430"/>
                  </a:lnTo>
                  <a:lnTo>
                    <a:pt x="8181" y="16466"/>
                  </a:lnTo>
                  <a:lnTo>
                    <a:pt x="8192" y="16494"/>
                  </a:lnTo>
                  <a:lnTo>
                    <a:pt x="8201" y="16529"/>
                  </a:lnTo>
                  <a:lnTo>
                    <a:pt x="6459" y="17459"/>
                  </a:lnTo>
                  <a:lnTo>
                    <a:pt x="6440" y="17432"/>
                  </a:lnTo>
                  <a:lnTo>
                    <a:pt x="6410" y="17414"/>
                  </a:lnTo>
                  <a:lnTo>
                    <a:pt x="6371" y="17395"/>
                  </a:lnTo>
                  <a:lnTo>
                    <a:pt x="6293" y="17395"/>
                  </a:lnTo>
                  <a:lnTo>
                    <a:pt x="6234" y="17432"/>
                  </a:lnTo>
                  <a:lnTo>
                    <a:pt x="6215" y="17449"/>
                  </a:lnTo>
                  <a:lnTo>
                    <a:pt x="4443" y="16511"/>
                  </a:lnTo>
                  <a:lnTo>
                    <a:pt x="4452" y="16466"/>
                  </a:lnTo>
                  <a:lnTo>
                    <a:pt x="4443" y="16412"/>
                  </a:lnTo>
                  <a:lnTo>
                    <a:pt x="4414" y="16367"/>
                  </a:lnTo>
                  <a:lnTo>
                    <a:pt x="4374" y="16331"/>
                  </a:lnTo>
                  <a:lnTo>
                    <a:pt x="4316" y="16313"/>
                  </a:lnTo>
                  <a:lnTo>
                    <a:pt x="4316" y="14454"/>
                  </a:lnTo>
                  <a:lnTo>
                    <a:pt x="4355" y="14445"/>
                  </a:lnTo>
                  <a:lnTo>
                    <a:pt x="4385" y="14436"/>
                  </a:lnTo>
                  <a:lnTo>
                    <a:pt x="4414" y="14418"/>
                  </a:lnTo>
                  <a:lnTo>
                    <a:pt x="4463" y="14373"/>
                  </a:lnTo>
                  <a:lnTo>
                    <a:pt x="4472" y="14337"/>
                  </a:lnTo>
                  <a:lnTo>
                    <a:pt x="4482" y="14310"/>
                  </a:lnTo>
                  <a:lnTo>
                    <a:pt x="4492" y="14274"/>
                  </a:lnTo>
                  <a:lnTo>
                    <a:pt x="4482" y="14247"/>
                  </a:lnTo>
                  <a:lnTo>
                    <a:pt x="4472" y="14211"/>
                  </a:lnTo>
                  <a:lnTo>
                    <a:pt x="6136" y="13327"/>
                  </a:lnTo>
                  <a:lnTo>
                    <a:pt x="6175" y="13362"/>
                  </a:lnTo>
                  <a:lnTo>
                    <a:pt x="6224" y="13389"/>
                  </a:lnTo>
                  <a:lnTo>
                    <a:pt x="6273" y="13417"/>
                  </a:lnTo>
                  <a:lnTo>
                    <a:pt x="6391" y="13417"/>
                  </a:lnTo>
                  <a:lnTo>
                    <a:pt x="6449" y="13389"/>
                  </a:lnTo>
                  <a:lnTo>
                    <a:pt x="6488" y="13362"/>
                  </a:lnTo>
                  <a:lnTo>
                    <a:pt x="6528" y="13317"/>
                  </a:lnTo>
                  <a:close/>
                  <a:moveTo>
                    <a:pt x="18723" y="13300"/>
                  </a:moveTo>
                  <a:lnTo>
                    <a:pt x="20416" y="14201"/>
                  </a:lnTo>
                  <a:lnTo>
                    <a:pt x="20406" y="14238"/>
                  </a:lnTo>
                  <a:lnTo>
                    <a:pt x="20396" y="14274"/>
                  </a:lnTo>
                  <a:lnTo>
                    <a:pt x="20406" y="14310"/>
                  </a:lnTo>
                  <a:lnTo>
                    <a:pt x="20416" y="14346"/>
                  </a:lnTo>
                  <a:lnTo>
                    <a:pt x="20435" y="14382"/>
                  </a:lnTo>
                  <a:lnTo>
                    <a:pt x="20455" y="14409"/>
                  </a:lnTo>
                  <a:lnTo>
                    <a:pt x="20484" y="14427"/>
                  </a:lnTo>
                  <a:lnTo>
                    <a:pt x="20513" y="14454"/>
                  </a:lnTo>
                  <a:lnTo>
                    <a:pt x="20553" y="14463"/>
                  </a:lnTo>
                  <a:lnTo>
                    <a:pt x="20592" y="14472"/>
                  </a:lnTo>
                  <a:lnTo>
                    <a:pt x="20592" y="16304"/>
                  </a:lnTo>
                  <a:lnTo>
                    <a:pt x="20562" y="16304"/>
                  </a:lnTo>
                  <a:lnTo>
                    <a:pt x="20533" y="16322"/>
                  </a:lnTo>
                  <a:lnTo>
                    <a:pt x="20504" y="16331"/>
                  </a:lnTo>
                  <a:lnTo>
                    <a:pt x="20475" y="16349"/>
                  </a:lnTo>
                  <a:lnTo>
                    <a:pt x="20455" y="16376"/>
                  </a:lnTo>
                  <a:lnTo>
                    <a:pt x="20445" y="16403"/>
                  </a:lnTo>
                  <a:lnTo>
                    <a:pt x="20435" y="16430"/>
                  </a:lnTo>
                  <a:lnTo>
                    <a:pt x="20426" y="16466"/>
                  </a:lnTo>
                  <a:lnTo>
                    <a:pt x="20435" y="16494"/>
                  </a:lnTo>
                  <a:lnTo>
                    <a:pt x="20445" y="16521"/>
                  </a:lnTo>
                  <a:lnTo>
                    <a:pt x="18694" y="17459"/>
                  </a:lnTo>
                  <a:lnTo>
                    <a:pt x="18664" y="17432"/>
                  </a:lnTo>
                  <a:lnTo>
                    <a:pt x="18634" y="17414"/>
                  </a:lnTo>
                  <a:lnTo>
                    <a:pt x="18605" y="17404"/>
                  </a:lnTo>
                  <a:lnTo>
                    <a:pt x="18566" y="17395"/>
                  </a:lnTo>
                  <a:lnTo>
                    <a:pt x="18537" y="17404"/>
                  </a:lnTo>
                  <a:lnTo>
                    <a:pt x="18497" y="17414"/>
                  </a:lnTo>
                  <a:lnTo>
                    <a:pt x="18448" y="17459"/>
                  </a:lnTo>
                  <a:lnTo>
                    <a:pt x="16726" y="16538"/>
                  </a:lnTo>
                  <a:lnTo>
                    <a:pt x="16735" y="16502"/>
                  </a:lnTo>
                  <a:lnTo>
                    <a:pt x="16746" y="16466"/>
                  </a:lnTo>
                  <a:lnTo>
                    <a:pt x="16735" y="16430"/>
                  </a:lnTo>
                  <a:lnTo>
                    <a:pt x="16726" y="16394"/>
                  </a:lnTo>
                  <a:lnTo>
                    <a:pt x="16706" y="16358"/>
                  </a:lnTo>
                  <a:lnTo>
                    <a:pt x="16687" y="16331"/>
                  </a:lnTo>
                  <a:lnTo>
                    <a:pt x="16657" y="16304"/>
                  </a:lnTo>
                  <a:lnTo>
                    <a:pt x="16628" y="16286"/>
                  </a:lnTo>
                  <a:lnTo>
                    <a:pt x="16589" y="16277"/>
                  </a:lnTo>
                  <a:lnTo>
                    <a:pt x="16550" y="16268"/>
                  </a:lnTo>
                  <a:lnTo>
                    <a:pt x="16550" y="14418"/>
                  </a:lnTo>
                  <a:lnTo>
                    <a:pt x="16609" y="14400"/>
                  </a:lnTo>
                  <a:lnTo>
                    <a:pt x="16648" y="14364"/>
                  </a:lnTo>
                  <a:lnTo>
                    <a:pt x="16667" y="14328"/>
                  </a:lnTo>
                  <a:lnTo>
                    <a:pt x="16677" y="14274"/>
                  </a:lnTo>
                  <a:lnTo>
                    <a:pt x="16667" y="14228"/>
                  </a:lnTo>
                  <a:lnTo>
                    <a:pt x="18410" y="13308"/>
                  </a:lnTo>
                  <a:lnTo>
                    <a:pt x="18439" y="13335"/>
                  </a:lnTo>
                  <a:lnTo>
                    <a:pt x="18478" y="13362"/>
                  </a:lnTo>
                  <a:lnTo>
                    <a:pt x="18517" y="13372"/>
                  </a:lnTo>
                  <a:lnTo>
                    <a:pt x="18566" y="13381"/>
                  </a:lnTo>
                  <a:lnTo>
                    <a:pt x="18615" y="13372"/>
                  </a:lnTo>
                  <a:lnTo>
                    <a:pt x="18664" y="13362"/>
                  </a:lnTo>
                  <a:lnTo>
                    <a:pt x="18694" y="13335"/>
                  </a:lnTo>
                  <a:lnTo>
                    <a:pt x="18723" y="13300"/>
                  </a:lnTo>
                  <a:close/>
                  <a:moveTo>
                    <a:pt x="14495" y="0"/>
                  </a:moveTo>
                  <a:lnTo>
                    <a:pt x="14455" y="10"/>
                  </a:lnTo>
                  <a:lnTo>
                    <a:pt x="14417" y="18"/>
                  </a:lnTo>
                  <a:lnTo>
                    <a:pt x="14377" y="36"/>
                  </a:lnTo>
                  <a:lnTo>
                    <a:pt x="14348" y="55"/>
                  </a:lnTo>
                  <a:lnTo>
                    <a:pt x="14328" y="82"/>
                  </a:lnTo>
                  <a:lnTo>
                    <a:pt x="14308" y="117"/>
                  </a:lnTo>
                  <a:lnTo>
                    <a:pt x="14299" y="144"/>
                  </a:lnTo>
                  <a:lnTo>
                    <a:pt x="14289" y="181"/>
                  </a:lnTo>
                  <a:lnTo>
                    <a:pt x="14299" y="217"/>
                  </a:lnTo>
                  <a:lnTo>
                    <a:pt x="14308" y="253"/>
                  </a:lnTo>
                  <a:lnTo>
                    <a:pt x="12596" y="1164"/>
                  </a:lnTo>
                  <a:lnTo>
                    <a:pt x="12567" y="1128"/>
                  </a:lnTo>
                  <a:lnTo>
                    <a:pt x="12537" y="1110"/>
                  </a:lnTo>
                  <a:lnTo>
                    <a:pt x="12498" y="1092"/>
                  </a:lnTo>
                  <a:lnTo>
                    <a:pt x="12420" y="1092"/>
                  </a:lnTo>
                  <a:lnTo>
                    <a:pt x="12380" y="1101"/>
                  </a:lnTo>
                  <a:lnTo>
                    <a:pt x="12351" y="1119"/>
                  </a:lnTo>
                  <a:lnTo>
                    <a:pt x="12332" y="1137"/>
                  </a:lnTo>
                  <a:lnTo>
                    <a:pt x="12302" y="1164"/>
                  </a:lnTo>
                  <a:lnTo>
                    <a:pt x="12283" y="1218"/>
                  </a:lnTo>
                  <a:lnTo>
                    <a:pt x="12273" y="1255"/>
                  </a:lnTo>
                  <a:lnTo>
                    <a:pt x="12283" y="1282"/>
                  </a:lnTo>
                  <a:lnTo>
                    <a:pt x="12302" y="1336"/>
                  </a:lnTo>
                  <a:lnTo>
                    <a:pt x="12322" y="1363"/>
                  </a:lnTo>
                  <a:lnTo>
                    <a:pt x="12371" y="1399"/>
                  </a:lnTo>
                  <a:lnTo>
                    <a:pt x="12400" y="1408"/>
                  </a:lnTo>
                  <a:lnTo>
                    <a:pt x="12439" y="1417"/>
                  </a:lnTo>
                  <a:lnTo>
                    <a:pt x="12439" y="3284"/>
                  </a:lnTo>
                  <a:lnTo>
                    <a:pt x="12400" y="3284"/>
                  </a:lnTo>
                  <a:lnTo>
                    <a:pt x="12371" y="3293"/>
                  </a:lnTo>
                  <a:lnTo>
                    <a:pt x="12322" y="3330"/>
                  </a:lnTo>
                  <a:lnTo>
                    <a:pt x="12292" y="3384"/>
                  </a:lnTo>
                  <a:lnTo>
                    <a:pt x="12283" y="3411"/>
                  </a:lnTo>
                  <a:lnTo>
                    <a:pt x="12273" y="3438"/>
                  </a:lnTo>
                  <a:lnTo>
                    <a:pt x="12283" y="3465"/>
                  </a:lnTo>
                  <a:lnTo>
                    <a:pt x="12292" y="3492"/>
                  </a:lnTo>
                  <a:lnTo>
                    <a:pt x="10541" y="4431"/>
                  </a:lnTo>
                  <a:lnTo>
                    <a:pt x="10511" y="4404"/>
                  </a:lnTo>
                  <a:lnTo>
                    <a:pt x="10482" y="4385"/>
                  </a:lnTo>
                  <a:lnTo>
                    <a:pt x="10452" y="4367"/>
                  </a:lnTo>
                  <a:lnTo>
                    <a:pt x="10374" y="4367"/>
                  </a:lnTo>
                  <a:lnTo>
                    <a:pt x="10315" y="4404"/>
                  </a:lnTo>
                  <a:lnTo>
                    <a:pt x="10286" y="4421"/>
                  </a:lnTo>
                  <a:lnTo>
                    <a:pt x="8563" y="3510"/>
                  </a:lnTo>
                  <a:lnTo>
                    <a:pt x="8573" y="3474"/>
                  </a:lnTo>
                  <a:lnTo>
                    <a:pt x="8573" y="3402"/>
                  </a:lnTo>
                  <a:lnTo>
                    <a:pt x="8563" y="3365"/>
                  </a:lnTo>
                  <a:lnTo>
                    <a:pt x="8544" y="3330"/>
                  </a:lnTo>
                  <a:lnTo>
                    <a:pt x="8514" y="3303"/>
                  </a:lnTo>
                  <a:lnTo>
                    <a:pt x="8456" y="3266"/>
                  </a:lnTo>
                  <a:lnTo>
                    <a:pt x="8416" y="3257"/>
                  </a:lnTo>
                  <a:lnTo>
                    <a:pt x="8378" y="3248"/>
                  </a:lnTo>
                  <a:lnTo>
                    <a:pt x="8329" y="3257"/>
                  </a:lnTo>
                  <a:lnTo>
                    <a:pt x="8290" y="3266"/>
                  </a:lnTo>
                  <a:lnTo>
                    <a:pt x="8260" y="3284"/>
                  </a:lnTo>
                  <a:lnTo>
                    <a:pt x="8230" y="3303"/>
                  </a:lnTo>
                  <a:lnTo>
                    <a:pt x="8201" y="3330"/>
                  </a:lnTo>
                  <a:lnTo>
                    <a:pt x="8181" y="3365"/>
                  </a:lnTo>
                  <a:lnTo>
                    <a:pt x="8172" y="3402"/>
                  </a:lnTo>
                  <a:lnTo>
                    <a:pt x="8172" y="3474"/>
                  </a:lnTo>
                  <a:lnTo>
                    <a:pt x="8181" y="3510"/>
                  </a:lnTo>
                  <a:lnTo>
                    <a:pt x="6508" y="4404"/>
                  </a:lnTo>
                  <a:lnTo>
                    <a:pt x="6479" y="4367"/>
                  </a:lnTo>
                  <a:lnTo>
                    <a:pt x="6440" y="4340"/>
                  </a:lnTo>
                  <a:lnTo>
                    <a:pt x="6391" y="4322"/>
                  </a:lnTo>
                  <a:lnTo>
                    <a:pt x="6332" y="4313"/>
                  </a:lnTo>
                  <a:lnTo>
                    <a:pt x="6293" y="4313"/>
                  </a:lnTo>
                  <a:lnTo>
                    <a:pt x="6253" y="4331"/>
                  </a:lnTo>
                  <a:lnTo>
                    <a:pt x="6215" y="4349"/>
                  </a:lnTo>
                  <a:lnTo>
                    <a:pt x="6185" y="4367"/>
                  </a:lnTo>
                  <a:lnTo>
                    <a:pt x="6156" y="4404"/>
                  </a:lnTo>
                  <a:lnTo>
                    <a:pt x="6136" y="4431"/>
                  </a:lnTo>
                  <a:lnTo>
                    <a:pt x="6127" y="4466"/>
                  </a:lnTo>
                  <a:lnTo>
                    <a:pt x="6116" y="4511"/>
                  </a:lnTo>
                  <a:lnTo>
                    <a:pt x="6127" y="4548"/>
                  </a:lnTo>
                  <a:lnTo>
                    <a:pt x="6136" y="4584"/>
                  </a:lnTo>
                  <a:lnTo>
                    <a:pt x="6156" y="4611"/>
                  </a:lnTo>
                  <a:lnTo>
                    <a:pt x="6175" y="4647"/>
                  </a:lnTo>
                  <a:lnTo>
                    <a:pt x="6205" y="4665"/>
                  </a:lnTo>
                  <a:lnTo>
                    <a:pt x="6244" y="4683"/>
                  </a:lnTo>
                  <a:lnTo>
                    <a:pt x="6273" y="4701"/>
                  </a:lnTo>
                  <a:lnTo>
                    <a:pt x="6313" y="4701"/>
                  </a:lnTo>
                  <a:lnTo>
                    <a:pt x="6313" y="6524"/>
                  </a:lnTo>
                  <a:lnTo>
                    <a:pt x="6283" y="6532"/>
                  </a:lnTo>
                  <a:lnTo>
                    <a:pt x="6253" y="6542"/>
                  </a:lnTo>
                  <a:lnTo>
                    <a:pt x="6224" y="6559"/>
                  </a:lnTo>
                  <a:lnTo>
                    <a:pt x="6195" y="6578"/>
                  </a:lnTo>
                  <a:lnTo>
                    <a:pt x="6175" y="6605"/>
                  </a:lnTo>
                  <a:lnTo>
                    <a:pt x="6166" y="6632"/>
                  </a:lnTo>
                  <a:lnTo>
                    <a:pt x="6156" y="6668"/>
                  </a:lnTo>
                  <a:lnTo>
                    <a:pt x="6146" y="6695"/>
                  </a:lnTo>
                  <a:lnTo>
                    <a:pt x="6156" y="6731"/>
                  </a:lnTo>
                  <a:lnTo>
                    <a:pt x="6166" y="6758"/>
                  </a:lnTo>
                  <a:lnTo>
                    <a:pt x="6185" y="6794"/>
                  </a:lnTo>
                  <a:lnTo>
                    <a:pt x="6234" y="6839"/>
                  </a:lnTo>
                  <a:lnTo>
                    <a:pt x="6264" y="6858"/>
                  </a:lnTo>
                  <a:lnTo>
                    <a:pt x="6293" y="6866"/>
                  </a:lnTo>
                  <a:lnTo>
                    <a:pt x="6332" y="6866"/>
                  </a:lnTo>
                  <a:lnTo>
                    <a:pt x="6381" y="6858"/>
                  </a:lnTo>
                  <a:lnTo>
                    <a:pt x="6420" y="6848"/>
                  </a:lnTo>
                  <a:lnTo>
                    <a:pt x="6459" y="6821"/>
                  </a:lnTo>
                  <a:lnTo>
                    <a:pt x="6488" y="6785"/>
                  </a:lnTo>
                  <a:lnTo>
                    <a:pt x="8181" y="7687"/>
                  </a:lnTo>
                  <a:lnTo>
                    <a:pt x="8172" y="7724"/>
                  </a:lnTo>
                  <a:lnTo>
                    <a:pt x="8162" y="7769"/>
                  </a:lnTo>
                  <a:lnTo>
                    <a:pt x="8172" y="7805"/>
                  </a:lnTo>
                  <a:lnTo>
                    <a:pt x="8181" y="7841"/>
                  </a:lnTo>
                  <a:lnTo>
                    <a:pt x="8201" y="7868"/>
                  </a:lnTo>
                  <a:lnTo>
                    <a:pt x="8230" y="7904"/>
                  </a:lnTo>
                  <a:lnTo>
                    <a:pt x="8260" y="7922"/>
                  </a:lnTo>
                  <a:lnTo>
                    <a:pt x="8290" y="7940"/>
                  </a:lnTo>
                  <a:lnTo>
                    <a:pt x="8329" y="7949"/>
                  </a:lnTo>
                  <a:lnTo>
                    <a:pt x="8378" y="7958"/>
                  </a:lnTo>
                  <a:lnTo>
                    <a:pt x="8416" y="7949"/>
                  </a:lnTo>
                  <a:lnTo>
                    <a:pt x="8456" y="7940"/>
                  </a:lnTo>
                  <a:lnTo>
                    <a:pt x="8485" y="7922"/>
                  </a:lnTo>
                  <a:lnTo>
                    <a:pt x="8525" y="7904"/>
                  </a:lnTo>
                  <a:lnTo>
                    <a:pt x="8544" y="7868"/>
                  </a:lnTo>
                  <a:lnTo>
                    <a:pt x="8563" y="7841"/>
                  </a:lnTo>
                  <a:lnTo>
                    <a:pt x="8573" y="7805"/>
                  </a:lnTo>
                  <a:lnTo>
                    <a:pt x="8583" y="7769"/>
                  </a:lnTo>
                  <a:lnTo>
                    <a:pt x="8573" y="7724"/>
                  </a:lnTo>
                  <a:lnTo>
                    <a:pt x="8563" y="7687"/>
                  </a:lnTo>
                  <a:lnTo>
                    <a:pt x="10266" y="6785"/>
                  </a:lnTo>
                  <a:lnTo>
                    <a:pt x="10295" y="6812"/>
                  </a:lnTo>
                  <a:lnTo>
                    <a:pt x="10325" y="6839"/>
                  </a:lnTo>
                  <a:lnTo>
                    <a:pt x="10364" y="6848"/>
                  </a:lnTo>
                  <a:lnTo>
                    <a:pt x="10413" y="6858"/>
                  </a:lnTo>
                  <a:lnTo>
                    <a:pt x="10452" y="6848"/>
                  </a:lnTo>
                  <a:lnTo>
                    <a:pt x="10501" y="6839"/>
                  </a:lnTo>
                  <a:lnTo>
                    <a:pt x="10530" y="6812"/>
                  </a:lnTo>
                  <a:lnTo>
                    <a:pt x="10560" y="6785"/>
                  </a:lnTo>
                  <a:lnTo>
                    <a:pt x="12273" y="7697"/>
                  </a:lnTo>
                  <a:lnTo>
                    <a:pt x="12254" y="7724"/>
                  </a:lnTo>
                  <a:lnTo>
                    <a:pt x="12254" y="7796"/>
                  </a:lnTo>
                  <a:lnTo>
                    <a:pt x="12263" y="7832"/>
                  </a:lnTo>
                  <a:lnTo>
                    <a:pt x="12283" y="7859"/>
                  </a:lnTo>
                  <a:lnTo>
                    <a:pt x="12302" y="7886"/>
                  </a:lnTo>
                  <a:lnTo>
                    <a:pt x="12332" y="7913"/>
                  </a:lnTo>
                  <a:lnTo>
                    <a:pt x="12361" y="7931"/>
                  </a:lnTo>
                  <a:lnTo>
                    <a:pt x="12400" y="7940"/>
                  </a:lnTo>
                  <a:lnTo>
                    <a:pt x="12439" y="7949"/>
                  </a:lnTo>
                  <a:lnTo>
                    <a:pt x="12439" y="9799"/>
                  </a:lnTo>
                  <a:lnTo>
                    <a:pt x="12380" y="9817"/>
                  </a:lnTo>
                  <a:lnTo>
                    <a:pt x="12332" y="9853"/>
                  </a:lnTo>
                  <a:lnTo>
                    <a:pt x="12302" y="9898"/>
                  </a:lnTo>
                  <a:lnTo>
                    <a:pt x="12283" y="9952"/>
                  </a:lnTo>
                  <a:lnTo>
                    <a:pt x="12292" y="10006"/>
                  </a:lnTo>
                  <a:lnTo>
                    <a:pt x="10560" y="10927"/>
                  </a:lnTo>
                  <a:lnTo>
                    <a:pt x="10530" y="10900"/>
                  </a:lnTo>
                  <a:lnTo>
                    <a:pt x="10501" y="10881"/>
                  </a:lnTo>
                  <a:lnTo>
                    <a:pt x="10452" y="10863"/>
                  </a:lnTo>
                  <a:lnTo>
                    <a:pt x="10413" y="10854"/>
                  </a:lnTo>
                  <a:lnTo>
                    <a:pt x="10364" y="10863"/>
                  </a:lnTo>
                  <a:lnTo>
                    <a:pt x="10325" y="10873"/>
                  </a:lnTo>
                  <a:lnTo>
                    <a:pt x="10295" y="10900"/>
                  </a:lnTo>
                  <a:lnTo>
                    <a:pt x="10266" y="10927"/>
                  </a:lnTo>
                  <a:lnTo>
                    <a:pt x="8544" y="10006"/>
                  </a:lnTo>
                  <a:lnTo>
                    <a:pt x="8554" y="9979"/>
                  </a:lnTo>
                  <a:lnTo>
                    <a:pt x="8554" y="9916"/>
                  </a:lnTo>
                  <a:lnTo>
                    <a:pt x="8534" y="9889"/>
                  </a:lnTo>
                  <a:lnTo>
                    <a:pt x="8525" y="9862"/>
                  </a:lnTo>
                  <a:lnTo>
                    <a:pt x="8505" y="9835"/>
                  </a:lnTo>
                  <a:lnTo>
                    <a:pt x="8446" y="9799"/>
                  </a:lnTo>
                  <a:lnTo>
                    <a:pt x="8407" y="9790"/>
                  </a:lnTo>
                  <a:lnTo>
                    <a:pt x="8338" y="9790"/>
                  </a:lnTo>
                  <a:lnTo>
                    <a:pt x="8299" y="9799"/>
                  </a:lnTo>
                  <a:lnTo>
                    <a:pt x="8270" y="9817"/>
                  </a:lnTo>
                  <a:lnTo>
                    <a:pt x="8221" y="9862"/>
                  </a:lnTo>
                  <a:lnTo>
                    <a:pt x="8212" y="9889"/>
                  </a:lnTo>
                  <a:lnTo>
                    <a:pt x="8201" y="9916"/>
                  </a:lnTo>
                  <a:lnTo>
                    <a:pt x="8192" y="9952"/>
                  </a:lnTo>
                  <a:lnTo>
                    <a:pt x="8192" y="9979"/>
                  </a:lnTo>
                  <a:lnTo>
                    <a:pt x="8201" y="10015"/>
                  </a:lnTo>
                  <a:lnTo>
                    <a:pt x="6479" y="10935"/>
                  </a:lnTo>
                  <a:lnTo>
                    <a:pt x="6449" y="10900"/>
                  </a:lnTo>
                  <a:lnTo>
                    <a:pt x="6420" y="10881"/>
                  </a:lnTo>
                  <a:lnTo>
                    <a:pt x="6381" y="10863"/>
                  </a:lnTo>
                  <a:lnTo>
                    <a:pt x="6302" y="10863"/>
                  </a:lnTo>
                  <a:lnTo>
                    <a:pt x="6264" y="10873"/>
                  </a:lnTo>
                  <a:lnTo>
                    <a:pt x="6234" y="10890"/>
                  </a:lnTo>
                  <a:lnTo>
                    <a:pt x="6215" y="10908"/>
                  </a:lnTo>
                  <a:lnTo>
                    <a:pt x="6175" y="10962"/>
                  </a:lnTo>
                  <a:lnTo>
                    <a:pt x="6166" y="10990"/>
                  </a:lnTo>
                  <a:lnTo>
                    <a:pt x="6166" y="11053"/>
                  </a:lnTo>
                  <a:lnTo>
                    <a:pt x="6175" y="11080"/>
                  </a:lnTo>
                  <a:lnTo>
                    <a:pt x="6205" y="11125"/>
                  </a:lnTo>
                  <a:lnTo>
                    <a:pt x="6253" y="11161"/>
                  </a:lnTo>
                  <a:lnTo>
                    <a:pt x="6283" y="11170"/>
                  </a:lnTo>
                  <a:lnTo>
                    <a:pt x="6313" y="11179"/>
                  </a:lnTo>
                  <a:lnTo>
                    <a:pt x="6313" y="12993"/>
                  </a:lnTo>
                  <a:lnTo>
                    <a:pt x="6273" y="13001"/>
                  </a:lnTo>
                  <a:lnTo>
                    <a:pt x="6234" y="13020"/>
                  </a:lnTo>
                  <a:lnTo>
                    <a:pt x="6195" y="13038"/>
                  </a:lnTo>
                  <a:lnTo>
                    <a:pt x="6136" y="13092"/>
                  </a:lnTo>
                  <a:lnTo>
                    <a:pt x="6116" y="13128"/>
                  </a:lnTo>
                  <a:lnTo>
                    <a:pt x="6107" y="13164"/>
                  </a:lnTo>
                  <a:lnTo>
                    <a:pt x="6107" y="13254"/>
                  </a:lnTo>
                  <a:lnTo>
                    <a:pt x="6127" y="13290"/>
                  </a:lnTo>
                  <a:lnTo>
                    <a:pt x="4452" y="14174"/>
                  </a:lnTo>
                  <a:lnTo>
                    <a:pt x="4423" y="14148"/>
                  </a:lnTo>
                  <a:lnTo>
                    <a:pt x="4385" y="14121"/>
                  </a:lnTo>
                  <a:lnTo>
                    <a:pt x="4345" y="14102"/>
                  </a:lnTo>
                  <a:lnTo>
                    <a:pt x="4247" y="14102"/>
                  </a:lnTo>
                  <a:lnTo>
                    <a:pt x="4199" y="14121"/>
                  </a:lnTo>
                  <a:lnTo>
                    <a:pt x="4169" y="14148"/>
                  </a:lnTo>
                  <a:lnTo>
                    <a:pt x="4130" y="14174"/>
                  </a:lnTo>
                  <a:lnTo>
                    <a:pt x="2407" y="13254"/>
                  </a:lnTo>
                  <a:lnTo>
                    <a:pt x="2417" y="13209"/>
                  </a:lnTo>
                  <a:lnTo>
                    <a:pt x="2417" y="13182"/>
                  </a:lnTo>
                  <a:lnTo>
                    <a:pt x="2407" y="13146"/>
                  </a:lnTo>
                  <a:lnTo>
                    <a:pt x="2388" y="13128"/>
                  </a:lnTo>
                  <a:lnTo>
                    <a:pt x="2368" y="13101"/>
                  </a:lnTo>
                  <a:lnTo>
                    <a:pt x="2349" y="13083"/>
                  </a:lnTo>
                  <a:lnTo>
                    <a:pt x="2320" y="13074"/>
                  </a:lnTo>
                  <a:lnTo>
                    <a:pt x="2289" y="13065"/>
                  </a:lnTo>
                  <a:lnTo>
                    <a:pt x="2260" y="13056"/>
                  </a:lnTo>
                  <a:lnTo>
                    <a:pt x="2222" y="13065"/>
                  </a:lnTo>
                  <a:lnTo>
                    <a:pt x="2192" y="13074"/>
                  </a:lnTo>
                  <a:lnTo>
                    <a:pt x="2163" y="13083"/>
                  </a:lnTo>
                  <a:lnTo>
                    <a:pt x="2143" y="13101"/>
                  </a:lnTo>
                  <a:lnTo>
                    <a:pt x="2123" y="13128"/>
                  </a:lnTo>
                  <a:lnTo>
                    <a:pt x="2104" y="13146"/>
                  </a:lnTo>
                  <a:lnTo>
                    <a:pt x="2094" y="13182"/>
                  </a:lnTo>
                  <a:lnTo>
                    <a:pt x="2094" y="13209"/>
                  </a:lnTo>
                  <a:lnTo>
                    <a:pt x="2104" y="13263"/>
                  </a:lnTo>
                  <a:lnTo>
                    <a:pt x="372" y="14183"/>
                  </a:lnTo>
                  <a:lnTo>
                    <a:pt x="342" y="14148"/>
                  </a:lnTo>
                  <a:lnTo>
                    <a:pt x="303" y="14121"/>
                  </a:lnTo>
                  <a:lnTo>
                    <a:pt x="264" y="14111"/>
                  </a:lnTo>
                  <a:lnTo>
                    <a:pt x="215" y="14102"/>
                  </a:lnTo>
                  <a:lnTo>
                    <a:pt x="176" y="14102"/>
                  </a:lnTo>
                  <a:lnTo>
                    <a:pt x="146" y="14121"/>
                  </a:lnTo>
                  <a:lnTo>
                    <a:pt x="108" y="14129"/>
                  </a:lnTo>
                  <a:lnTo>
                    <a:pt x="88" y="14156"/>
                  </a:lnTo>
                  <a:lnTo>
                    <a:pt x="59" y="14183"/>
                  </a:lnTo>
                  <a:lnTo>
                    <a:pt x="39" y="14211"/>
                  </a:lnTo>
                  <a:lnTo>
                    <a:pt x="29" y="14238"/>
                  </a:lnTo>
                  <a:lnTo>
                    <a:pt x="29" y="14310"/>
                  </a:lnTo>
                  <a:lnTo>
                    <a:pt x="39" y="14337"/>
                  </a:lnTo>
                  <a:lnTo>
                    <a:pt x="78" y="14391"/>
                  </a:lnTo>
                  <a:lnTo>
                    <a:pt x="108" y="14418"/>
                  </a:lnTo>
                  <a:lnTo>
                    <a:pt x="126" y="14427"/>
                  </a:lnTo>
                  <a:lnTo>
                    <a:pt x="166" y="14445"/>
                  </a:lnTo>
                  <a:lnTo>
                    <a:pt x="195" y="14445"/>
                  </a:lnTo>
                  <a:lnTo>
                    <a:pt x="195" y="16268"/>
                  </a:lnTo>
                  <a:lnTo>
                    <a:pt x="157" y="16268"/>
                  </a:lnTo>
                  <a:lnTo>
                    <a:pt x="117" y="16286"/>
                  </a:lnTo>
                  <a:lnTo>
                    <a:pt x="88" y="16304"/>
                  </a:lnTo>
                  <a:lnTo>
                    <a:pt x="29" y="16358"/>
                  </a:lnTo>
                  <a:lnTo>
                    <a:pt x="19" y="16394"/>
                  </a:lnTo>
                  <a:lnTo>
                    <a:pt x="0" y="16421"/>
                  </a:lnTo>
                  <a:lnTo>
                    <a:pt x="0" y="16466"/>
                  </a:lnTo>
                  <a:lnTo>
                    <a:pt x="9" y="16502"/>
                  </a:lnTo>
                  <a:lnTo>
                    <a:pt x="19" y="16538"/>
                  </a:lnTo>
                  <a:lnTo>
                    <a:pt x="39" y="16575"/>
                  </a:lnTo>
                  <a:lnTo>
                    <a:pt x="97" y="16629"/>
                  </a:lnTo>
                  <a:lnTo>
                    <a:pt x="137" y="16647"/>
                  </a:lnTo>
                  <a:lnTo>
                    <a:pt x="176" y="16655"/>
                  </a:lnTo>
                  <a:lnTo>
                    <a:pt x="215" y="16665"/>
                  </a:lnTo>
                  <a:lnTo>
                    <a:pt x="274" y="16655"/>
                  </a:lnTo>
                  <a:lnTo>
                    <a:pt x="323" y="16638"/>
                  </a:lnTo>
                  <a:lnTo>
                    <a:pt x="361" y="16610"/>
                  </a:lnTo>
                  <a:lnTo>
                    <a:pt x="401" y="16575"/>
                  </a:lnTo>
                  <a:lnTo>
                    <a:pt x="2114" y="17486"/>
                  </a:lnTo>
                  <a:lnTo>
                    <a:pt x="2104" y="17531"/>
                  </a:lnTo>
                  <a:lnTo>
                    <a:pt x="2104" y="17558"/>
                  </a:lnTo>
                  <a:lnTo>
                    <a:pt x="2114" y="17585"/>
                  </a:lnTo>
                  <a:lnTo>
                    <a:pt x="2143" y="17630"/>
                  </a:lnTo>
                  <a:lnTo>
                    <a:pt x="2192" y="17666"/>
                  </a:lnTo>
                  <a:lnTo>
                    <a:pt x="2222" y="17675"/>
                  </a:lnTo>
                  <a:lnTo>
                    <a:pt x="2289" y="17675"/>
                  </a:lnTo>
                  <a:lnTo>
                    <a:pt x="2320" y="17666"/>
                  </a:lnTo>
                  <a:lnTo>
                    <a:pt x="2368" y="17630"/>
                  </a:lnTo>
                  <a:lnTo>
                    <a:pt x="2398" y="17585"/>
                  </a:lnTo>
                  <a:lnTo>
                    <a:pt x="2407" y="17558"/>
                  </a:lnTo>
                  <a:lnTo>
                    <a:pt x="2407" y="17531"/>
                  </a:lnTo>
                  <a:lnTo>
                    <a:pt x="2398" y="17486"/>
                  </a:lnTo>
                  <a:lnTo>
                    <a:pt x="4159" y="16548"/>
                  </a:lnTo>
                  <a:lnTo>
                    <a:pt x="4188" y="16575"/>
                  </a:lnTo>
                  <a:lnTo>
                    <a:pt x="4218" y="16593"/>
                  </a:lnTo>
                  <a:lnTo>
                    <a:pt x="4257" y="16610"/>
                  </a:lnTo>
                  <a:lnTo>
                    <a:pt x="4335" y="16610"/>
                  </a:lnTo>
                  <a:lnTo>
                    <a:pt x="4374" y="16593"/>
                  </a:lnTo>
                  <a:lnTo>
                    <a:pt x="4403" y="16575"/>
                  </a:lnTo>
                  <a:lnTo>
                    <a:pt x="4434" y="16548"/>
                  </a:lnTo>
                  <a:lnTo>
                    <a:pt x="6195" y="17486"/>
                  </a:lnTo>
                  <a:lnTo>
                    <a:pt x="6185" y="17531"/>
                  </a:lnTo>
                  <a:lnTo>
                    <a:pt x="6185" y="17558"/>
                  </a:lnTo>
                  <a:lnTo>
                    <a:pt x="6195" y="17585"/>
                  </a:lnTo>
                  <a:lnTo>
                    <a:pt x="6224" y="17630"/>
                  </a:lnTo>
                  <a:lnTo>
                    <a:pt x="6273" y="17666"/>
                  </a:lnTo>
                  <a:lnTo>
                    <a:pt x="6302" y="17666"/>
                  </a:lnTo>
                  <a:lnTo>
                    <a:pt x="6332" y="17675"/>
                  </a:lnTo>
                  <a:lnTo>
                    <a:pt x="6362" y="17666"/>
                  </a:lnTo>
                  <a:lnTo>
                    <a:pt x="6391" y="17666"/>
                  </a:lnTo>
                  <a:lnTo>
                    <a:pt x="6440" y="17630"/>
                  </a:lnTo>
                  <a:lnTo>
                    <a:pt x="6469" y="17585"/>
                  </a:lnTo>
                  <a:lnTo>
                    <a:pt x="6488" y="17531"/>
                  </a:lnTo>
                  <a:lnTo>
                    <a:pt x="6479" y="17486"/>
                  </a:lnTo>
                  <a:lnTo>
                    <a:pt x="8221" y="16556"/>
                  </a:lnTo>
                  <a:lnTo>
                    <a:pt x="8250" y="16593"/>
                  </a:lnTo>
                  <a:lnTo>
                    <a:pt x="8279" y="16620"/>
                  </a:lnTo>
                  <a:lnTo>
                    <a:pt x="8329" y="16629"/>
                  </a:lnTo>
                  <a:lnTo>
                    <a:pt x="8378" y="16638"/>
                  </a:lnTo>
                  <a:lnTo>
                    <a:pt x="8416" y="16629"/>
                  </a:lnTo>
                  <a:lnTo>
                    <a:pt x="8465" y="16620"/>
                  </a:lnTo>
                  <a:lnTo>
                    <a:pt x="8505" y="16593"/>
                  </a:lnTo>
                  <a:lnTo>
                    <a:pt x="8534" y="16556"/>
                  </a:lnTo>
                  <a:lnTo>
                    <a:pt x="10237" y="17468"/>
                  </a:lnTo>
                  <a:lnTo>
                    <a:pt x="10227" y="17495"/>
                  </a:lnTo>
                  <a:lnTo>
                    <a:pt x="10227" y="17567"/>
                  </a:lnTo>
                  <a:lnTo>
                    <a:pt x="10237" y="17603"/>
                  </a:lnTo>
                  <a:lnTo>
                    <a:pt x="10276" y="17657"/>
                  </a:lnTo>
                  <a:lnTo>
                    <a:pt x="10306" y="17675"/>
                  </a:lnTo>
                  <a:lnTo>
                    <a:pt x="10335" y="17693"/>
                  </a:lnTo>
                  <a:lnTo>
                    <a:pt x="10374" y="17702"/>
                  </a:lnTo>
                  <a:lnTo>
                    <a:pt x="10413" y="17711"/>
                  </a:lnTo>
                  <a:lnTo>
                    <a:pt x="10452" y="17702"/>
                  </a:lnTo>
                  <a:lnTo>
                    <a:pt x="10482" y="17693"/>
                  </a:lnTo>
                  <a:lnTo>
                    <a:pt x="10521" y="17675"/>
                  </a:lnTo>
                  <a:lnTo>
                    <a:pt x="10550" y="17657"/>
                  </a:lnTo>
                  <a:lnTo>
                    <a:pt x="10590" y="17603"/>
                  </a:lnTo>
                  <a:lnTo>
                    <a:pt x="10599" y="17567"/>
                  </a:lnTo>
                  <a:lnTo>
                    <a:pt x="10599" y="17504"/>
                  </a:lnTo>
                  <a:lnTo>
                    <a:pt x="10590" y="17468"/>
                  </a:lnTo>
                  <a:lnTo>
                    <a:pt x="12302" y="16556"/>
                  </a:lnTo>
                  <a:lnTo>
                    <a:pt x="12332" y="16583"/>
                  </a:lnTo>
                  <a:lnTo>
                    <a:pt x="12371" y="16610"/>
                  </a:lnTo>
                  <a:lnTo>
                    <a:pt x="12410" y="16620"/>
                  </a:lnTo>
                  <a:lnTo>
                    <a:pt x="12449" y="16629"/>
                  </a:lnTo>
                  <a:lnTo>
                    <a:pt x="12489" y="16620"/>
                  </a:lnTo>
                  <a:lnTo>
                    <a:pt x="12518" y="16610"/>
                  </a:lnTo>
                  <a:lnTo>
                    <a:pt x="12547" y="16602"/>
                  </a:lnTo>
                  <a:lnTo>
                    <a:pt x="12596" y="16556"/>
                  </a:lnTo>
                  <a:lnTo>
                    <a:pt x="12615" y="16529"/>
                  </a:lnTo>
                  <a:lnTo>
                    <a:pt x="12625" y="16494"/>
                  </a:lnTo>
                  <a:lnTo>
                    <a:pt x="12625" y="16430"/>
                  </a:lnTo>
                  <a:lnTo>
                    <a:pt x="12615" y="16403"/>
                  </a:lnTo>
                  <a:lnTo>
                    <a:pt x="12586" y="16358"/>
                  </a:lnTo>
                  <a:lnTo>
                    <a:pt x="12537" y="16322"/>
                  </a:lnTo>
                  <a:lnTo>
                    <a:pt x="12478" y="16304"/>
                  </a:lnTo>
                  <a:lnTo>
                    <a:pt x="12478" y="14427"/>
                  </a:lnTo>
                  <a:lnTo>
                    <a:pt x="12527" y="14409"/>
                  </a:lnTo>
                  <a:lnTo>
                    <a:pt x="12576" y="14373"/>
                  </a:lnTo>
                  <a:lnTo>
                    <a:pt x="12606" y="14328"/>
                  </a:lnTo>
                  <a:lnTo>
                    <a:pt x="12615" y="14274"/>
                  </a:lnTo>
                  <a:lnTo>
                    <a:pt x="12606" y="14220"/>
                  </a:lnTo>
                  <a:lnTo>
                    <a:pt x="14338" y="13300"/>
                  </a:lnTo>
                  <a:lnTo>
                    <a:pt x="14368" y="13335"/>
                  </a:lnTo>
                  <a:lnTo>
                    <a:pt x="14406" y="13354"/>
                  </a:lnTo>
                  <a:lnTo>
                    <a:pt x="14446" y="13372"/>
                  </a:lnTo>
                  <a:lnTo>
                    <a:pt x="14524" y="13372"/>
                  </a:lnTo>
                  <a:lnTo>
                    <a:pt x="14563" y="13362"/>
                  </a:lnTo>
                  <a:lnTo>
                    <a:pt x="14592" y="13345"/>
                  </a:lnTo>
                  <a:lnTo>
                    <a:pt x="14621" y="13327"/>
                  </a:lnTo>
                  <a:lnTo>
                    <a:pt x="14661" y="13273"/>
                  </a:lnTo>
                  <a:lnTo>
                    <a:pt x="14670" y="13245"/>
                  </a:lnTo>
                  <a:lnTo>
                    <a:pt x="14670" y="13173"/>
                  </a:lnTo>
                  <a:lnTo>
                    <a:pt x="14661" y="13146"/>
                  </a:lnTo>
                  <a:lnTo>
                    <a:pt x="14621" y="13101"/>
                  </a:lnTo>
                  <a:lnTo>
                    <a:pt x="14573" y="13065"/>
                  </a:lnTo>
                  <a:lnTo>
                    <a:pt x="14543" y="13047"/>
                  </a:lnTo>
                  <a:lnTo>
                    <a:pt x="14514" y="13047"/>
                  </a:lnTo>
                  <a:lnTo>
                    <a:pt x="14514" y="11188"/>
                  </a:lnTo>
                  <a:lnTo>
                    <a:pt x="14543" y="11179"/>
                  </a:lnTo>
                  <a:lnTo>
                    <a:pt x="14573" y="11170"/>
                  </a:lnTo>
                  <a:lnTo>
                    <a:pt x="14632" y="11134"/>
                  </a:lnTo>
                  <a:lnTo>
                    <a:pt x="14661" y="11080"/>
                  </a:lnTo>
                  <a:lnTo>
                    <a:pt x="14670" y="11053"/>
                  </a:lnTo>
                  <a:lnTo>
                    <a:pt x="14670" y="10990"/>
                  </a:lnTo>
                  <a:lnTo>
                    <a:pt x="14661" y="10962"/>
                  </a:lnTo>
                  <a:lnTo>
                    <a:pt x="16403" y="10033"/>
                  </a:lnTo>
                  <a:lnTo>
                    <a:pt x="16433" y="10052"/>
                  </a:lnTo>
                  <a:lnTo>
                    <a:pt x="16462" y="10069"/>
                  </a:lnTo>
                  <a:lnTo>
                    <a:pt x="16491" y="10087"/>
                  </a:lnTo>
                  <a:lnTo>
                    <a:pt x="16569" y="10087"/>
                  </a:lnTo>
                  <a:lnTo>
                    <a:pt x="16599" y="10069"/>
                  </a:lnTo>
                  <a:lnTo>
                    <a:pt x="16628" y="10052"/>
                  </a:lnTo>
                  <a:lnTo>
                    <a:pt x="16657" y="10024"/>
                  </a:lnTo>
                  <a:lnTo>
                    <a:pt x="18410" y="10962"/>
                  </a:lnTo>
                  <a:lnTo>
                    <a:pt x="18399" y="10990"/>
                  </a:lnTo>
                  <a:lnTo>
                    <a:pt x="18399" y="11053"/>
                  </a:lnTo>
                  <a:lnTo>
                    <a:pt x="18410" y="11080"/>
                  </a:lnTo>
                  <a:lnTo>
                    <a:pt x="18439" y="11125"/>
                  </a:lnTo>
                  <a:lnTo>
                    <a:pt x="18497" y="11161"/>
                  </a:lnTo>
                  <a:lnTo>
                    <a:pt x="18556" y="11179"/>
                  </a:lnTo>
                  <a:lnTo>
                    <a:pt x="18556" y="13038"/>
                  </a:lnTo>
                  <a:lnTo>
                    <a:pt x="18517" y="13047"/>
                  </a:lnTo>
                  <a:lnTo>
                    <a:pt x="18488" y="13056"/>
                  </a:lnTo>
                  <a:lnTo>
                    <a:pt x="18459" y="13074"/>
                  </a:lnTo>
                  <a:lnTo>
                    <a:pt x="18429" y="13092"/>
                  </a:lnTo>
                  <a:lnTo>
                    <a:pt x="18410" y="13119"/>
                  </a:lnTo>
                  <a:lnTo>
                    <a:pt x="18390" y="13146"/>
                  </a:lnTo>
                  <a:lnTo>
                    <a:pt x="18380" y="13173"/>
                  </a:lnTo>
                  <a:lnTo>
                    <a:pt x="18380" y="13245"/>
                  </a:lnTo>
                  <a:lnTo>
                    <a:pt x="18399" y="13273"/>
                  </a:lnTo>
                  <a:lnTo>
                    <a:pt x="16657" y="14201"/>
                  </a:lnTo>
                  <a:lnTo>
                    <a:pt x="16628" y="14174"/>
                  </a:lnTo>
                  <a:lnTo>
                    <a:pt x="16599" y="14156"/>
                  </a:lnTo>
                  <a:lnTo>
                    <a:pt x="16569" y="14139"/>
                  </a:lnTo>
                  <a:lnTo>
                    <a:pt x="16500" y="14139"/>
                  </a:lnTo>
                  <a:lnTo>
                    <a:pt x="16471" y="14148"/>
                  </a:lnTo>
                  <a:lnTo>
                    <a:pt x="16422" y="14174"/>
                  </a:lnTo>
                  <a:lnTo>
                    <a:pt x="16393" y="14220"/>
                  </a:lnTo>
                  <a:lnTo>
                    <a:pt x="16374" y="14274"/>
                  </a:lnTo>
                  <a:lnTo>
                    <a:pt x="16393" y="14328"/>
                  </a:lnTo>
                  <a:lnTo>
                    <a:pt x="16413" y="14373"/>
                  </a:lnTo>
                  <a:lnTo>
                    <a:pt x="16462" y="14400"/>
                  </a:lnTo>
                  <a:lnTo>
                    <a:pt x="16511" y="14418"/>
                  </a:lnTo>
                  <a:lnTo>
                    <a:pt x="16511" y="16268"/>
                  </a:lnTo>
                  <a:lnTo>
                    <a:pt x="16471" y="16277"/>
                  </a:lnTo>
                  <a:lnTo>
                    <a:pt x="16433" y="16286"/>
                  </a:lnTo>
                  <a:lnTo>
                    <a:pt x="16403" y="16304"/>
                  </a:lnTo>
                  <a:lnTo>
                    <a:pt x="16374" y="16331"/>
                  </a:lnTo>
                  <a:lnTo>
                    <a:pt x="16354" y="16358"/>
                  </a:lnTo>
                  <a:lnTo>
                    <a:pt x="16334" y="16394"/>
                  </a:lnTo>
                  <a:lnTo>
                    <a:pt x="16325" y="16430"/>
                  </a:lnTo>
                  <a:lnTo>
                    <a:pt x="16315" y="16466"/>
                  </a:lnTo>
                  <a:lnTo>
                    <a:pt x="16325" y="16502"/>
                  </a:lnTo>
                  <a:lnTo>
                    <a:pt x="16334" y="16538"/>
                  </a:lnTo>
                  <a:lnTo>
                    <a:pt x="16354" y="16575"/>
                  </a:lnTo>
                  <a:lnTo>
                    <a:pt x="16413" y="16629"/>
                  </a:lnTo>
                  <a:lnTo>
                    <a:pt x="16442" y="16647"/>
                  </a:lnTo>
                  <a:lnTo>
                    <a:pt x="16491" y="16655"/>
                  </a:lnTo>
                  <a:lnTo>
                    <a:pt x="16531" y="16665"/>
                  </a:lnTo>
                  <a:lnTo>
                    <a:pt x="16589" y="16655"/>
                  </a:lnTo>
                  <a:lnTo>
                    <a:pt x="16638" y="16638"/>
                  </a:lnTo>
                  <a:lnTo>
                    <a:pt x="16677" y="16610"/>
                  </a:lnTo>
                  <a:lnTo>
                    <a:pt x="16706" y="16566"/>
                  </a:lnTo>
                  <a:lnTo>
                    <a:pt x="18429" y="17486"/>
                  </a:lnTo>
                  <a:lnTo>
                    <a:pt x="18419" y="17531"/>
                  </a:lnTo>
                  <a:lnTo>
                    <a:pt x="18429" y="17585"/>
                  </a:lnTo>
                  <a:lnTo>
                    <a:pt x="18459" y="17621"/>
                  </a:lnTo>
                  <a:lnTo>
                    <a:pt x="18497" y="17657"/>
                  </a:lnTo>
                  <a:lnTo>
                    <a:pt x="18556" y="17666"/>
                  </a:lnTo>
                  <a:lnTo>
                    <a:pt x="18556" y="19534"/>
                  </a:lnTo>
                  <a:lnTo>
                    <a:pt x="18517" y="19543"/>
                  </a:lnTo>
                  <a:lnTo>
                    <a:pt x="18478" y="19552"/>
                  </a:lnTo>
                  <a:lnTo>
                    <a:pt x="18448" y="19570"/>
                  </a:lnTo>
                  <a:lnTo>
                    <a:pt x="18419" y="19588"/>
                  </a:lnTo>
                  <a:lnTo>
                    <a:pt x="18399" y="19615"/>
                  </a:lnTo>
                  <a:lnTo>
                    <a:pt x="18380" y="19651"/>
                  </a:lnTo>
                  <a:lnTo>
                    <a:pt x="18370" y="19687"/>
                  </a:lnTo>
                  <a:lnTo>
                    <a:pt x="18361" y="19723"/>
                  </a:lnTo>
                  <a:lnTo>
                    <a:pt x="18370" y="19759"/>
                  </a:lnTo>
                  <a:lnTo>
                    <a:pt x="18380" y="19796"/>
                  </a:lnTo>
                  <a:lnTo>
                    <a:pt x="16716" y="20680"/>
                  </a:lnTo>
                  <a:lnTo>
                    <a:pt x="16677" y="20643"/>
                  </a:lnTo>
                  <a:lnTo>
                    <a:pt x="16638" y="20616"/>
                  </a:lnTo>
                  <a:lnTo>
                    <a:pt x="16589" y="20598"/>
                  </a:lnTo>
                  <a:lnTo>
                    <a:pt x="16531" y="20590"/>
                  </a:lnTo>
                  <a:lnTo>
                    <a:pt x="16482" y="20590"/>
                  </a:lnTo>
                  <a:lnTo>
                    <a:pt x="16442" y="20608"/>
                  </a:lnTo>
                  <a:lnTo>
                    <a:pt x="16403" y="20625"/>
                  </a:lnTo>
                  <a:lnTo>
                    <a:pt x="16374" y="20643"/>
                  </a:lnTo>
                  <a:lnTo>
                    <a:pt x="16344" y="20680"/>
                  </a:lnTo>
                  <a:lnTo>
                    <a:pt x="16325" y="20707"/>
                  </a:lnTo>
                  <a:lnTo>
                    <a:pt x="16315" y="20752"/>
                  </a:lnTo>
                  <a:lnTo>
                    <a:pt x="16315" y="20824"/>
                  </a:lnTo>
                  <a:lnTo>
                    <a:pt x="16325" y="20860"/>
                  </a:lnTo>
                  <a:lnTo>
                    <a:pt x="16344" y="20896"/>
                  </a:lnTo>
                  <a:lnTo>
                    <a:pt x="16374" y="20923"/>
                  </a:lnTo>
                  <a:lnTo>
                    <a:pt x="16403" y="20950"/>
                  </a:lnTo>
                  <a:lnTo>
                    <a:pt x="16433" y="20969"/>
                  </a:lnTo>
                  <a:lnTo>
                    <a:pt x="16471" y="20986"/>
                  </a:lnTo>
                  <a:lnTo>
                    <a:pt x="16511" y="20986"/>
                  </a:lnTo>
                  <a:lnTo>
                    <a:pt x="16511" y="21600"/>
                  </a:lnTo>
                  <a:lnTo>
                    <a:pt x="16550" y="21600"/>
                  </a:lnTo>
                  <a:lnTo>
                    <a:pt x="16550" y="20986"/>
                  </a:lnTo>
                  <a:lnTo>
                    <a:pt x="16589" y="20977"/>
                  </a:lnTo>
                  <a:lnTo>
                    <a:pt x="16628" y="20969"/>
                  </a:lnTo>
                  <a:lnTo>
                    <a:pt x="16667" y="20950"/>
                  </a:lnTo>
                  <a:lnTo>
                    <a:pt x="16687" y="20923"/>
                  </a:lnTo>
                  <a:lnTo>
                    <a:pt x="16716" y="20896"/>
                  </a:lnTo>
                  <a:lnTo>
                    <a:pt x="16735" y="20860"/>
                  </a:lnTo>
                  <a:lnTo>
                    <a:pt x="16746" y="20824"/>
                  </a:lnTo>
                  <a:lnTo>
                    <a:pt x="16746" y="20752"/>
                  </a:lnTo>
                  <a:lnTo>
                    <a:pt x="16735" y="20716"/>
                  </a:lnTo>
                  <a:lnTo>
                    <a:pt x="18399" y="19823"/>
                  </a:lnTo>
                  <a:lnTo>
                    <a:pt x="18429" y="19859"/>
                  </a:lnTo>
                  <a:lnTo>
                    <a:pt x="18468" y="19886"/>
                  </a:lnTo>
                  <a:lnTo>
                    <a:pt x="18517" y="19903"/>
                  </a:lnTo>
                  <a:lnTo>
                    <a:pt x="18566" y="19913"/>
                  </a:lnTo>
                  <a:lnTo>
                    <a:pt x="18625" y="19903"/>
                  </a:lnTo>
                  <a:lnTo>
                    <a:pt x="18664" y="19886"/>
                  </a:lnTo>
                  <a:lnTo>
                    <a:pt x="18713" y="19859"/>
                  </a:lnTo>
                  <a:lnTo>
                    <a:pt x="18742" y="19823"/>
                  </a:lnTo>
                  <a:lnTo>
                    <a:pt x="20396" y="20707"/>
                  </a:lnTo>
                  <a:lnTo>
                    <a:pt x="20387" y="20743"/>
                  </a:lnTo>
                  <a:lnTo>
                    <a:pt x="20377" y="20788"/>
                  </a:lnTo>
                  <a:lnTo>
                    <a:pt x="20387" y="20833"/>
                  </a:lnTo>
                  <a:lnTo>
                    <a:pt x="20396" y="20870"/>
                  </a:lnTo>
                  <a:lnTo>
                    <a:pt x="20416" y="20905"/>
                  </a:lnTo>
                  <a:lnTo>
                    <a:pt x="20475" y="20959"/>
                  </a:lnTo>
                  <a:lnTo>
                    <a:pt x="20513" y="20977"/>
                  </a:lnTo>
                  <a:lnTo>
                    <a:pt x="20553" y="20986"/>
                  </a:lnTo>
                  <a:lnTo>
                    <a:pt x="20592" y="20996"/>
                  </a:lnTo>
                  <a:lnTo>
                    <a:pt x="20592" y="21600"/>
                  </a:lnTo>
                  <a:lnTo>
                    <a:pt x="20631" y="21600"/>
                  </a:lnTo>
                  <a:lnTo>
                    <a:pt x="20631" y="20996"/>
                  </a:lnTo>
                  <a:lnTo>
                    <a:pt x="20670" y="20986"/>
                  </a:lnTo>
                  <a:lnTo>
                    <a:pt x="20710" y="20977"/>
                  </a:lnTo>
                  <a:lnTo>
                    <a:pt x="20748" y="20950"/>
                  </a:lnTo>
                  <a:lnTo>
                    <a:pt x="20778" y="20932"/>
                  </a:lnTo>
                  <a:lnTo>
                    <a:pt x="20797" y="20896"/>
                  </a:lnTo>
                  <a:lnTo>
                    <a:pt x="20817" y="20870"/>
                  </a:lnTo>
                  <a:lnTo>
                    <a:pt x="20827" y="20824"/>
                  </a:lnTo>
                  <a:lnTo>
                    <a:pt x="20837" y="20788"/>
                  </a:lnTo>
                  <a:lnTo>
                    <a:pt x="20827" y="20752"/>
                  </a:lnTo>
                  <a:lnTo>
                    <a:pt x="20817" y="20707"/>
                  </a:lnTo>
                  <a:lnTo>
                    <a:pt x="21600" y="20292"/>
                  </a:lnTo>
                  <a:lnTo>
                    <a:pt x="21600" y="20247"/>
                  </a:lnTo>
                  <a:lnTo>
                    <a:pt x="20797" y="20680"/>
                  </a:lnTo>
                  <a:lnTo>
                    <a:pt x="20768" y="20635"/>
                  </a:lnTo>
                  <a:lnTo>
                    <a:pt x="20719" y="20608"/>
                  </a:lnTo>
                  <a:lnTo>
                    <a:pt x="20670" y="20590"/>
                  </a:lnTo>
                  <a:lnTo>
                    <a:pt x="20611" y="20581"/>
                  </a:lnTo>
                  <a:lnTo>
                    <a:pt x="20553" y="20590"/>
                  </a:lnTo>
                  <a:lnTo>
                    <a:pt x="20494" y="20608"/>
                  </a:lnTo>
                  <a:lnTo>
                    <a:pt x="20455" y="20635"/>
                  </a:lnTo>
                  <a:lnTo>
                    <a:pt x="20416" y="20670"/>
                  </a:lnTo>
                  <a:lnTo>
                    <a:pt x="18762" y="19787"/>
                  </a:lnTo>
                  <a:lnTo>
                    <a:pt x="18772" y="19759"/>
                  </a:lnTo>
                  <a:lnTo>
                    <a:pt x="18772" y="19687"/>
                  </a:lnTo>
                  <a:lnTo>
                    <a:pt x="18762" y="19651"/>
                  </a:lnTo>
                  <a:lnTo>
                    <a:pt x="18742" y="19624"/>
                  </a:lnTo>
                  <a:lnTo>
                    <a:pt x="18723" y="19597"/>
                  </a:lnTo>
                  <a:lnTo>
                    <a:pt x="18694" y="19570"/>
                  </a:lnTo>
                  <a:lnTo>
                    <a:pt x="18664" y="19552"/>
                  </a:lnTo>
                  <a:lnTo>
                    <a:pt x="18634" y="19543"/>
                  </a:lnTo>
                  <a:lnTo>
                    <a:pt x="18596" y="19534"/>
                  </a:lnTo>
                  <a:lnTo>
                    <a:pt x="18596" y="17666"/>
                  </a:lnTo>
                  <a:lnTo>
                    <a:pt x="18645" y="17648"/>
                  </a:lnTo>
                  <a:lnTo>
                    <a:pt x="18683" y="17621"/>
                  </a:lnTo>
                  <a:lnTo>
                    <a:pt x="18703" y="17585"/>
                  </a:lnTo>
                  <a:lnTo>
                    <a:pt x="18713" y="17531"/>
                  </a:lnTo>
                  <a:lnTo>
                    <a:pt x="18703" y="17495"/>
                  </a:lnTo>
                  <a:lnTo>
                    <a:pt x="20465" y="16556"/>
                  </a:lnTo>
                  <a:lnTo>
                    <a:pt x="20524" y="16610"/>
                  </a:lnTo>
                  <a:lnTo>
                    <a:pt x="20562" y="16620"/>
                  </a:lnTo>
                  <a:lnTo>
                    <a:pt x="20611" y="16629"/>
                  </a:lnTo>
                  <a:lnTo>
                    <a:pt x="20651" y="16620"/>
                  </a:lnTo>
                  <a:lnTo>
                    <a:pt x="20690" y="16610"/>
                  </a:lnTo>
                  <a:lnTo>
                    <a:pt x="20729" y="16583"/>
                  </a:lnTo>
                  <a:lnTo>
                    <a:pt x="20759" y="16556"/>
                  </a:lnTo>
                  <a:lnTo>
                    <a:pt x="21600" y="16999"/>
                  </a:lnTo>
                  <a:lnTo>
                    <a:pt x="21600" y="16962"/>
                  </a:lnTo>
                  <a:lnTo>
                    <a:pt x="20778" y="16521"/>
                  </a:lnTo>
                  <a:lnTo>
                    <a:pt x="20778" y="16494"/>
                  </a:lnTo>
                  <a:lnTo>
                    <a:pt x="20788" y="16466"/>
                  </a:lnTo>
                  <a:lnTo>
                    <a:pt x="20778" y="16430"/>
                  </a:lnTo>
                  <a:lnTo>
                    <a:pt x="20778" y="16403"/>
                  </a:lnTo>
                  <a:lnTo>
                    <a:pt x="20739" y="16358"/>
                  </a:lnTo>
                  <a:lnTo>
                    <a:pt x="20690" y="16322"/>
                  </a:lnTo>
                  <a:lnTo>
                    <a:pt x="20631" y="16304"/>
                  </a:lnTo>
                  <a:lnTo>
                    <a:pt x="20631" y="14463"/>
                  </a:lnTo>
                  <a:lnTo>
                    <a:pt x="20670" y="14463"/>
                  </a:lnTo>
                  <a:lnTo>
                    <a:pt x="20710" y="14445"/>
                  </a:lnTo>
                  <a:lnTo>
                    <a:pt x="20739" y="14427"/>
                  </a:lnTo>
                  <a:lnTo>
                    <a:pt x="20768" y="14409"/>
                  </a:lnTo>
                  <a:lnTo>
                    <a:pt x="20788" y="14373"/>
                  </a:lnTo>
                  <a:lnTo>
                    <a:pt x="20808" y="14346"/>
                  </a:lnTo>
                  <a:lnTo>
                    <a:pt x="20817" y="14310"/>
                  </a:lnTo>
                  <a:lnTo>
                    <a:pt x="20817" y="14238"/>
                  </a:lnTo>
                  <a:lnTo>
                    <a:pt x="20797" y="14201"/>
                  </a:lnTo>
                  <a:lnTo>
                    <a:pt x="21600" y="13778"/>
                  </a:lnTo>
                  <a:lnTo>
                    <a:pt x="21600" y="13741"/>
                  </a:lnTo>
                  <a:lnTo>
                    <a:pt x="20788" y="14174"/>
                  </a:lnTo>
                  <a:lnTo>
                    <a:pt x="20748" y="14139"/>
                  </a:lnTo>
                  <a:lnTo>
                    <a:pt x="20710" y="14111"/>
                  </a:lnTo>
                  <a:lnTo>
                    <a:pt x="20660" y="14094"/>
                  </a:lnTo>
                  <a:lnTo>
                    <a:pt x="20611" y="14084"/>
                  </a:lnTo>
                  <a:lnTo>
                    <a:pt x="20553" y="14094"/>
                  </a:lnTo>
                  <a:lnTo>
                    <a:pt x="20504" y="14102"/>
                  </a:lnTo>
                  <a:lnTo>
                    <a:pt x="20465" y="14129"/>
                  </a:lnTo>
                  <a:lnTo>
                    <a:pt x="20435" y="14166"/>
                  </a:lnTo>
                  <a:lnTo>
                    <a:pt x="18742" y="13273"/>
                  </a:lnTo>
                  <a:lnTo>
                    <a:pt x="18752" y="13236"/>
                  </a:lnTo>
                  <a:lnTo>
                    <a:pt x="18752" y="13173"/>
                  </a:lnTo>
                  <a:lnTo>
                    <a:pt x="18742" y="13146"/>
                  </a:lnTo>
                  <a:lnTo>
                    <a:pt x="18732" y="13119"/>
                  </a:lnTo>
                  <a:lnTo>
                    <a:pt x="18713" y="13092"/>
                  </a:lnTo>
                  <a:lnTo>
                    <a:pt x="18654" y="13056"/>
                  </a:lnTo>
                  <a:lnTo>
                    <a:pt x="18625" y="13047"/>
                  </a:lnTo>
                  <a:lnTo>
                    <a:pt x="18596" y="13038"/>
                  </a:lnTo>
                  <a:lnTo>
                    <a:pt x="18596" y="11179"/>
                  </a:lnTo>
                  <a:lnTo>
                    <a:pt x="18654" y="11161"/>
                  </a:lnTo>
                  <a:lnTo>
                    <a:pt x="18694" y="11125"/>
                  </a:lnTo>
                  <a:lnTo>
                    <a:pt x="18732" y="11080"/>
                  </a:lnTo>
                  <a:lnTo>
                    <a:pt x="18742" y="11026"/>
                  </a:lnTo>
                  <a:lnTo>
                    <a:pt x="18732" y="10990"/>
                  </a:lnTo>
                  <a:lnTo>
                    <a:pt x="18723" y="10962"/>
                  </a:lnTo>
                  <a:lnTo>
                    <a:pt x="20435" y="10060"/>
                  </a:lnTo>
                  <a:lnTo>
                    <a:pt x="20465" y="10087"/>
                  </a:lnTo>
                  <a:lnTo>
                    <a:pt x="20513" y="10114"/>
                  </a:lnTo>
                  <a:lnTo>
                    <a:pt x="20553" y="10133"/>
                  </a:lnTo>
                  <a:lnTo>
                    <a:pt x="20611" y="10141"/>
                  </a:lnTo>
                  <a:lnTo>
                    <a:pt x="20660" y="10133"/>
                  </a:lnTo>
                  <a:lnTo>
                    <a:pt x="20710" y="10114"/>
                  </a:lnTo>
                  <a:lnTo>
                    <a:pt x="20748" y="10087"/>
                  </a:lnTo>
                  <a:lnTo>
                    <a:pt x="20778" y="10052"/>
                  </a:lnTo>
                  <a:lnTo>
                    <a:pt x="21600" y="10485"/>
                  </a:lnTo>
                  <a:lnTo>
                    <a:pt x="21600" y="10448"/>
                  </a:lnTo>
                  <a:lnTo>
                    <a:pt x="20797" y="10024"/>
                  </a:lnTo>
                  <a:lnTo>
                    <a:pt x="20808" y="9988"/>
                  </a:lnTo>
                  <a:lnTo>
                    <a:pt x="20817" y="9952"/>
                  </a:lnTo>
                  <a:lnTo>
                    <a:pt x="20808" y="9916"/>
                  </a:lnTo>
                  <a:lnTo>
                    <a:pt x="20797" y="9880"/>
                  </a:lnTo>
                  <a:lnTo>
                    <a:pt x="20788" y="9853"/>
                  </a:lnTo>
                  <a:lnTo>
                    <a:pt x="20759" y="9826"/>
                  </a:lnTo>
                  <a:lnTo>
                    <a:pt x="20739" y="9799"/>
                  </a:lnTo>
                  <a:lnTo>
                    <a:pt x="20700" y="9780"/>
                  </a:lnTo>
                  <a:lnTo>
                    <a:pt x="20670" y="9772"/>
                  </a:lnTo>
                  <a:lnTo>
                    <a:pt x="20631" y="9763"/>
                  </a:lnTo>
                  <a:lnTo>
                    <a:pt x="20631" y="7895"/>
                  </a:lnTo>
                  <a:lnTo>
                    <a:pt x="20680" y="7886"/>
                  </a:lnTo>
                  <a:lnTo>
                    <a:pt x="20719" y="7850"/>
                  </a:lnTo>
                  <a:lnTo>
                    <a:pt x="20748" y="7813"/>
                  </a:lnTo>
                  <a:lnTo>
                    <a:pt x="20759" y="7769"/>
                  </a:lnTo>
                  <a:lnTo>
                    <a:pt x="20748" y="7724"/>
                  </a:lnTo>
                  <a:lnTo>
                    <a:pt x="21600" y="7264"/>
                  </a:lnTo>
                  <a:lnTo>
                    <a:pt x="21600" y="7227"/>
                  </a:lnTo>
                  <a:lnTo>
                    <a:pt x="20729" y="7687"/>
                  </a:lnTo>
                  <a:lnTo>
                    <a:pt x="20710" y="7660"/>
                  </a:lnTo>
                  <a:lnTo>
                    <a:pt x="20680" y="7642"/>
                  </a:lnTo>
                  <a:lnTo>
                    <a:pt x="20641" y="7633"/>
                  </a:lnTo>
                  <a:lnTo>
                    <a:pt x="20611" y="7625"/>
                  </a:lnTo>
                  <a:lnTo>
                    <a:pt x="20573" y="7633"/>
                  </a:lnTo>
                  <a:lnTo>
                    <a:pt x="20543" y="7642"/>
                  </a:lnTo>
                  <a:lnTo>
                    <a:pt x="20513" y="7660"/>
                  </a:lnTo>
                  <a:lnTo>
                    <a:pt x="20494" y="7687"/>
                  </a:lnTo>
                  <a:lnTo>
                    <a:pt x="18723" y="6740"/>
                  </a:lnTo>
                  <a:lnTo>
                    <a:pt x="18723" y="6695"/>
                  </a:lnTo>
                  <a:lnTo>
                    <a:pt x="18713" y="6641"/>
                  </a:lnTo>
                  <a:lnTo>
                    <a:pt x="18683" y="6605"/>
                  </a:lnTo>
                  <a:lnTo>
                    <a:pt x="18645" y="6569"/>
                  </a:lnTo>
                  <a:lnTo>
                    <a:pt x="18596" y="6551"/>
                  </a:lnTo>
                  <a:lnTo>
                    <a:pt x="18596" y="4638"/>
                  </a:lnTo>
                  <a:lnTo>
                    <a:pt x="18645" y="4620"/>
                  </a:lnTo>
                  <a:lnTo>
                    <a:pt x="18674" y="4592"/>
                  </a:lnTo>
                  <a:lnTo>
                    <a:pt x="18703" y="4557"/>
                  </a:lnTo>
                  <a:lnTo>
                    <a:pt x="18713" y="4511"/>
                  </a:lnTo>
                  <a:lnTo>
                    <a:pt x="18703" y="4458"/>
                  </a:lnTo>
                  <a:lnTo>
                    <a:pt x="18674" y="4412"/>
                  </a:lnTo>
                  <a:lnTo>
                    <a:pt x="18625" y="4385"/>
                  </a:lnTo>
                  <a:lnTo>
                    <a:pt x="18566" y="4376"/>
                  </a:lnTo>
                  <a:lnTo>
                    <a:pt x="18537" y="4385"/>
                  </a:lnTo>
                  <a:lnTo>
                    <a:pt x="18507" y="4394"/>
                  </a:lnTo>
                  <a:lnTo>
                    <a:pt x="18478" y="4412"/>
                  </a:lnTo>
                  <a:lnTo>
                    <a:pt x="18459" y="4431"/>
                  </a:lnTo>
                  <a:lnTo>
                    <a:pt x="16697" y="3492"/>
                  </a:lnTo>
                  <a:lnTo>
                    <a:pt x="16706" y="3438"/>
                  </a:lnTo>
                  <a:lnTo>
                    <a:pt x="16687" y="3384"/>
                  </a:lnTo>
                  <a:lnTo>
                    <a:pt x="16657" y="3338"/>
                  </a:lnTo>
                  <a:lnTo>
                    <a:pt x="16609" y="3303"/>
                  </a:lnTo>
                  <a:lnTo>
                    <a:pt x="16550" y="3284"/>
                  </a:lnTo>
                  <a:lnTo>
                    <a:pt x="16550" y="1390"/>
                  </a:lnTo>
                  <a:lnTo>
                    <a:pt x="16599" y="1371"/>
                  </a:lnTo>
                  <a:lnTo>
                    <a:pt x="16648" y="1344"/>
                  </a:lnTo>
                  <a:lnTo>
                    <a:pt x="16667" y="1299"/>
                  </a:lnTo>
                  <a:lnTo>
                    <a:pt x="16677" y="1255"/>
                  </a:lnTo>
                  <a:lnTo>
                    <a:pt x="16677" y="1227"/>
                  </a:lnTo>
                  <a:lnTo>
                    <a:pt x="16667" y="1200"/>
                  </a:lnTo>
                  <a:lnTo>
                    <a:pt x="16638" y="1155"/>
                  </a:lnTo>
                  <a:lnTo>
                    <a:pt x="16589" y="1128"/>
                  </a:lnTo>
                  <a:lnTo>
                    <a:pt x="16531" y="1110"/>
                  </a:lnTo>
                  <a:lnTo>
                    <a:pt x="16491" y="1119"/>
                  </a:lnTo>
                  <a:lnTo>
                    <a:pt x="16462" y="1128"/>
                  </a:lnTo>
                  <a:lnTo>
                    <a:pt x="16433" y="1146"/>
                  </a:lnTo>
                  <a:lnTo>
                    <a:pt x="16413" y="1173"/>
                  </a:lnTo>
                  <a:lnTo>
                    <a:pt x="14670" y="243"/>
                  </a:lnTo>
                  <a:lnTo>
                    <a:pt x="14681" y="217"/>
                  </a:lnTo>
                  <a:lnTo>
                    <a:pt x="14690" y="181"/>
                  </a:lnTo>
                  <a:lnTo>
                    <a:pt x="14681" y="144"/>
                  </a:lnTo>
                  <a:lnTo>
                    <a:pt x="14670" y="117"/>
                  </a:lnTo>
                  <a:lnTo>
                    <a:pt x="14652" y="82"/>
                  </a:lnTo>
                  <a:lnTo>
                    <a:pt x="14632" y="55"/>
                  </a:lnTo>
                  <a:lnTo>
                    <a:pt x="14602" y="36"/>
                  </a:lnTo>
                  <a:lnTo>
                    <a:pt x="14563" y="18"/>
                  </a:lnTo>
                  <a:lnTo>
                    <a:pt x="14534" y="10"/>
                  </a:lnTo>
                  <a:lnTo>
                    <a:pt x="1449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5" name="Google Shape;55;p4"/>
            <p:cNvSpPr/>
            <p:nvPr/>
          </p:nvSpPr>
          <p:spPr>
            <a:xfrm rot="10800000">
              <a:off x="88" y="3333722"/>
              <a:ext cx="988249" cy="61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68" y="1252"/>
                  </a:moveTo>
                  <a:lnTo>
                    <a:pt x="10722" y="5473"/>
                  </a:lnTo>
                  <a:lnTo>
                    <a:pt x="10697" y="5641"/>
                  </a:lnTo>
                  <a:lnTo>
                    <a:pt x="10670" y="5847"/>
                  </a:lnTo>
                  <a:lnTo>
                    <a:pt x="10697" y="6016"/>
                  </a:lnTo>
                  <a:lnTo>
                    <a:pt x="10722" y="6181"/>
                  </a:lnTo>
                  <a:lnTo>
                    <a:pt x="10775" y="6350"/>
                  </a:lnTo>
                  <a:lnTo>
                    <a:pt x="10827" y="6475"/>
                  </a:lnTo>
                  <a:lnTo>
                    <a:pt x="10905" y="6600"/>
                  </a:lnTo>
                  <a:lnTo>
                    <a:pt x="10983" y="6685"/>
                  </a:lnTo>
                  <a:lnTo>
                    <a:pt x="11086" y="6725"/>
                  </a:lnTo>
                  <a:lnTo>
                    <a:pt x="11191" y="6769"/>
                  </a:lnTo>
                  <a:lnTo>
                    <a:pt x="11191" y="15250"/>
                  </a:lnTo>
                  <a:lnTo>
                    <a:pt x="11113" y="15250"/>
                  </a:lnTo>
                  <a:lnTo>
                    <a:pt x="11036" y="15290"/>
                  </a:lnTo>
                  <a:lnTo>
                    <a:pt x="10905" y="15459"/>
                  </a:lnTo>
                  <a:lnTo>
                    <a:pt x="10800" y="15709"/>
                  </a:lnTo>
                  <a:lnTo>
                    <a:pt x="10775" y="15834"/>
                  </a:lnTo>
                  <a:lnTo>
                    <a:pt x="10775" y="16127"/>
                  </a:lnTo>
                  <a:lnTo>
                    <a:pt x="10800" y="16252"/>
                  </a:lnTo>
                  <a:lnTo>
                    <a:pt x="6142" y="20557"/>
                  </a:lnTo>
                  <a:lnTo>
                    <a:pt x="6065" y="20472"/>
                  </a:lnTo>
                  <a:lnTo>
                    <a:pt x="6012" y="20388"/>
                  </a:lnTo>
                  <a:lnTo>
                    <a:pt x="5909" y="20303"/>
                  </a:lnTo>
                  <a:lnTo>
                    <a:pt x="5726" y="20303"/>
                  </a:lnTo>
                  <a:lnTo>
                    <a:pt x="5648" y="20388"/>
                  </a:lnTo>
                  <a:lnTo>
                    <a:pt x="5570" y="20428"/>
                  </a:lnTo>
                  <a:lnTo>
                    <a:pt x="5518" y="20557"/>
                  </a:lnTo>
                  <a:lnTo>
                    <a:pt x="782" y="16168"/>
                  </a:lnTo>
                  <a:lnTo>
                    <a:pt x="808" y="15959"/>
                  </a:lnTo>
                  <a:lnTo>
                    <a:pt x="782" y="15749"/>
                  </a:lnTo>
                  <a:lnTo>
                    <a:pt x="705" y="15543"/>
                  </a:lnTo>
                  <a:lnTo>
                    <a:pt x="599" y="15415"/>
                  </a:lnTo>
                  <a:lnTo>
                    <a:pt x="469" y="15334"/>
                  </a:lnTo>
                  <a:lnTo>
                    <a:pt x="469" y="6475"/>
                  </a:lnTo>
                  <a:lnTo>
                    <a:pt x="599" y="6391"/>
                  </a:lnTo>
                  <a:lnTo>
                    <a:pt x="705" y="6266"/>
                  </a:lnTo>
                  <a:lnTo>
                    <a:pt x="755" y="6057"/>
                  </a:lnTo>
                  <a:lnTo>
                    <a:pt x="782" y="5847"/>
                  </a:lnTo>
                  <a:lnTo>
                    <a:pt x="755" y="5641"/>
                  </a:lnTo>
                  <a:lnTo>
                    <a:pt x="5465" y="1252"/>
                  </a:lnTo>
                  <a:lnTo>
                    <a:pt x="5543" y="1377"/>
                  </a:lnTo>
                  <a:lnTo>
                    <a:pt x="5623" y="1502"/>
                  </a:lnTo>
                  <a:lnTo>
                    <a:pt x="5726" y="1546"/>
                  </a:lnTo>
                  <a:lnTo>
                    <a:pt x="5831" y="1587"/>
                  </a:lnTo>
                  <a:lnTo>
                    <a:pt x="5934" y="1546"/>
                  </a:lnTo>
                  <a:lnTo>
                    <a:pt x="6012" y="1462"/>
                  </a:lnTo>
                  <a:lnTo>
                    <a:pt x="6117" y="1377"/>
                  </a:lnTo>
                  <a:lnTo>
                    <a:pt x="6168" y="1252"/>
                  </a:lnTo>
                  <a:close/>
                  <a:moveTo>
                    <a:pt x="16551" y="0"/>
                  </a:moveTo>
                  <a:lnTo>
                    <a:pt x="16448" y="84"/>
                  </a:lnTo>
                  <a:lnTo>
                    <a:pt x="16343" y="165"/>
                  </a:lnTo>
                  <a:lnTo>
                    <a:pt x="16265" y="250"/>
                  </a:lnTo>
                  <a:lnTo>
                    <a:pt x="16187" y="375"/>
                  </a:lnTo>
                  <a:lnTo>
                    <a:pt x="16135" y="544"/>
                  </a:lnTo>
                  <a:lnTo>
                    <a:pt x="16110" y="709"/>
                  </a:lnTo>
                  <a:lnTo>
                    <a:pt x="16110" y="1087"/>
                  </a:lnTo>
                  <a:lnTo>
                    <a:pt x="16135" y="1252"/>
                  </a:lnTo>
                  <a:lnTo>
                    <a:pt x="11710" y="5348"/>
                  </a:lnTo>
                  <a:lnTo>
                    <a:pt x="11633" y="5179"/>
                  </a:lnTo>
                  <a:lnTo>
                    <a:pt x="11502" y="5054"/>
                  </a:lnTo>
                  <a:lnTo>
                    <a:pt x="11374" y="4973"/>
                  </a:lnTo>
                  <a:lnTo>
                    <a:pt x="11244" y="4929"/>
                  </a:lnTo>
                  <a:lnTo>
                    <a:pt x="11113" y="4973"/>
                  </a:lnTo>
                  <a:lnTo>
                    <a:pt x="10983" y="5054"/>
                  </a:lnTo>
                  <a:lnTo>
                    <a:pt x="10878" y="5179"/>
                  </a:lnTo>
                  <a:lnTo>
                    <a:pt x="10775" y="5348"/>
                  </a:lnTo>
                  <a:lnTo>
                    <a:pt x="6220" y="1087"/>
                  </a:lnTo>
                  <a:lnTo>
                    <a:pt x="6248" y="918"/>
                  </a:lnTo>
                  <a:lnTo>
                    <a:pt x="6220" y="753"/>
                  </a:lnTo>
                  <a:lnTo>
                    <a:pt x="6195" y="628"/>
                  </a:lnTo>
                  <a:lnTo>
                    <a:pt x="6117" y="419"/>
                  </a:lnTo>
                  <a:lnTo>
                    <a:pt x="5987" y="294"/>
                  </a:lnTo>
                  <a:lnTo>
                    <a:pt x="5909" y="250"/>
                  </a:lnTo>
                  <a:lnTo>
                    <a:pt x="5726" y="250"/>
                  </a:lnTo>
                  <a:lnTo>
                    <a:pt x="5648" y="294"/>
                  </a:lnTo>
                  <a:lnTo>
                    <a:pt x="5518" y="419"/>
                  </a:lnTo>
                  <a:lnTo>
                    <a:pt x="5440" y="628"/>
                  </a:lnTo>
                  <a:lnTo>
                    <a:pt x="5415" y="753"/>
                  </a:lnTo>
                  <a:lnTo>
                    <a:pt x="5415" y="918"/>
                  </a:lnTo>
                  <a:lnTo>
                    <a:pt x="5440" y="1128"/>
                  </a:lnTo>
                  <a:lnTo>
                    <a:pt x="705" y="5473"/>
                  </a:lnTo>
                  <a:lnTo>
                    <a:pt x="652" y="5388"/>
                  </a:lnTo>
                  <a:lnTo>
                    <a:pt x="574" y="5307"/>
                  </a:lnTo>
                  <a:lnTo>
                    <a:pt x="496" y="5223"/>
                  </a:lnTo>
                  <a:lnTo>
                    <a:pt x="313" y="5223"/>
                  </a:lnTo>
                  <a:lnTo>
                    <a:pt x="236" y="5263"/>
                  </a:lnTo>
                  <a:lnTo>
                    <a:pt x="130" y="5388"/>
                  </a:lnTo>
                  <a:lnTo>
                    <a:pt x="27" y="5597"/>
                  </a:lnTo>
                  <a:lnTo>
                    <a:pt x="0" y="5722"/>
                  </a:lnTo>
                  <a:lnTo>
                    <a:pt x="0" y="5847"/>
                  </a:lnTo>
                  <a:lnTo>
                    <a:pt x="27" y="6101"/>
                  </a:lnTo>
                  <a:lnTo>
                    <a:pt x="105" y="6266"/>
                  </a:lnTo>
                  <a:lnTo>
                    <a:pt x="208" y="6391"/>
                  </a:lnTo>
                  <a:lnTo>
                    <a:pt x="366" y="6475"/>
                  </a:lnTo>
                  <a:lnTo>
                    <a:pt x="366" y="15334"/>
                  </a:lnTo>
                  <a:lnTo>
                    <a:pt x="208" y="15415"/>
                  </a:lnTo>
                  <a:lnTo>
                    <a:pt x="105" y="15543"/>
                  </a:lnTo>
                  <a:lnTo>
                    <a:pt x="27" y="15749"/>
                  </a:lnTo>
                  <a:lnTo>
                    <a:pt x="0" y="15959"/>
                  </a:lnTo>
                  <a:lnTo>
                    <a:pt x="0" y="16127"/>
                  </a:lnTo>
                  <a:lnTo>
                    <a:pt x="27" y="16212"/>
                  </a:lnTo>
                  <a:lnTo>
                    <a:pt x="105" y="16418"/>
                  </a:lnTo>
                  <a:lnTo>
                    <a:pt x="236" y="16587"/>
                  </a:lnTo>
                  <a:lnTo>
                    <a:pt x="313" y="16627"/>
                  </a:lnTo>
                  <a:lnTo>
                    <a:pt x="391" y="16627"/>
                  </a:lnTo>
                  <a:lnTo>
                    <a:pt x="496" y="16587"/>
                  </a:lnTo>
                  <a:lnTo>
                    <a:pt x="599" y="16546"/>
                  </a:lnTo>
                  <a:lnTo>
                    <a:pt x="677" y="16462"/>
                  </a:lnTo>
                  <a:lnTo>
                    <a:pt x="730" y="16337"/>
                  </a:lnTo>
                  <a:lnTo>
                    <a:pt x="5465" y="20682"/>
                  </a:lnTo>
                  <a:lnTo>
                    <a:pt x="5415" y="20932"/>
                  </a:lnTo>
                  <a:lnTo>
                    <a:pt x="5465" y="21181"/>
                  </a:lnTo>
                  <a:lnTo>
                    <a:pt x="5543" y="21391"/>
                  </a:lnTo>
                  <a:lnTo>
                    <a:pt x="5673" y="21516"/>
                  </a:lnTo>
                  <a:lnTo>
                    <a:pt x="5751" y="21560"/>
                  </a:lnTo>
                  <a:lnTo>
                    <a:pt x="5909" y="21560"/>
                  </a:lnTo>
                  <a:lnTo>
                    <a:pt x="5959" y="21516"/>
                  </a:lnTo>
                  <a:lnTo>
                    <a:pt x="6090" y="21391"/>
                  </a:lnTo>
                  <a:lnTo>
                    <a:pt x="6195" y="21181"/>
                  </a:lnTo>
                  <a:lnTo>
                    <a:pt x="6195" y="21056"/>
                  </a:lnTo>
                  <a:lnTo>
                    <a:pt x="6220" y="20932"/>
                  </a:lnTo>
                  <a:lnTo>
                    <a:pt x="6195" y="20722"/>
                  </a:lnTo>
                  <a:lnTo>
                    <a:pt x="10853" y="16377"/>
                  </a:lnTo>
                  <a:lnTo>
                    <a:pt x="10930" y="16546"/>
                  </a:lnTo>
                  <a:lnTo>
                    <a:pt x="11008" y="16627"/>
                  </a:lnTo>
                  <a:lnTo>
                    <a:pt x="11113" y="16711"/>
                  </a:lnTo>
                  <a:lnTo>
                    <a:pt x="11374" y="16711"/>
                  </a:lnTo>
                  <a:lnTo>
                    <a:pt x="11477" y="16627"/>
                  </a:lnTo>
                  <a:lnTo>
                    <a:pt x="11633" y="16377"/>
                  </a:lnTo>
                  <a:lnTo>
                    <a:pt x="16290" y="20682"/>
                  </a:lnTo>
                  <a:lnTo>
                    <a:pt x="16265" y="20807"/>
                  </a:lnTo>
                  <a:lnTo>
                    <a:pt x="16265" y="21056"/>
                  </a:lnTo>
                  <a:lnTo>
                    <a:pt x="16290" y="21181"/>
                  </a:lnTo>
                  <a:lnTo>
                    <a:pt x="16370" y="21391"/>
                  </a:lnTo>
                  <a:lnTo>
                    <a:pt x="16499" y="21516"/>
                  </a:lnTo>
                  <a:lnTo>
                    <a:pt x="16579" y="21560"/>
                  </a:lnTo>
                  <a:lnTo>
                    <a:pt x="16656" y="21600"/>
                  </a:lnTo>
                  <a:lnTo>
                    <a:pt x="16734" y="21560"/>
                  </a:lnTo>
                  <a:lnTo>
                    <a:pt x="16812" y="21516"/>
                  </a:lnTo>
                  <a:lnTo>
                    <a:pt x="16942" y="21391"/>
                  </a:lnTo>
                  <a:lnTo>
                    <a:pt x="17045" y="21181"/>
                  </a:lnTo>
                  <a:lnTo>
                    <a:pt x="17073" y="21056"/>
                  </a:lnTo>
                  <a:lnTo>
                    <a:pt x="17073" y="20932"/>
                  </a:lnTo>
                  <a:lnTo>
                    <a:pt x="17045" y="20722"/>
                  </a:lnTo>
                  <a:lnTo>
                    <a:pt x="21600" y="16462"/>
                  </a:lnTo>
                  <a:lnTo>
                    <a:pt x="21600" y="16293"/>
                  </a:lnTo>
                  <a:lnTo>
                    <a:pt x="16995" y="20557"/>
                  </a:lnTo>
                  <a:lnTo>
                    <a:pt x="16942" y="20428"/>
                  </a:lnTo>
                  <a:lnTo>
                    <a:pt x="16865" y="20348"/>
                  </a:lnTo>
                  <a:lnTo>
                    <a:pt x="16759" y="20303"/>
                  </a:lnTo>
                  <a:lnTo>
                    <a:pt x="16656" y="20263"/>
                  </a:lnTo>
                  <a:lnTo>
                    <a:pt x="16579" y="20303"/>
                  </a:lnTo>
                  <a:lnTo>
                    <a:pt x="16473" y="20348"/>
                  </a:lnTo>
                  <a:lnTo>
                    <a:pt x="16396" y="20428"/>
                  </a:lnTo>
                  <a:lnTo>
                    <a:pt x="16343" y="20557"/>
                  </a:lnTo>
                  <a:lnTo>
                    <a:pt x="11685" y="16212"/>
                  </a:lnTo>
                  <a:lnTo>
                    <a:pt x="11710" y="15959"/>
                  </a:lnTo>
                  <a:lnTo>
                    <a:pt x="11710" y="15834"/>
                  </a:lnTo>
                  <a:lnTo>
                    <a:pt x="11685" y="15709"/>
                  </a:lnTo>
                  <a:lnTo>
                    <a:pt x="11582" y="15499"/>
                  </a:lnTo>
                  <a:lnTo>
                    <a:pt x="11452" y="15334"/>
                  </a:lnTo>
                  <a:lnTo>
                    <a:pt x="11294" y="15250"/>
                  </a:lnTo>
                  <a:lnTo>
                    <a:pt x="11294" y="6769"/>
                  </a:lnTo>
                  <a:lnTo>
                    <a:pt x="11399" y="6725"/>
                  </a:lnTo>
                  <a:lnTo>
                    <a:pt x="11502" y="6644"/>
                  </a:lnTo>
                  <a:lnTo>
                    <a:pt x="11582" y="6560"/>
                  </a:lnTo>
                  <a:lnTo>
                    <a:pt x="11660" y="6475"/>
                  </a:lnTo>
                  <a:lnTo>
                    <a:pt x="11710" y="6310"/>
                  </a:lnTo>
                  <a:lnTo>
                    <a:pt x="11763" y="6181"/>
                  </a:lnTo>
                  <a:lnTo>
                    <a:pt x="11791" y="6016"/>
                  </a:lnTo>
                  <a:lnTo>
                    <a:pt x="11816" y="5847"/>
                  </a:lnTo>
                  <a:lnTo>
                    <a:pt x="11791" y="5682"/>
                  </a:lnTo>
                  <a:lnTo>
                    <a:pt x="11763" y="5473"/>
                  </a:lnTo>
                  <a:lnTo>
                    <a:pt x="16187" y="1377"/>
                  </a:lnTo>
                  <a:lnTo>
                    <a:pt x="16265" y="1546"/>
                  </a:lnTo>
                  <a:lnTo>
                    <a:pt x="16396" y="1712"/>
                  </a:lnTo>
                  <a:lnTo>
                    <a:pt x="16526" y="1796"/>
                  </a:lnTo>
                  <a:lnTo>
                    <a:pt x="16812" y="1796"/>
                  </a:lnTo>
                  <a:lnTo>
                    <a:pt x="16942" y="1712"/>
                  </a:lnTo>
                  <a:lnTo>
                    <a:pt x="17073" y="1546"/>
                  </a:lnTo>
                  <a:lnTo>
                    <a:pt x="17151" y="1377"/>
                  </a:lnTo>
                  <a:lnTo>
                    <a:pt x="21600" y="5513"/>
                  </a:lnTo>
                  <a:lnTo>
                    <a:pt x="21600" y="5307"/>
                  </a:lnTo>
                  <a:lnTo>
                    <a:pt x="17203" y="1212"/>
                  </a:lnTo>
                  <a:lnTo>
                    <a:pt x="17228" y="1087"/>
                  </a:lnTo>
                  <a:lnTo>
                    <a:pt x="17228" y="709"/>
                  </a:lnTo>
                  <a:lnTo>
                    <a:pt x="17176" y="544"/>
                  </a:lnTo>
                  <a:lnTo>
                    <a:pt x="17123" y="375"/>
                  </a:lnTo>
                  <a:lnTo>
                    <a:pt x="17073" y="250"/>
                  </a:lnTo>
                  <a:lnTo>
                    <a:pt x="16968" y="165"/>
                  </a:lnTo>
                  <a:lnTo>
                    <a:pt x="16890" y="84"/>
                  </a:lnTo>
                  <a:lnTo>
                    <a:pt x="1678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6" name="Google Shape;56;p4"/>
            <p:cNvSpPr/>
            <p:nvPr/>
          </p:nvSpPr>
          <p:spPr>
            <a:xfrm rot="10800000">
              <a:off x="108" y="3325361"/>
              <a:ext cx="2981279" cy="181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31" y="4442"/>
                  </a:moveTo>
                  <a:lnTo>
                    <a:pt x="14397" y="5828"/>
                  </a:lnTo>
                  <a:lnTo>
                    <a:pt x="14388" y="5885"/>
                  </a:lnTo>
                  <a:lnTo>
                    <a:pt x="14380" y="5955"/>
                  </a:lnTo>
                  <a:lnTo>
                    <a:pt x="14388" y="6026"/>
                  </a:lnTo>
                  <a:lnTo>
                    <a:pt x="14397" y="6083"/>
                  </a:lnTo>
                  <a:lnTo>
                    <a:pt x="14414" y="6125"/>
                  </a:lnTo>
                  <a:lnTo>
                    <a:pt x="14432" y="6168"/>
                  </a:lnTo>
                  <a:lnTo>
                    <a:pt x="14457" y="6210"/>
                  </a:lnTo>
                  <a:lnTo>
                    <a:pt x="14492" y="6238"/>
                  </a:lnTo>
                  <a:lnTo>
                    <a:pt x="14518" y="6267"/>
                  </a:lnTo>
                  <a:lnTo>
                    <a:pt x="14561" y="6267"/>
                  </a:lnTo>
                  <a:lnTo>
                    <a:pt x="14561" y="9152"/>
                  </a:lnTo>
                  <a:lnTo>
                    <a:pt x="14509" y="9180"/>
                  </a:lnTo>
                  <a:lnTo>
                    <a:pt x="14466" y="9223"/>
                  </a:lnTo>
                  <a:lnTo>
                    <a:pt x="14432" y="9294"/>
                  </a:lnTo>
                  <a:lnTo>
                    <a:pt x="14432" y="9336"/>
                  </a:lnTo>
                  <a:lnTo>
                    <a:pt x="14423" y="9393"/>
                  </a:lnTo>
                  <a:lnTo>
                    <a:pt x="14432" y="9464"/>
                  </a:lnTo>
                  <a:lnTo>
                    <a:pt x="12939" y="10878"/>
                  </a:lnTo>
                  <a:lnTo>
                    <a:pt x="12913" y="10822"/>
                  </a:lnTo>
                  <a:lnTo>
                    <a:pt x="12870" y="10778"/>
                  </a:lnTo>
                  <a:lnTo>
                    <a:pt x="12827" y="10751"/>
                  </a:lnTo>
                  <a:lnTo>
                    <a:pt x="12775" y="10736"/>
                  </a:lnTo>
                  <a:lnTo>
                    <a:pt x="12724" y="10751"/>
                  </a:lnTo>
                  <a:lnTo>
                    <a:pt x="12681" y="10778"/>
                  </a:lnTo>
                  <a:lnTo>
                    <a:pt x="12637" y="10822"/>
                  </a:lnTo>
                  <a:lnTo>
                    <a:pt x="12612" y="10878"/>
                  </a:lnTo>
                  <a:lnTo>
                    <a:pt x="11153" y="9491"/>
                  </a:lnTo>
                  <a:lnTo>
                    <a:pt x="11162" y="9449"/>
                  </a:lnTo>
                  <a:lnTo>
                    <a:pt x="11162" y="9336"/>
                  </a:lnTo>
                  <a:lnTo>
                    <a:pt x="11153" y="9280"/>
                  </a:lnTo>
                  <a:lnTo>
                    <a:pt x="11137" y="9223"/>
                  </a:lnTo>
                  <a:lnTo>
                    <a:pt x="11119" y="9180"/>
                  </a:lnTo>
                  <a:lnTo>
                    <a:pt x="11093" y="9152"/>
                  </a:lnTo>
                  <a:lnTo>
                    <a:pt x="11059" y="9110"/>
                  </a:lnTo>
                  <a:lnTo>
                    <a:pt x="11033" y="9096"/>
                  </a:lnTo>
                  <a:lnTo>
                    <a:pt x="10999" y="9081"/>
                  </a:lnTo>
                  <a:lnTo>
                    <a:pt x="10999" y="6181"/>
                  </a:lnTo>
                  <a:lnTo>
                    <a:pt x="11042" y="6154"/>
                  </a:lnTo>
                  <a:lnTo>
                    <a:pt x="11076" y="6097"/>
                  </a:lnTo>
                  <a:lnTo>
                    <a:pt x="11102" y="6041"/>
                  </a:lnTo>
                  <a:lnTo>
                    <a:pt x="11111" y="5955"/>
                  </a:lnTo>
                  <a:lnTo>
                    <a:pt x="11102" y="5885"/>
                  </a:lnTo>
                  <a:lnTo>
                    <a:pt x="12620" y="4442"/>
                  </a:lnTo>
                  <a:lnTo>
                    <a:pt x="12646" y="4499"/>
                  </a:lnTo>
                  <a:lnTo>
                    <a:pt x="12681" y="4555"/>
                  </a:lnTo>
                  <a:lnTo>
                    <a:pt x="12724" y="4583"/>
                  </a:lnTo>
                  <a:lnTo>
                    <a:pt x="12827" y="4583"/>
                  </a:lnTo>
                  <a:lnTo>
                    <a:pt x="12870" y="4555"/>
                  </a:lnTo>
                  <a:lnTo>
                    <a:pt x="12905" y="4499"/>
                  </a:lnTo>
                  <a:lnTo>
                    <a:pt x="12931" y="4442"/>
                  </a:lnTo>
                  <a:close/>
                  <a:moveTo>
                    <a:pt x="9316" y="4428"/>
                  </a:moveTo>
                  <a:lnTo>
                    <a:pt x="10852" y="5870"/>
                  </a:lnTo>
                  <a:lnTo>
                    <a:pt x="10843" y="5913"/>
                  </a:lnTo>
                  <a:lnTo>
                    <a:pt x="10843" y="5955"/>
                  </a:lnTo>
                  <a:lnTo>
                    <a:pt x="10852" y="6041"/>
                  </a:lnTo>
                  <a:lnTo>
                    <a:pt x="10877" y="6112"/>
                  </a:lnTo>
                  <a:lnTo>
                    <a:pt x="10912" y="6154"/>
                  </a:lnTo>
                  <a:lnTo>
                    <a:pt x="10964" y="6181"/>
                  </a:lnTo>
                  <a:lnTo>
                    <a:pt x="10964" y="9081"/>
                  </a:lnTo>
                  <a:lnTo>
                    <a:pt x="10930" y="9096"/>
                  </a:lnTo>
                  <a:lnTo>
                    <a:pt x="10895" y="9110"/>
                  </a:lnTo>
                  <a:lnTo>
                    <a:pt x="10869" y="9138"/>
                  </a:lnTo>
                  <a:lnTo>
                    <a:pt x="10817" y="9223"/>
                  </a:lnTo>
                  <a:lnTo>
                    <a:pt x="10800" y="9280"/>
                  </a:lnTo>
                  <a:lnTo>
                    <a:pt x="10792" y="9336"/>
                  </a:lnTo>
                  <a:lnTo>
                    <a:pt x="10792" y="9449"/>
                  </a:lnTo>
                  <a:lnTo>
                    <a:pt x="10800" y="9506"/>
                  </a:lnTo>
                  <a:lnTo>
                    <a:pt x="9299" y="10920"/>
                  </a:lnTo>
                  <a:lnTo>
                    <a:pt x="9274" y="10878"/>
                  </a:lnTo>
                  <a:lnTo>
                    <a:pt x="9247" y="10849"/>
                  </a:lnTo>
                  <a:lnTo>
                    <a:pt x="9213" y="10835"/>
                  </a:lnTo>
                  <a:lnTo>
                    <a:pt x="9178" y="10822"/>
                  </a:lnTo>
                  <a:lnTo>
                    <a:pt x="9144" y="10835"/>
                  </a:lnTo>
                  <a:lnTo>
                    <a:pt x="9109" y="10849"/>
                  </a:lnTo>
                  <a:lnTo>
                    <a:pt x="9083" y="10878"/>
                  </a:lnTo>
                  <a:lnTo>
                    <a:pt x="9066" y="10920"/>
                  </a:lnTo>
                  <a:lnTo>
                    <a:pt x="7565" y="9506"/>
                  </a:lnTo>
                  <a:lnTo>
                    <a:pt x="7574" y="9449"/>
                  </a:lnTo>
                  <a:lnTo>
                    <a:pt x="7574" y="9322"/>
                  </a:lnTo>
                  <a:lnTo>
                    <a:pt x="7565" y="9265"/>
                  </a:lnTo>
                  <a:lnTo>
                    <a:pt x="7548" y="9223"/>
                  </a:lnTo>
                  <a:lnTo>
                    <a:pt x="7522" y="9180"/>
                  </a:lnTo>
                  <a:lnTo>
                    <a:pt x="7496" y="9138"/>
                  </a:lnTo>
                  <a:lnTo>
                    <a:pt x="7470" y="9110"/>
                  </a:lnTo>
                  <a:lnTo>
                    <a:pt x="7436" y="9081"/>
                  </a:lnTo>
                  <a:lnTo>
                    <a:pt x="7401" y="9067"/>
                  </a:lnTo>
                  <a:lnTo>
                    <a:pt x="7401" y="6267"/>
                  </a:lnTo>
                  <a:lnTo>
                    <a:pt x="7436" y="6252"/>
                  </a:lnTo>
                  <a:lnTo>
                    <a:pt x="7470" y="6225"/>
                  </a:lnTo>
                  <a:lnTo>
                    <a:pt x="7522" y="6168"/>
                  </a:lnTo>
                  <a:lnTo>
                    <a:pt x="7539" y="6125"/>
                  </a:lnTo>
                  <a:lnTo>
                    <a:pt x="7557" y="6068"/>
                  </a:lnTo>
                  <a:lnTo>
                    <a:pt x="7565" y="6012"/>
                  </a:lnTo>
                  <a:lnTo>
                    <a:pt x="7565" y="5899"/>
                  </a:lnTo>
                  <a:lnTo>
                    <a:pt x="7557" y="5842"/>
                  </a:lnTo>
                  <a:lnTo>
                    <a:pt x="9040" y="4428"/>
                  </a:lnTo>
                  <a:lnTo>
                    <a:pt x="9066" y="4484"/>
                  </a:lnTo>
                  <a:lnTo>
                    <a:pt x="9101" y="4512"/>
                  </a:lnTo>
                  <a:lnTo>
                    <a:pt x="9135" y="4541"/>
                  </a:lnTo>
                  <a:lnTo>
                    <a:pt x="9178" y="4555"/>
                  </a:lnTo>
                  <a:lnTo>
                    <a:pt x="9221" y="4541"/>
                  </a:lnTo>
                  <a:lnTo>
                    <a:pt x="9264" y="4512"/>
                  </a:lnTo>
                  <a:lnTo>
                    <a:pt x="9316" y="4428"/>
                  </a:lnTo>
                  <a:close/>
                  <a:moveTo>
                    <a:pt x="16528" y="4442"/>
                  </a:moveTo>
                  <a:lnTo>
                    <a:pt x="18020" y="5857"/>
                  </a:lnTo>
                  <a:lnTo>
                    <a:pt x="18003" y="5899"/>
                  </a:lnTo>
                  <a:lnTo>
                    <a:pt x="18003" y="6012"/>
                  </a:lnTo>
                  <a:lnTo>
                    <a:pt x="18012" y="6054"/>
                  </a:lnTo>
                  <a:lnTo>
                    <a:pt x="18029" y="6097"/>
                  </a:lnTo>
                  <a:lnTo>
                    <a:pt x="18046" y="6139"/>
                  </a:lnTo>
                  <a:lnTo>
                    <a:pt x="18072" y="6168"/>
                  </a:lnTo>
                  <a:lnTo>
                    <a:pt x="18098" y="6196"/>
                  </a:lnTo>
                  <a:lnTo>
                    <a:pt x="18124" y="6210"/>
                  </a:lnTo>
                  <a:lnTo>
                    <a:pt x="18150" y="6225"/>
                  </a:lnTo>
                  <a:lnTo>
                    <a:pt x="18150" y="9167"/>
                  </a:lnTo>
                  <a:lnTo>
                    <a:pt x="18106" y="9194"/>
                  </a:lnTo>
                  <a:lnTo>
                    <a:pt x="18072" y="9238"/>
                  </a:lnTo>
                  <a:lnTo>
                    <a:pt x="18046" y="9307"/>
                  </a:lnTo>
                  <a:lnTo>
                    <a:pt x="18037" y="9393"/>
                  </a:lnTo>
                  <a:lnTo>
                    <a:pt x="18037" y="9449"/>
                  </a:lnTo>
                  <a:lnTo>
                    <a:pt x="16502" y="10920"/>
                  </a:lnTo>
                  <a:lnTo>
                    <a:pt x="16476" y="10864"/>
                  </a:lnTo>
                  <a:lnTo>
                    <a:pt x="16442" y="10835"/>
                  </a:lnTo>
                  <a:lnTo>
                    <a:pt x="16407" y="10807"/>
                  </a:lnTo>
                  <a:lnTo>
                    <a:pt x="16330" y="10807"/>
                  </a:lnTo>
                  <a:lnTo>
                    <a:pt x="16295" y="10835"/>
                  </a:lnTo>
                  <a:lnTo>
                    <a:pt x="16269" y="10864"/>
                  </a:lnTo>
                  <a:lnTo>
                    <a:pt x="16243" y="10906"/>
                  </a:lnTo>
                  <a:lnTo>
                    <a:pt x="14708" y="9464"/>
                  </a:lnTo>
                  <a:lnTo>
                    <a:pt x="14716" y="9393"/>
                  </a:lnTo>
                  <a:lnTo>
                    <a:pt x="14708" y="9307"/>
                  </a:lnTo>
                  <a:lnTo>
                    <a:pt x="14682" y="9238"/>
                  </a:lnTo>
                  <a:lnTo>
                    <a:pt x="14639" y="9180"/>
                  </a:lnTo>
                  <a:lnTo>
                    <a:pt x="14595" y="9152"/>
                  </a:lnTo>
                  <a:lnTo>
                    <a:pt x="14595" y="6267"/>
                  </a:lnTo>
                  <a:lnTo>
                    <a:pt x="14630" y="6252"/>
                  </a:lnTo>
                  <a:lnTo>
                    <a:pt x="14656" y="6238"/>
                  </a:lnTo>
                  <a:lnTo>
                    <a:pt x="14690" y="6210"/>
                  </a:lnTo>
                  <a:lnTo>
                    <a:pt x="14716" y="6168"/>
                  </a:lnTo>
                  <a:lnTo>
                    <a:pt x="14733" y="6125"/>
                  </a:lnTo>
                  <a:lnTo>
                    <a:pt x="14751" y="6068"/>
                  </a:lnTo>
                  <a:lnTo>
                    <a:pt x="14759" y="6012"/>
                  </a:lnTo>
                  <a:lnTo>
                    <a:pt x="14759" y="5899"/>
                  </a:lnTo>
                  <a:lnTo>
                    <a:pt x="14743" y="5828"/>
                  </a:lnTo>
                  <a:lnTo>
                    <a:pt x="16217" y="4442"/>
                  </a:lnTo>
                  <a:lnTo>
                    <a:pt x="16243" y="4499"/>
                  </a:lnTo>
                  <a:lnTo>
                    <a:pt x="16277" y="4541"/>
                  </a:lnTo>
                  <a:lnTo>
                    <a:pt x="16321" y="4570"/>
                  </a:lnTo>
                  <a:lnTo>
                    <a:pt x="16373" y="4583"/>
                  </a:lnTo>
                  <a:lnTo>
                    <a:pt x="16415" y="4570"/>
                  </a:lnTo>
                  <a:lnTo>
                    <a:pt x="16459" y="4541"/>
                  </a:lnTo>
                  <a:lnTo>
                    <a:pt x="16493" y="4499"/>
                  </a:lnTo>
                  <a:lnTo>
                    <a:pt x="16528" y="4442"/>
                  </a:lnTo>
                  <a:close/>
                  <a:moveTo>
                    <a:pt x="11137" y="9548"/>
                  </a:moveTo>
                  <a:lnTo>
                    <a:pt x="12594" y="10920"/>
                  </a:lnTo>
                  <a:lnTo>
                    <a:pt x="12577" y="10991"/>
                  </a:lnTo>
                  <a:lnTo>
                    <a:pt x="12577" y="11133"/>
                  </a:lnTo>
                  <a:lnTo>
                    <a:pt x="12586" y="11189"/>
                  </a:lnTo>
                  <a:lnTo>
                    <a:pt x="12603" y="11246"/>
                  </a:lnTo>
                  <a:lnTo>
                    <a:pt x="12655" y="11330"/>
                  </a:lnTo>
                  <a:lnTo>
                    <a:pt x="12689" y="11359"/>
                  </a:lnTo>
                  <a:lnTo>
                    <a:pt x="12724" y="11388"/>
                  </a:lnTo>
                  <a:lnTo>
                    <a:pt x="12758" y="11401"/>
                  </a:lnTo>
                  <a:lnTo>
                    <a:pt x="12758" y="14272"/>
                  </a:lnTo>
                  <a:lnTo>
                    <a:pt x="12715" y="14301"/>
                  </a:lnTo>
                  <a:lnTo>
                    <a:pt x="12672" y="14343"/>
                  </a:lnTo>
                  <a:lnTo>
                    <a:pt x="12646" y="14414"/>
                  </a:lnTo>
                  <a:lnTo>
                    <a:pt x="12637" y="14499"/>
                  </a:lnTo>
                  <a:lnTo>
                    <a:pt x="12646" y="14570"/>
                  </a:lnTo>
                  <a:lnTo>
                    <a:pt x="11084" y="16041"/>
                  </a:lnTo>
                  <a:lnTo>
                    <a:pt x="11059" y="16012"/>
                  </a:lnTo>
                  <a:lnTo>
                    <a:pt x="11033" y="15985"/>
                  </a:lnTo>
                  <a:lnTo>
                    <a:pt x="11007" y="15956"/>
                  </a:lnTo>
                  <a:lnTo>
                    <a:pt x="10946" y="15956"/>
                  </a:lnTo>
                  <a:lnTo>
                    <a:pt x="10921" y="15985"/>
                  </a:lnTo>
                  <a:lnTo>
                    <a:pt x="10895" y="16012"/>
                  </a:lnTo>
                  <a:lnTo>
                    <a:pt x="10877" y="16041"/>
                  </a:lnTo>
                  <a:lnTo>
                    <a:pt x="9351" y="14598"/>
                  </a:lnTo>
                  <a:lnTo>
                    <a:pt x="9359" y="14541"/>
                  </a:lnTo>
                  <a:lnTo>
                    <a:pt x="9359" y="14443"/>
                  </a:lnTo>
                  <a:lnTo>
                    <a:pt x="9351" y="14385"/>
                  </a:lnTo>
                  <a:lnTo>
                    <a:pt x="9316" y="14301"/>
                  </a:lnTo>
                  <a:lnTo>
                    <a:pt x="9290" y="14259"/>
                  </a:lnTo>
                  <a:lnTo>
                    <a:pt x="9264" y="14230"/>
                  </a:lnTo>
                  <a:lnTo>
                    <a:pt x="9230" y="14216"/>
                  </a:lnTo>
                  <a:lnTo>
                    <a:pt x="9195" y="14201"/>
                  </a:lnTo>
                  <a:lnTo>
                    <a:pt x="9195" y="11302"/>
                  </a:lnTo>
                  <a:lnTo>
                    <a:pt x="9247" y="11274"/>
                  </a:lnTo>
                  <a:lnTo>
                    <a:pt x="9290" y="11217"/>
                  </a:lnTo>
                  <a:lnTo>
                    <a:pt x="9316" y="11146"/>
                  </a:lnTo>
                  <a:lnTo>
                    <a:pt x="9325" y="11062"/>
                  </a:lnTo>
                  <a:lnTo>
                    <a:pt x="9325" y="11019"/>
                  </a:lnTo>
                  <a:lnTo>
                    <a:pt x="9316" y="10977"/>
                  </a:lnTo>
                  <a:lnTo>
                    <a:pt x="10817" y="9548"/>
                  </a:lnTo>
                  <a:lnTo>
                    <a:pt x="10886" y="9662"/>
                  </a:lnTo>
                  <a:lnTo>
                    <a:pt x="10930" y="9690"/>
                  </a:lnTo>
                  <a:lnTo>
                    <a:pt x="11024" y="9690"/>
                  </a:lnTo>
                  <a:lnTo>
                    <a:pt x="11068" y="9647"/>
                  </a:lnTo>
                  <a:lnTo>
                    <a:pt x="11111" y="9604"/>
                  </a:lnTo>
                  <a:lnTo>
                    <a:pt x="11137" y="9548"/>
                  </a:lnTo>
                  <a:close/>
                  <a:moveTo>
                    <a:pt x="2096" y="14612"/>
                  </a:moveTo>
                  <a:lnTo>
                    <a:pt x="3606" y="16027"/>
                  </a:lnTo>
                  <a:lnTo>
                    <a:pt x="3597" y="16098"/>
                  </a:lnTo>
                  <a:lnTo>
                    <a:pt x="3588" y="16167"/>
                  </a:lnTo>
                  <a:lnTo>
                    <a:pt x="3588" y="16225"/>
                  </a:lnTo>
                  <a:lnTo>
                    <a:pt x="3606" y="16295"/>
                  </a:lnTo>
                  <a:lnTo>
                    <a:pt x="3623" y="16338"/>
                  </a:lnTo>
                  <a:lnTo>
                    <a:pt x="3640" y="16394"/>
                  </a:lnTo>
                  <a:lnTo>
                    <a:pt x="3666" y="16437"/>
                  </a:lnTo>
                  <a:lnTo>
                    <a:pt x="3701" y="16465"/>
                  </a:lnTo>
                  <a:lnTo>
                    <a:pt x="3735" y="16479"/>
                  </a:lnTo>
                  <a:lnTo>
                    <a:pt x="3770" y="16493"/>
                  </a:lnTo>
                  <a:lnTo>
                    <a:pt x="3770" y="19280"/>
                  </a:lnTo>
                  <a:lnTo>
                    <a:pt x="3735" y="19293"/>
                  </a:lnTo>
                  <a:lnTo>
                    <a:pt x="3701" y="19308"/>
                  </a:lnTo>
                  <a:lnTo>
                    <a:pt x="3675" y="19337"/>
                  </a:lnTo>
                  <a:lnTo>
                    <a:pt x="3640" y="19379"/>
                  </a:lnTo>
                  <a:lnTo>
                    <a:pt x="3623" y="19421"/>
                  </a:lnTo>
                  <a:lnTo>
                    <a:pt x="3606" y="19477"/>
                  </a:lnTo>
                  <a:lnTo>
                    <a:pt x="3597" y="19535"/>
                  </a:lnTo>
                  <a:lnTo>
                    <a:pt x="3588" y="19591"/>
                  </a:lnTo>
                  <a:lnTo>
                    <a:pt x="3597" y="19661"/>
                  </a:lnTo>
                  <a:lnTo>
                    <a:pt x="3606" y="19719"/>
                  </a:lnTo>
                  <a:lnTo>
                    <a:pt x="2148" y="21090"/>
                  </a:lnTo>
                  <a:lnTo>
                    <a:pt x="2122" y="21034"/>
                  </a:lnTo>
                  <a:lnTo>
                    <a:pt x="2079" y="20991"/>
                  </a:lnTo>
                  <a:lnTo>
                    <a:pt x="2036" y="20963"/>
                  </a:lnTo>
                  <a:lnTo>
                    <a:pt x="1941" y="20963"/>
                  </a:lnTo>
                  <a:lnTo>
                    <a:pt x="1898" y="20991"/>
                  </a:lnTo>
                  <a:lnTo>
                    <a:pt x="1863" y="21034"/>
                  </a:lnTo>
                  <a:lnTo>
                    <a:pt x="1829" y="21090"/>
                  </a:lnTo>
                  <a:lnTo>
                    <a:pt x="371" y="19704"/>
                  </a:lnTo>
                  <a:lnTo>
                    <a:pt x="380" y="19661"/>
                  </a:lnTo>
                  <a:lnTo>
                    <a:pt x="380" y="19535"/>
                  </a:lnTo>
                  <a:lnTo>
                    <a:pt x="371" y="19477"/>
                  </a:lnTo>
                  <a:lnTo>
                    <a:pt x="353" y="19435"/>
                  </a:lnTo>
                  <a:lnTo>
                    <a:pt x="337" y="19393"/>
                  </a:lnTo>
                  <a:lnTo>
                    <a:pt x="311" y="19351"/>
                  </a:lnTo>
                  <a:lnTo>
                    <a:pt x="276" y="19322"/>
                  </a:lnTo>
                  <a:lnTo>
                    <a:pt x="250" y="19293"/>
                  </a:lnTo>
                  <a:lnTo>
                    <a:pt x="215" y="19293"/>
                  </a:lnTo>
                  <a:lnTo>
                    <a:pt x="215" y="16451"/>
                  </a:lnTo>
                  <a:lnTo>
                    <a:pt x="242" y="16437"/>
                  </a:lnTo>
                  <a:lnTo>
                    <a:pt x="276" y="16422"/>
                  </a:lnTo>
                  <a:lnTo>
                    <a:pt x="302" y="16394"/>
                  </a:lnTo>
                  <a:lnTo>
                    <a:pt x="319" y="16366"/>
                  </a:lnTo>
                  <a:lnTo>
                    <a:pt x="345" y="16324"/>
                  </a:lnTo>
                  <a:lnTo>
                    <a:pt x="353" y="16267"/>
                  </a:lnTo>
                  <a:lnTo>
                    <a:pt x="362" y="16225"/>
                  </a:lnTo>
                  <a:lnTo>
                    <a:pt x="371" y="16167"/>
                  </a:lnTo>
                  <a:lnTo>
                    <a:pt x="362" y="16111"/>
                  </a:lnTo>
                  <a:lnTo>
                    <a:pt x="353" y="16054"/>
                  </a:lnTo>
                  <a:lnTo>
                    <a:pt x="1881" y="14612"/>
                  </a:lnTo>
                  <a:lnTo>
                    <a:pt x="1906" y="14654"/>
                  </a:lnTo>
                  <a:lnTo>
                    <a:pt x="1932" y="14683"/>
                  </a:lnTo>
                  <a:lnTo>
                    <a:pt x="1958" y="14696"/>
                  </a:lnTo>
                  <a:lnTo>
                    <a:pt x="1993" y="14711"/>
                  </a:lnTo>
                  <a:lnTo>
                    <a:pt x="2027" y="14696"/>
                  </a:lnTo>
                  <a:lnTo>
                    <a:pt x="2053" y="14683"/>
                  </a:lnTo>
                  <a:lnTo>
                    <a:pt x="2079" y="14654"/>
                  </a:lnTo>
                  <a:lnTo>
                    <a:pt x="2096" y="14612"/>
                  </a:lnTo>
                  <a:close/>
                  <a:moveTo>
                    <a:pt x="5753" y="14669"/>
                  </a:moveTo>
                  <a:lnTo>
                    <a:pt x="7203" y="16027"/>
                  </a:lnTo>
                  <a:lnTo>
                    <a:pt x="7186" y="16098"/>
                  </a:lnTo>
                  <a:lnTo>
                    <a:pt x="7177" y="16167"/>
                  </a:lnTo>
                  <a:lnTo>
                    <a:pt x="7186" y="16238"/>
                  </a:lnTo>
                  <a:lnTo>
                    <a:pt x="7194" y="16295"/>
                  </a:lnTo>
                  <a:lnTo>
                    <a:pt x="7212" y="16351"/>
                  </a:lnTo>
                  <a:lnTo>
                    <a:pt x="7237" y="16394"/>
                  </a:lnTo>
                  <a:lnTo>
                    <a:pt x="7263" y="16437"/>
                  </a:lnTo>
                  <a:lnTo>
                    <a:pt x="7298" y="16465"/>
                  </a:lnTo>
                  <a:lnTo>
                    <a:pt x="7332" y="16493"/>
                  </a:lnTo>
                  <a:lnTo>
                    <a:pt x="7367" y="16493"/>
                  </a:lnTo>
                  <a:lnTo>
                    <a:pt x="7367" y="19293"/>
                  </a:lnTo>
                  <a:lnTo>
                    <a:pt x="7332" y="19308"/>
                  </a:lnTo>
                  <a:lnTo>
                    <a:pt x="7298" y="19322"/>
                  </a:lnTo>
                  <a:lnTo>
                    <a:pt x="7272" y="19351"/>
                  </a:lnTo>
                  <a:lnTo>
                    <a:pt x="7246" y="19393"/>
                  </a:lnTo>
                  <a:lnTo>
                    <a:pt x="7229" y="19435"/>
                  </a:lnTo>
                  <a:lnTo>
                    <a:pt x="7212" y="19477"/>
                  </a:lnTo>
                  <a:lnTo>
                    <a:pt x="7203" y="19535"/>
                  </a:lnTo>
                  <a:lnTo>
                    <a:pt x="7194" y="19591"/>
                  </a:lnTo>
                  <a:lnTo>
                    <a:pt x="7203" y="19661"/>
                  </a:lnTo>
                  <a:lnTo>
                    <a:pt x="7212" y="19704"/>
                  </a:lnTo>
                  <a:lnTo>
                    <a:pt x="5753" y="21090"/>
                  </a:lnTo>
                  <a:lnTo>
                    <a:pt x="5719" y="21034"/>
                  </a:lnTo>
                  <a:lnTo>
                    <a:pt x="5676" y="20991"/>
                  </a:lnTo>
                  <a:lnTo>
                    <a:pt x="5633" y="20963"/>
                  </a:lnTo>
                  <a:lnTo>
                    <a:pt x="5590" y="20948"/>
                  </a:lnTo>
                  <a:lnTo>
                    <a:pt x="5538" y="20963"/>
                  </a:lnTo>
                  <a:lnTo>
                    <a:pt x="5495" y="20991"/>
                  </a:lnTo>
                  <a:lnTo>
                    <a:pt x="5452" y="21034"/>
                  </a:lnTo>
                  <a:lnTo>
                    <a:pt x="5426" y="21090"/>
                  </a:lnTo>
                  <a:lnTo>
                    <a:pt x="3968" y="19719"/>
                  </a:lnTo>
                  <a:lnTo>
                    <a:pt x="3985" y="19661"/>
                  </a:lnTo>
                  <a:lnTo>
                    <a:pt x="3985" y="19535"/>
                  </a:lnTo>
                  <a:lnTo>
                    <a:pt x="3968" y="19477"/>
                  </a:lnTo>
                  <a:lnTo>
                    <a:pt x="3951" y="19421"/>
                  </a:lnTo>
                  <a:lnTo>
                    <a:pt x="3933" y="19379"/>
                  </a:lnTo>
                  <a:lnTo>
                    <a:pt x="3908" y="19337"/>
                  </a:lnTo>
                  <a:lnTo>
                    <a:pt x="3874" y="19308"/>
                  </a:lnTo>
                  <a:lnTo>
                    <a:pt x="3839" y="19293"/>
                  </a:lnTo>
                  <a:lnTo>
                    <a:pt x="3804" y="19280"/>
                  </a:lnTo>
                  <a:lnTo>
                    <a:pt x="3804" y="16493"/>
                  </a:lnTo>
                  <a:lnTo>
                    <a:pt x="3847" y="16479"/>
                  </a:lnTo>
                  <a:lnTo>
                    <a:pt x="3882" y="16465"/>
                  </a:lnTo>
                  <a:lnTo>
                    <a:pt x="3908" y="16437"/>
                  </a:lnTo>
                  <a:lnTo>
                    <a:pt x="3933" y="16394"/>
                  </a:lnTo>
                  <a:lnTo>
                    <a:pt x="3959" y="16338"/>
                  </a:lnTo>
                  <a:lnTo>
                    <a:pt x="3977" y="16295"/>
                  </a:lnTo>
                  <a:lnTo>
                    <a:pt x="3985" y="16225"/>
                  </a:lnTo>
                  <a:lnTo>
                    <a:pt x="3985" y="16098"/>
                  </a:lnTo>
                  <a:lnTo>
                    <a:pt x="3968" y="16041"/>
                  </a:lnTo>
                  <a:lnTo>
                    <a:pt x="5417" y="14669"/>
                  </a:lnTo>
                  <a:lnTo>
                    <a:pt x="5443" y="14725"/>
                  </a:lnTo>
                  <a:lnTo>
                    <a:pt x="5486" y="14782"/>
                  </a:lnTo>
                  <a:lnTo>
                    <a:pt x="5530" y="14810"/>
                  </a:lnTo>
                  <a:lnTo>
                    <a:pt x="5590" y="14824"/>
                  </a:lnTo>
                  <a:lnTo>
                    <a:pt x="5642" y="14810"/>
                  </a:lnTo>
                  <a:lnTo>
                    <a:pt x="5684" y="14782"/>
                  </a:lnTo>
                  <a:lnTo>
                    <a:pt x="5728" y="14725"/>
                  </a:lnTo>
                  <a:lnTo>
                    <a:pt x="5753" y="14669"/>
                  </a:lnTo>
                  <a:close/>
                  <a:moveTo>
                    <a:pt x="9333" y="14654"/>
                  </a:moveTo>
                  <a:lnTo>
                    <a:pt x="10861" y="16083"/>
                  </a:lnTo>
                  <a:lnTo>
                    <a:pt x="10852" y="16167"/>
                  </a:lnTo>
                  <a:lnTo>
                    <a:pt x="10861" y="16238"/>
                  </a:lnTo>
                  <a:lnTo>
                    <a:pt x="10877" y="16309"/>
                  </a:lnTo>
                  <a:lnTo>
                    <a:pt x="10921" y="16351"/>
                  </a:lnTo>
                  <a:lnTo>
                    <a:pt x="10964" y="16380"/>
                  </a:lnTo>
                  <a:lnTo>
                    <a:pt x="10964" y="19280"/>
                  </a:lnTo>
                  <a:lnTo>
                    <a:pt x="10930" y="19293"/>
                  </a:lnTo>
                  <a:lnTo>
                    <a:pt x="10895" y="19308"/>
                  </a:lnTo>
                  <a:lnTo>
                    <a:pt x="10861" y="19337"/>
                  </a:lnTo>
                  <a:lnTo>
                    <a:pt x="10835" y="19379"/>
                  </a:lnTo>
                  <a:lnTo>
                    <a:pt x="10808" y="19421"/>
                  </a:lnTo>
                  <a:lnTo>
                    <a:pt x="10792" y="19477"/>
                  </a:lnTo>
                  <a:lnTo>
                    <a:pt x="10783" y="19535"/>
                  </a:lnTo>
                  <a:lnTo>
                    <a:pt x="10783" y="19661"/>
                  </a:lnTo>
                  <a:lnTo>
                    <a:pt x="10792" y="19719"/>
                  </a:lnTo>
                  <a:lnTo>
                    <a:pt x="9316" y="21119"/>
                  </a:lnTo>
                  <a:lnTo>
                    <a:pt x="9290" y="21077"/>
                  </a:lnTo>
                  <a:lnTo>
                    <a:pt x="9256" y="21034"/>
                  </a:lnTo>
                  <a:lnTo>
                    <a:pt x="9221" y="21006"/>
                  </a:lnTo>
                  <a:lnTo>
                    <a:pt x="9144" y="21006"/>
                  </a:lnTo>
                  <a:lnTo>
                    <a:pt x="9101" y="21034"/>
                  </a:lnTo>
                  <a:lnTo>
                    <a:pt x="9049" y="21119"/>
                  </a:lnTo>
                  <a:lnTo>
                    <a:pt x="7557" y="19704"/>
                  </a:lnTo>
                  <a:lnTo>
                    <a:pt x="7565" y="19648"/>
                  </a:lnTo>
                  <a:lnTo>
                    <a:pt x="7574" y="19591"/>
                  </a:lnTo>
                  <a:lnTo>
                    <a:pt x="7565" y="19535"/>
                  </a:lnTo>
                  <a:lnTo>
                    <a:pt x="7557" y="19477"/>
                  </a:lnTo>
                  <a:lnTo>
                    <a:pt x="7522" y="19393"/>
                  </a:lnTo>
                  <a:lnTo>
                    <a:pt x="7496" y="19351"/>
                  </a:lnTo>
                  <a:lnTo>
                    <a:pt x="7470" y="19322"/>
                  </a:lnTo>
                  <a:lnTo>
                    <a:pt x="7436" y="19308"/>
                  </a:lnTo>
                  <a:lnTo>
                    <a:pt x="7401" y="19293"/>
                  </a:lnTo>
                  <a:lnTo>
                    <a:pt x="7401" y="16493"/>
                  </a:lnTo>
                  <a:lnTo>
                    <a:pt x="7436" y="16493"/>
                  </a:lnTo>
                  <a:lnTo>
                    <a:pt x="7470" y="16465"/>
                  </a:lnTo>
                  <a:lnTo>
                    <a:pt x="7505" y="16437"/>
                  </a:lnTo>
                  <a:lnTo>
                    <a:pt x="7531" y="16394"/>
                  </a:lnTo>
                  <a:lnTo>
                    <a:pt x="7557" y="16338"/>
                  </a:lnTo>
                  <a:lnTo>
                    <a:pt x="7574" y="16295"/>
                  </a:lnTo>
                  <a:lnTo>
                    <a:pt x="7582" y="16238"/>
                  </a:lnTo>
                  <a:lnTo>
                    <a:pt x="7582" y="16098"/>
                  </a:lnTo>
                  <a:lnTo>
                    <a:pt x="7565" y="16027"/>
                  </a:lnTo>
                  <a:lnTo>
                    <a:pt x="9023" y="14654"/>
                  </a:lnTo>
                  <a:lnTo>
                    <a:pt x="9057" y="14711"/>
                  </a:lnTo>
                  <a:lnTo>
                    <a:pt x="9092" y="14754"/>
                  </a:lnTo>
                  <a:lnTo>
                    <a:pt x="9135" y="14782"/>
                  </a:lnTo>
                  <a:lnTo>
                    <a:pt x="9178" y="14796"/>
                  </a:lnTo>
                  <a:lnTo>
                    <a:pt x="9230" y="14782"/>
                  </a:lnTo>
                  <a:lnTo>
                    <a:pt x="9274" y="14754"/>
                  </a:lnTo>
                  <a:lnTo>
                    <a:pt x="9308" y="14711"/>
                  </a:lnTo>
                  <a:lnTo>
                    <a:pt x="9333" y="14654"/>
                  </a:lnTo>
                  <a:close/>
                  <a:moveTo>
                    <a:pt x="2864" y="0"/>
                  </a:moveTo>
                  <a:lnTo>
                    <a:pt x="2113" y="708"/>
                  </a:lnTo>
                  <a:lnTo>
                    <a:pt x="2096" y="665"/>
                  </a:lnTo>
                  <a:lnTo>
                    <a:pt x="2062" y="623"/>
                  </a:lnTo>
                  <a:lnTo>
                    <a:pt x="2027" y="609"/>
                  </a:lnTo>
                  <a:lnTo>
                    <a:pt x="1993" y="594"/>
                  </a:lnTo>
                  <a:lnTo>
                    <a:pt x="1958" y="609"/>
                  </a:lnTo>
                  <a:lnTo>
                    <a:pt x="1906" y="637"/>
                  </a:lnTo>
                  <a:lnTo>
                    <a:pt x="1863" y="708"/>
                  </a:lnTo>
                  <a:lnTo>
                    <a:pt x="1846" y="750"/>
                  </a:lnTo>
                  <a:lnTo>
                    <a:pt x="1837" y="807"/>
                  </a:lnTo>
                  <a:lnTo>
                    <a:pt x="1837" y="905"/>
                  </a:lnTo>
                  <a:lnTo>
                    <a:pt x="1846" y="949"/>
                  </a:lnTo>
                  <a:lnTo>
                    <a:pt x="1872" y="1033"/>
                  </a:lnTo>
                  <a:lnTo>
                    <a:pt x="1924" y="1089"/>
                  </a:lnTo>
                  <a:lnTo>
                    <a:pt x="1950" y="1104"/>
                  </a:lnTo>
                  <a:lnTo>
                    <a:pt x="1975" y="1104"/>
                  </a:lnTo>
                  <a:lnTo>
                    <a:pt x="1975" y="4018"/>
                  </a:lnTo>
                  <a:lnTo>
                    <a:pt x="1941" y="4018"/>
                  </a:lnTo>
                  <a:lnTo>
                    <a:pt x="1915" y="4046"/>
                  </a:lnTo>
                  <a:lnTo>
                    <a:pt x="1889" y="4060"/>
                  </a:lnTo>
                  <a:lnTo>
                    <a:pt x="1863" y="4102"/>
                  </a:lnTo>
                  <a:lnTo>
                    <a:pt x="1846" y="4144"/>
                  </a:lnTo>
                  <a:lnTo>
                    <a:pt x="1837" y="4187"/>
                  </a:lnTo>
                  <a:lnTo>
                    <a:pt x="1829" y="4230"/>
                  </a:lnTo>
                  <a:lnTo>
                    <a:pt x="1820" y="4286"/>
                  </a:lnTo>
                  <a:lnTo>
                    <a:pt x="1829" y="4343"/>
                  </a:lnTo>
                  <a:lnTo>
                    <a:pt x="1837" y="4386"/>
                  </a:lnTo>
                  <a:lnTo>
                    <a:pt x="1855" y="4442"/>
                  </a:lnTo>
                  <a:lnTo>
                    <a:pt x="1872" y="4484"/>
                  </a:lnTo>
                  <a:lnTo>
                    <a:pt x="1924" y="4541"/>
                  </a:lnTo>
                  <a:lnTo>
                    <a:pt x="1958" y="4555"/>
                  </a:lnTo>
                  <a:lnTo>
                    <a:pt x="2036" y="4555"/>
                  </a:lnTo>
                  <a:lnTo>
                    <a:pt x="2070" y="4527"/>
                  </a:lnTo>
                  <a:lnTo>
                    <a:pt x="2105" y="4484"/>
                  </a:lnTo>
                  <a:lnTo>
                    <a:pt x="2131" y="4428"/>
                  </a:lnTo>
                  <a:lnTo>
                    <a:pt x="3649" y="5857"/>
                  </a:lnTo>
                  <a:lnTo>
                    <a:pt x="3640" y="5913"/>
                  </a:lnTo>
                  <a:lnTo>
                    <a:pt x="3632" y="5955"/>
                  </a:lnTo>
                  <a:lnTo>
                    <a:pt x="3640" y="6012"/>
                  </a:lnTo>
                  <a:lnTo>
                    <a:pt x="3649" y="6054"/>
                  </a:lnTo>
                  <a:lnTo>
                    <a:pt x="3657" y="6097"/>
                  </a:lnTo>
                  <a:lnTo>
                    <a:pt x="3675" y="6139"/>
                  </a:lnTo>
                  <a:lnTo>
                    <a:pt x="3726" y="6196"/>
                  </a:lnTo>
                  <a:lnTo>
                    <a:pt x="3761" y="6210"/>
                  </a:lnTo>
                  <a:lnTo>
                    <a:pt x="3821" y="6210"/>
                  </a:lnTo>
                  <a:lnTo>
                    <a:pt x="3847" y="6196"/>
                  </a:lnTo>
                  <a:lnTo>
                    <a:pt x="3874" y="6168"/>
                  </a:lnTo>
                  <a:lnTo>
                    <a:pt x="3899" y="6139"/>
                  </a:lnTo>
                  <a:lnTo>
                    <a:pt x="3916" y="6097"/>
                  </a:lnTo>
                  <a:lnTo>
                    <a:pt x="3933" y="6054"/>
                  </a:lnTo>
                  <a:lnTo>
                    <a:pt x="3943" y="6012"/>
                  </a:lnTo>
                  <a:lnTo>
                    <a:pt x="3943" y="5913"/>
                  </a:lnTo>
                  <a:lnTo>
                    <a:pt x="3933" y="5857"/>
                  </a:lnTo>
                  <a:lnTo>
                    <a:pt x="5443" y="4428"/>
                  </a:lnTo>
                  <a:lnTo>
                    <a:pt x="5469" y="4484"/>
                  </a:lnTo>
                  <a:lnTo>
                    <a:pt x="5504" y="4527"/>
                  </a:lnTo>
                  <a:lnTo>
                    <a:pt x="5538" y="4555"/>
                  </a:lnTo>
                  <a:lnTo>
                    <a:pt x="5590" y="4570"/>
                  </a:lnTo>
                  <a:lnTo>
                    <a:pt x="5633" y="4555"/>
                  </a:lnTo>
                  <a:lnTo>
                    <a:pt x="5668" y="4527"/>
                  </a:lnTo>
                  <a:lnTo>
                    <a:pt x="5702" y="4484"/>
                  </a:lnTo>
                  <a:lnTo>
                    <a:pt x="5728" y="4428"/>
                  </a:lnTo>
                  <a:lnTo>
                    <a:pt x="7212" y="5828"/>
                  </a:lnTo>
                  <a:lnTo>
                    <a:pt x="7203" y="5899"/>
                  </a:lnTo>
                  <a:lnTo>
                    <a:pt x="7194" y="5955"/>
                  </a:lnTo>
                  <a:lnTo>
                    <a:pt x="7203" y="6012"/>
                  </a:lnTo>
                  <a:lnTo>
                    <a:pt x="7212" y="6068"/>
                  </a:lnTo>
                  <a:lnTo>
                    <a:pt x="7229" y="6125"/>
                  </a:lnTo>
                  <a:lnTo>
                    <a:pt x="7246" y="6168"/>
                  </a:lnTo>
                  <a:lnTo>
                    <a:pt x="7272" y="6196"/>
                  </a:lnTo>
                  <a:lnTo>
                    <a:pt x="7298" y="6238"/>
                  </a:lnTo>
                  <a:lnTo>
                    <a:pt x="7332" y="6252"/>
                  </a:lnTo>
                  <a:lnTo>
                    <a:pt x="7367" y="6267"/>
                  </a:lnTo>
                  <a:lnTo>
                    <a:pt x="7367" y="9067"/>
                  </a:lnTo>
                  <a:lnTo>
                    <a:pt x="7332" y="9081"/>
                  </a:lnTo>
                  <a:lnTo>
                    <a:pt x="7298" y="9110"/>
                  </a:lnTo>
                  <a:lnTo>
                    <a:pt x="7263" y="9138"/>
                  </a:lnTo>
                  <a:lnTo>
                    <a:pt x="7237" y="9167"/>
                  </a:lnTo>
                  <a:lnTo>
                    <a:pt x="7220" y="9223"/>
                  </a:lnTo>
                  <a:lnTo>
                    <a:pt x="7203" y="9265"/>
                  </a:lnTo>
                  <a:lnTo>
                    <a:pt x="7194" y="9322"/>
                  </a:lnTo>
                  <a:lnTo>
                    <a:pt x="7186" y="9393"/>
                  </a:lnTo>
                  <a:lnTo>
                    <a:pt x="7194" y="9449"/>
                  </a:lnTo>
                  <a:lnTo>
                    <a:pt x="7203" y="9506"/>
                  </a:lnTo>
                  <a:lnTo>
                    <a:pt x="7220" y="9562"/>
                  </a:lnTo>
                  <a:lnTo>
                    <a:pt x="7246" y="9619"/>
                  </a:lnTo>
                  <a:lnTo>
                    <a:pt x="7272" y="9647"/>
                  </a:lnTo>
                  <a:lnTo>
                    <a:pt x="7306" y="9675"/>
                  </a:lnTo>
                  <a:lnTo>
                    <a:pt x="7341" y="9704"/>
                  </a:lnTo>
                  <a:lnTo>
                    <a:pt x="7384" y="9704"/>
                  </a:lnTo>
                  <a:lnTo>
                    <a:pt x="7436" y="9690"/>
                  </a:lnTo>
                  <a:lnTo>
                    <a:pt x="7479" y="9662"/>
                  </a:lnTo>
                  <a:lnTo>
                    <a:pt x="7513" y="9619"/>
                  </a:lnTo>
                  <a:lnTo>
                    <a:pt x="7548" y="9548"/>
                  </a:lnTo>
                  <a:lnTo>
                    <a:pt x="9049" y="10977"/>
                  </a:lnTo>
                  <a:lnTo>
                    <a:pt x="9040" y="11019"/>
                  </a:lnTo>
                  <a:lnTo>
                    <a:pt x="9032" y="11062"/>
                  </a:lnTo>
                  <a:lnTo>
                    <a:pt x="9032" y="11104"/>
                  </a:lnTo>
                  <a:lnTo>
                    <a:pt x="9040" y="11146"/>
                  </a:lnTo>
                  <a:lnTo>
                    <a:pt x="9075" y="11231"/>
                  </a:lnTo>
                  <a:lnTo>
                    <a:pt x="9109" y="11274"/>
                  </a:lnTo>
                  <a:lnTo>
                    <a:pt x="9161" y="11302"/>
                  </a:lnTo>
                  <a:lnTo>
                    <a:pt x="9161" y="14201"/>
                  </a:lnTo>
                  <a:lnTo>
                    <a:pt x="9135" y="14216"/>
                  </a:lnTo>
                  <a:lnTo>
                    <a:pt x="9101" y="14230"/>
                  </a:lnTo>
                  <a:lnTo>
                    <a:pt x="9049" y="14287"/>
                  </a:lnTo>
                  <a:lnTo>
                    <a:pt x="9023" y="14330"/>
                  </a:lnTo>
                  <a:lnTo>
                    <a:pt x="9014" y="14385"/>
                  </a:lnTo>
                  <a:lnTo>
                    <a:pt x="9006" y="14443"/>
                  </a:lnTo>
                  <a:lnTo>
                    <a:pt x="8997" y="14499"/>
                  </a:lnTo>
                  <a:lnTo>
                    <a:pt x="9006" y="14556"/>
                  </a:lnTo>
                  <a:lnTo>
                    <a:pt x="9014" y="14598"/>
                  </a:lnTo>
                  <a:lnTo>
                    <a:pt x="7548" y="15985"/>
                  </a:lnTo>
                  <a:lnTo>
                    <a:pt x="7522" y="15927"/>
                  </a:lnTo>
                  <a:lnTo>
                    <a:pt x="7479" y="15871"/>
                  </a:lnTo>
                  <a:lnTo>
                    <a:pt x="7436" y="15843"/>
                  </a:lnTo>
                  <a:lnTo>
                    <a:pt x="7332" y="15843"/>
                  </a:lnTo>
                  <a:lnTo>
                    <a:pt x="7289" y="15871"/>
                  </a:lnTo>
                  <a:lnTo>
                    <a:pt x="7246" y="15927"/>
                  </a:lnTo>
                  <a:lnTo>
                    <a:pt x="7220" y="15985"/>
                  </a:lnTo>
                  <a:lnTo>
                    <a:pt x="5771" y="14612"/>
                  </a:lnTo>
                  <a:lnTo>
                    <a:pt x="5780" y="14556"/>
                  </a:lnTo>
                  <a:lnTo>
                    <a:pt x="5788" y="14499"/>
                  </a:lnTo>
                  <a:lnTo>
                    <a:pt x="5780" y="14428"/>
                  </a:lnTo>
                  <a:lnTo>
                    <a:pt x="5771" y="14372"/>
                  </a:lnTo>
                  <a:lnTo>
                    <a:pt x="5753" y="14315"/>
                  </a:lnTo>
                  <a:lnTo>
                    <a:pt x="5728" y="14259"/>
                  </a:lnTo>
                  <a:lnTo>
                    <a:pt x="5702" y="14216"/>
                  </a:lnTo>
                  <a:lnTo>
                    <a:pt x="5668" y="14188"/>
                  </a:lnTo>
                  <a:lnTo>
                    <a:pt x="5624" y="14174"/>
                  </a:lnTo>
                  <a:lnTo>
                    <a:pt x="5590" y="14159"/>
                  </a:lnTo>
                  <a:lnTo>
                    <a:pt x="5546" y="14174"/>
                  </a:lnTo>
                  <a:lnTo>
                    <a:pt x="5504" y="14188"/>
                  </a:lnTo>
                  <a:lnTo>
                    <a:pt x="5469" y="14216"/>
                  </a:lnTo>
                  <a:lnTo>
                    <a:pt x="5443" y="14259"/>
                  </a:lnTo>
                  <a:lnTo>
                    <a:pt x="5417" y="14315"/>
                  </a:lnTo>
                  <a:lnTo>
                    <a:pt x="5400" y="14372"/>
                  </a:lnTo>
                  <a:lnTo>
                    <a:pt x="5392" y="14428"/>
                  </a:lnTo>
                  <a:lnTo>
                    <a:pt x="5383" y="14499"/>
                  </a:lnTo>
                  <a:lnTo>
                    <a:pt x="5392" y="14556"/>
                  </a:lnTo>
                  <a:lnTo>
                    <a:pt x="5400" y="14612"/>
                  </a:lnTo>
                  <a:lnTo>
                    <a:pt x="3951" y="15985"/>
                  </a:lnTo>
                  <a:lnTo>
                    <a:pt x="3925" y="15927"/>
                  </a:lnTo>
                  <a:lnTo>
                    <a:pt x="3882" y="15885"/>
                  </a:lnTo>
                  <a:lnTo>
                    <a:pt x="3839" y="15856"/>
                  </a:lnTo>
                  <a:lnTo>
                    <a:pt x="3787" y="15843"/>
                  </a:lnTo>
                  <a:lnTo>
                    <a:pt x="3735" y="15856"/>
                  </a:lnTo>
                  <a:lnTo>
                    <a:pt x="3692" y="15885"/>
                  </a:lnTo>
                  <a:lnTo>
                    <a:pt x="3657" y="15927"/>
                  </a:lnTo>
                  <a:lnTo>
                    <a:pt x="3623" y="15985"/>
                  </a:lnTo>
                  <a:lnTo>
                    <a:pt x="2113" y="14556"/>
                  </a:lnTo>
                  <a:lnTo>
                    <a:pt x="2122" y="14499"/>
                  </a:lnTo>
                  <a:lnTo>
                    <a:pt x="2122" y="14456"/>
                  </a:lnTo>
                  <a:lnTo>
                    <a:pt x="2113" y="14414"/>
                  </a:lnTo>
                  <a:lnTo>
                    <a:pt x="2079" y="14343"/>
                  </a:lnTo>
                  <a:lnTo>
                    <a:pt x="2044" y="14301"/>
                  </a:lnTo>
                  <a:lnTo>
                    <a:pt x="2019" y="14287"/>
                  </a:lnTo>
                  <a:lnTo>
                    <a:pt x="1967" y="14287"/>
                  </a:lnTo>
                  <a:lnTo>
                    <a:pt x="1941" y="14301"/>
                  </a:lnTo>
                  <a:lnTo>
                    <a:pt x="1898" y="14343"/>
                  </a:lnTo>
                  <a:lnTo>
                    <a:pt x="1872" y="14414"/>
                  </a:lnTo>
                  <a:lnTo>
                    <a:pt x="1863" y="14456"/>
                  </a:lnTo>
                  <a:lnTo>
                    <a:pt x="1863" y="14499"/>
                  </a:lnTo>
                  <a:lnTo>
                    <a:pt x="1872" y="14556"/>
                  </a:lnTo>
                  <a:lnTo>
                    <a:pt x="337" y="16012"/>
                  </a:lnTo>
                  <a:lnTo>
                    <a:pt x="311" y="15956"/>
                  </a:lnTo>
                  <a:lnTo>
                    <a:pt x="276" y="15914"/>
                  </a:lnTo>
                  <a:lnTo>
                    <a:pt x="233" y="15885"/>
                  </a:lnTo>
                  <a:lnTo>
                    <a:pt x="155" y="15885"/>
                  </a:lnTo>
                  <a:lnTo>
                    <a:pt x="130" y="15899"/>
                  </a:lnTo>
                  <a:lnTo>
                    <a:pt x="95" y="15927"/>
                  </a:lnTo>
                  <a:lnTo>
                    <a:pt x="69" y="15970"/>
                  </a:lnTo>
                  <a:lnTo>
                    <a:pt x="52" y="16012"/>
                  </a:lnTo>
                  <a:lnTo>
                    <a:pt x="35" y="16054"/>
                  </a:lnTo>
                  <a:lnTo>
                    <a:pt x="26" y="16111"/>
                  </a:lnTo>
                  <a:lnTo>
                    <a:pt x="17" y="16167"/>
                  </a:lnTo>
                  <a:lnTo>
                    <a:pt x="26" y="16225"/>
                  </a:lnTo>
                  <a:lnTo>
                    <a:pt x="35" y="16267"/>
                  </a:lnTo>
                  <a:lnTo>
                    <a:pt x="43" y="16324"/>
                  </a:lnTo>
                  <a:lnTo>
                    <a:pt x="69" y="16366"/>
                  </a:lnTo>
                  <a:lnTo>
                    <a:pt x="86" y="16394"/>
                  </a:lnTo>
                  <a:lnTo>
                    <a:pt x="112" y="16422"/>
                  </a:lnTo>
                  <a:lnTo>
                    <a:pt x="146" y="16437"/>
                  </a:lnTo>
                  <a:lnTo>
                    <a:pt x="181" y="16451"/>
                  </a:lnTo>
                  <a:lnTo>
                    <a:pt x="181" y="19293"/>
                  </a:lnTo>
                  <a:lnTo>
                    <a:pt x="138" y="19293"/>
                  </a:lnTo>
                  <a:lnTo>
                    <a:pt x="112" y="19322"/>
                  </a:lnTo>
                  <a:lnTo>
                    <a:pt x="77" y="19351"/>
                  </a:lnTo>
                  <a:lnTo>
                    <a:pt x="52" y="19393"/>
                  </a:lnTo>
                  <a:lnTo>
                    <a:pt x="35" y="19435"/>
                  </a:lnTo>
                  <a:lnTo>
                    <a:pt x="17" y="19477"/>
                  </a:lnTo>
                  <a:lnTo>
                    <a:pt x="8" y="19535"/>
                  </a:lnTo>
                  <a:lnTo>
                    <a:pt x="0" y="19591"/>
                  </a:lnTo>
                  <a:lnTo>
                    <a:pt x="8" y="19661"/>
                  </a:lnTo>
                  <a:lnTo>
                    <a:pt x="17" y="19719"/>
                  </a:lnTo>
                  <a:lnTo>
                    <a:pt x="35" y="19775"/>
                  </a:lnTo>
                  <a:lnTo>
                    <a:pt x="86" y="19859"/>
                  </a:lnTo>
                  <a:lnTo>
                    <a:pt x="121" y="19888"/>
                  </a:lnTo>
                  <a:lnTo>
                    <a:pt x="155" y="19903"/>
                  </a:lnTo>
                  <a:lnTo>
                    <a:pt x="242" y="19903"/>
                  </a:lnTo>
                  <a:lnTo>
                    <a:pt x="284" y="19874"/>
                  </a:lnTo>
                  <a:lnTo>
                    <a:pt x="328" y="19817"/>
                  </a:lnTo>
                  <a:lnTo>
                    <a:pt x="353" y="19761"/>
                  </a:lnTo>
                  <a:lnTo>
                    <a:pt x="1812" y="21147"/>
                  </a:lnTo>
                  <a:lnTo>
                    <a:pt x="1803" y="21203"/>
                  </a:lnTo>
                  <a:lnTo>
                    <a:pt x="1794" y="21274"/>
                  </a:lnTo>
                  <a:lnTo>
                    <a:pt x="1803" y="21345"/>
                  </a:lnTo>
                  <a:lnTo>
                    <a:pt x="1812" y="21401"/>
                  </a:lnTo>
                  <a:lnTo>
                    <a:pt x="1829" y="21443"/>
                  </a:lnTo>
                  <a:lnTo>
                    <a:pt x="1855" y="21501"/>
                  </a:lnTo>
                  <a:lnTo>
                    <a:pt x="1881" y="21543"/>
                  </a:lnTo>
                  <a:lnTo>
                    <a:pt x="1915" y="21571"/>
                  </a:lnTo>
                  <a:lnTo>
                    <a:pt x="1950" y="21585"/>
                  </a:lnTo>
                  <a:lnTo>
                    <a:pt x="2027" y="21585"/>
                  </a:lnTo>
                  <a:lnTo>
                    <a:pt x="2070" y="21571"/>
                  </a:lnTo>
                  <a:lnTo>
                    <a:pt x="2096" y="21543"/>
                  </a:lnTo>
                  <a:lnTo>
                    <a:pt x="2131" y="21501"/>
                  </a:lnTo>
                  <a:lnTo>
                    <a:pt x="2148" y="21443"/>
                  </a:lnTo>
                  <a:lnTo>
                    <a:pt x="2165" y="21401"/>
                  </a:lnTo>
                  <a:lnTo>
                    <a:pt x="2182" y="21345"/>
                  </a:lnTo>
                  <a:lnTo>
                    <a:pt x="2182" y="21203"/>
                  </a:lnTo>
                  <a:lnTo>
                    <a:pt x="2165" y="21147"/>
                  </a:lnTo>
                  <a:lnTo>
                    <a:pt x="3623" y="19775"/>
                  </a:lnTo>
                  <a:lnTo>
                    <a:pt x="3649" y="19832"/>
                  </a:lnTo>
                  <a:lnTo>
                    <a:pt x="3692" y="19874"/>
                  </a:lnTo>
                  <a:lnTo>
                    <a:pt x="3735" y="19903"/>
                  </a:lnTo>
                  <a:lnTo>
                    <a:pt x="3787" y="19916"/>
                  </a:lnTo>
                  <a:lnTo>
                    <a:pt x="3839" y="19903"/>
                  </a:lnTo>
                  <a:lnTo>
                    <a:pt x="3882" y="19874"/>
                  </a:lnTo>
                  <a:lnTo>
                    <a:pt x="3925" y="19832"/>
                  </a:lnTo>
                  <a:lnTo>
                    <a:pt x="3959" y="19761"/>
                  </a:lnTo>
                  <a:lnTo>
                    <a:pt x="5408" y="21132"/>
                  </a:lnTo>
                  <a:lnTo>
                    <a:pt x="5392" y="21203"/>
                  </a:lnTo>
                  <a:lnTo>
                    <a:pt x="5392" y="21345"/>
                  </a:lnTo>
                  <a:lnTo>
                    <a:pt x="5400" y="21401"/>
                  </a:lnTo>
                  <a:lnTo>
                    <a:pt x="5417" y="21458"/>
                  </a:lnTo>
                  <a:lnTo>
                    <a:pt x="5443" y="21501"/>
                  </a:lnTo>
                  <a:lnTo>
                    <a:pt x="5477" y="21543"/>
                  </a:lnTo>
                  <a:lnTo>
                    <a:pt x="5512" y="21571"/>
                  </a:lnTo>
                  <a:lnTo>
                    <a:pt x="5546" y="21600"/>
                  </a:lnTo>
                  <a:lnTo>
                    <a:pt x="5624" y="21600"/>
                  </a:lnTo>
                  <a:lnTo>
                    <a:pt x="5659" y="21571"/>
                  </a:lnTo>
                  <a:lnTo>
                    <a:pt x="5693" y="21543"/>
                  </a:lnTo>
                  <a:lnTo>
                    <a:pt x="5728" y="21501"/>
                  </a:lnTo>
                  <a:lnTo>
                    <a:pt x="5753" y="21458"/>
                  </a:lnTo>
                  <a:lnTo>
                    <a:pt x="5771" y="21401"/>
                  </a:lnTo>
                  <a:lnTo>
                    <a:pt x="5780" y="21345"/>
                  </a:lnTo>
                  <a:lnTo>
                    <a:pt x="5780" y="21203"/>
                  </a:lnTo>
                  <a:lnTo>
                    <a:pt x="5762" y="21147"/>
                  </a:lnTo>
                  <a:lnTo>
                    <a:pt x="7229" y="19761"/>
                  </a:lnTo>
                  <a:lnTo>
                    <a:pt x="7255" y="19817"/>
                  </a:lnTo>
                  <a:lnTo>
                    <a:pt x="7289" y="19859"/>
                  </a:lnTo>
                  <a:lnTo>
                    <a:pt x="7332" y="19888"/>
                  </a:lnTo>
                  <a:lnTo>
                    <a:pt x="7384" y="19903"/>
                  </a:lnTo>
                  <a:lnTo>
                    <a:pt x="7427" y="19888"/>
                  </a:lnTo>
                  <a:lnTo>
                    <a:pt x="7479" y="19859"/>
                  </a:lnTo>
                  <a:lnTo>
                    <a:pt x="7513" y="19817"/>
                  </a:lnTo>
                  <a:lnTo>
                    <a:pt x="7539" y="19761"/>
                  </a:lnTo>
                  <a:lnTo>
                    <a:pt x="9032" y="21161"/>
                  </a:lnTo>
                  <a:lnTo>
                    <a:pt x="9023" y="21217"/>
                  </a:lnTo>
                  <a:lnTo>
                    <a:pt x="9014" y="21274"/>
                  </a:lnTo>
                  <a:lnTo>
                    <a:pt x="9014" y="21330"/>
                  </a:lnTo>
                  <a:lnTo>
                    <a:pt x="9032" y="21374"/>
                  </a:lnTo>
                  <a:lnTo>
                    <a:pt x="9040" y="21430"/>
                  </a:lnTo>
                  <a:lnTo>
                    <a:pt x="9066" y="21472"/>
                  </a:lnTo>
                  <a:lnTo>
                    <a:pt x="9118" y="21529"/>
                  </a:lnTo>
                  <a:lnTo>
                    <a:pt x="9144" y="21543"/>
                  </a:lnTo>
                  <a:lnTo>
                    <a:pt x="9213" y="21543"/>
                  </a:lnTo>
                  <a:lnTo>
                    <a:pt x="9247" y="21529"/>
                  </a:lnTo>
                  <a:lnTo>
                    <a:pt x="9274" y="21501"/>
                  </a:lnTo>
                  <a:lnTo>
                    <a:pt x="9299" y="21472"/>
                  </a:lnTo>
                  <a:lnTo>
                    <a:pt x="9316" y="21430"/>
                  </a:lnTo>
                  <a:lnTo>
                    <a:pt x="9333" y="21374"/>
                  </a:lnTo>
                  <a:lnTo>
                    <a:pt x="9343" y="21330"/>
                  </a:lnTo>
                  <a:lnTo>
                    <a:pt x="9343" y="21217"/>
                  </a:lnTo>
                  <a:lnTo>
                    <a:pt x="9333" y="21175"/>
                  </a:lnTo>
                  <a:lnTo>
                    <a:pt x="10808" y="19775"/>
                  </a:lnTo>
                  <a:lnTo>
                    <a:pt x="10843" y="19832"/>
                  </a:lnTo>
                  <a:lnTo>
                    <a:pt x="10877" y="19874"/>
                  </a:lnTo>
                  <a:lnTo>
                    <a:pt x="10930" y="19903"/>
                  </a:lnTo>
                  <a:lnTo>
                    <a:pt x="10981" y="19916"/>
                  </a:lnTo>
                  <a:lnTo>
                    <a:pt x="11015" y="19916"/>
                  </a:lnTo>
                  <a:lnTo>
                    <a:pt x="11050" y="19888"/>
                  </a:lnTo>
                  <a:lnTo>
                    <a:pt x="11084" y="19859"/>
                  </a:lnTo>
                  <a:lnTo>
                    <a:pt x="11119" y="19832"/>
                  </a:lnTo>
                  <a:lnTo>
                    <a:pt x="11137" y="19775"/>
                  </a:lnTo>
                  <a:lnTo>
                    <a:pt x="11162" y="19719"/>
                  </a:lnTo>
                  <a:lnTo>
                    <a:pt x="11171" y="19661"/>
                  </a:lnTo>
                  <a:lnTo>
                    <a:pt x="11171" y="19535"/>
                  </a:lnTo>
                  <a:lnTo>
                    <a:pt x="11162" y="19477"/>
                  </a:lnTo>
                  <a:lnTo>
                    <a:pt x="11145" y="19421"/>
                  </a:lnTo>
                  <a:lnTo>
                    <a:pt x="11093" y="19337"/>
                  </a:lnTo>
                  <a:lnTo>
                    <a:pt x="11068" y="19308"/>
                  </a:lnTo>
                  <a:lnTo>
                    <a:pt x="11033" y="19293"/>
                  </a:lnTo>
                  <a:lnTo>
                    <a:pt x="10999" y="19280"/>
                  </a:lnTo>
                  <a:lnTo>
                    <a:pt x="10999" y="16380"/>
                  </a:lnTo>
                  <a:lnTo>
                    <a:pt x="11042" y="16351"/>
                  </a:lnTo>
                  <a:lnTo>
                    <a:pt x="11076" y="16309"/>
                  </a:lnTo>
                  <a:lnTo>
                    <a:pt x="11102" y="16238"/>
                  </a:lnTo>
                  <a:lnTo>
                    <a:pt x="11111" y="16167"/>
                  </a:lnTo>
                  <a:lnTo>
                    <a:pt x="11102" y="16098"/>
                  </a:lnTo>
                  <a:lnTo>
                    <a:pt x="12663" y="14612"/>
                  </a:lnTo>
                  <a:lnTo>
                    <a:pt x="12681" y="14654"/>
                  </a:lnTo>
                  <a:lnTo>
                    <a:pt x="12706" y="14696"/>
                  </a:lnTo>
                  <a:lnTo>
                    <a:pt x="12741" y="14711"/>
                  </a:lnTo>
                  <a:lnTo>
                    <a:pt x="12775" y="14725"/>
                  </a:lnTo>
                  <a:lnTo>
                    <a:pt x="12801" y="14711"/>
                  </a:lnTo>
                  <a:lnTo>
                    <a:pt x="12827" y="14696"/>
                  </a:lnTo>
                  <a:lnTo>
                    <a:pt x="12870" y="14654"/>
                  </a:lnTo>
                  <a:lnTo>
                    <a:pt x="12905" y="14583"/>
                  </a:lnTo>
                  <a:lnTo>
                    <a:pt x="12905" y="14541"/>
                  </a:lnTo>
                  <a:lnTo>
                    <a:pt x="12913" y="14499"/>
                  </a:lnTo>
                  <a:lnTo>
                    <a:pt x="12905" y="14414"/>
                  </a:lnTo>
                  <a:lnTo>
                    <a:pt x="12879" y="14343"/>
                  </a:lnTo>
                  <a:lnTo>
                    <a:pt x="12844" y="14301"/>
                  </a:lnTo>
                  <a:lnTo>
                    <a:pt x="12793" y="14272"/>
                  </a:lnTo>
                  <a:lnTo>
                    <a:pt x="12793" y="11388"/>
                  </a:lnTo>
                  <a:lnTo>
                    <a:pt x="12836" y="11388"/>
                  </a:lnTo>
                  <a:lnTo>
                    <a:pt x="12862" y="11359"/>
                  </a:lnTo>
                  <a:lnTo>
                    <a:pt x="12896" y="11330"/>
                  </a:lnTo>
                  <a:lnTo>
                    <a:pt x="12922" y="11288"/>
                  </a:lnTo>
                  <a:lnTo>
                    <a:pt x="12948" y="11246"/>
                  </a:lnTo>
                  <a:lnTo>
                    <a:pt x="12965" y="11189"/>
                  </a:lnTo>
                  <a:lnTo>
                    <a:pt x="12974" y="11133"/>
                  </a:lnTo>
                  <a:lnTo>
                    <a:pt x="12974" y="10991"/>
                  </a:lnTo>
                  <a:lnTo>
                    <a:pt x="12957" y="10935"/>
                  </a:lnTo>
                  <a:lnTo>
                    <a:pt x="14449" y="9520"/>
                  </a:lnTo>
                  <a:lnTo>
                    <a:pt x="14501" y="9604"/>
                  </a:lnTo>
                  <a:lnTo>
                    <a:pt x="14535" y="9619"/>
                  </a:lnTo>
                  <a:lnTo>
                    <a:pt x="14570" y="9633"/>
                  </a:lnTo>
                  <a:lnTo>
                    <a:pt x="14613" y="9619"/>
                  </a:lnTo>
                  <a:lnTo>
                    <a:pt x="14647" y="9591"/>
                  </a:lnTo>
                  <a:lnTo>
                    <a:pt x="14674" y="9562"/>
                  </a:lnTo>
                  <a:lnTo>
                    <a:pt x="14699" y="9520"/>
                  </a:lnTo>
                  <a:lnTo>
                    <a:pt x="16226" y="10962"/>
                  </a:lnTo>
                  <a:lnTo>
                    <a:pt x="16217" y="11005"/>
                  </a:lnTo>
                  <a:lnTo>
                    <a:pt x="16208" y="11062"/>
                  </a:lnTo>
                  <a:lnTo>
                    <a:pt x="16217" y="11118"/>
                  </a:lnTo>
                  <a:lnTo>
                    <a:pt x="16226" y="11161"/>
                  </a:lnTo>
                  <a:lnTo>
                    <a:pt x="16235" y="11217"/>
                  </a:lnTo>
                  <a:lnTo>
                    <a:pt x="16261" y="11246"/>
                  </a:lnTo>
                  <a:lnTo>
                    <a:pt x="16277" y="11288"/>
                  </a:lnTo>
                  <a:lnTo>
                    <a:pt x="16304" y="11302"/>
                  </a:lnTo>
                  <a:lnTo>
                    <a:pt x="16338" y="11317"/>
                  </a:lnTo>
                  <a:lnTo>
                    <a:pt x="16373" y="11330"/>
                  </a:lnTo>
                  <a:lnTo>
                    <a:pt x="16399" y="11317"/>
                  </a:lnTo>
                  <a:lnTo>
                    <a:pt x="16433" y="11302"/>
                  </a:lnTo>
                  <a:lnTo>
                    <a:pt x="16459" y="11288"/>
                  </a:lnTo>
                  <a:lnTo>
                    <a:pt x="16502" y="11217"/>
                  </a:lnTo>
                  <a:lnTo>
                    <a:pt x="16519" y="11161"/>
                  </a:lnTo>
                  <a:lnTo>
                    <a:pt x="16528" y="11118"/>
                  </a:lnTo>
                  <a:lnTo>
                    <a:pt x="16528" y="11019"/>
                  </a:lnTo>
                  <a:lnTo>
                    <a:pt x="16519" y="10962"/>
                  </a:lnTo>
                  <a:lnTo>
                    <a:pt x="18055" y="9506"/>
                  </a:lnTo>
                  <a:lnTo>
                    <a:pt x="18072" y="9548"/>
                  </a:lnTo>
                  <a:lnTo>
                    <a:pt x="18106" y="9577"/>
                  </a:lnTo>
                  <a:lnTo>
                    <a:pt x="18132" y="9604"/>
                  </a:lnTo>
                  <a:lnTo>
                    <a:pt x="18193" y="9604"/>
                  </a:lnTo>
                  <a:lnTo>
                    <a:pt x="18219" y="9591"/>
                  </a:lnTo>
                  <a:lnTo>
                    <a:pt x="18262" y="9548"/>
                  </a:lnTo>
                  <a:lnTo>
                    <a:pt x="18288" y="9478"/>
                  </a:lnTo>
                  <a:lnTo>
                    <a:pt x="18296" y="9435"/>
                  </a:lnTo>
                  <a:lnTo>
                    <a:pt x="18296" y="9393"/>
                  </a:lnTo>
                  <a:lnTo>
                    <a:pt x="18288" y="9307"/>
                  </a:lnTo>
                  <a:lnTo>
                    <a:pt x="18270" y="9251"/>
                  </a:lnTo>
                  <a:lnTo>
                    <a:pt x="18227" y="9194"/>
                  </a:lnTo>
                  <a:lnTo>
                    <a:pt x="18184" y="9180"/>
                  </a:lnTo>
                  <a:lnTo>
                    <a:pt x="18184" y="6225"/>
                  </a:lnTo>
                  <a:lnTo>
                    <a:pt x="18219" y="6210"/>
                  </a:lnTo>
                  <a:lnTo>
                    <a:pt x="18244" y="6196"/>
                  </a:lnTo>
                  <a:lnTo>
                    <a:pt x="18288" y="6139"/>
                  </a:lnTo>
                  <a:lnTo>
                    <a:pt x="18305" y="6097"/>
                  </a:lnTo>
                  <a:lnTo>
                    <a:pt x="18322" y="6054"/>
                  </a:lnTo>
                  <a:lnTo>
                    <a:pt x="18322" y="6012"/>
                  </a:lnTo>
                  <a:lnTo>
                    <a:pt x="18331" y="5955"/>
                  </a:lnTo>
                  <a:lnTo>
                    <a:pt x="18322" y="5913"/>
                  </a:lnTo>
                  <a:lnTo>
                    <a:pt x="18313" y="5857"/>
                  </a:lnTo>
                  <a:lnTo>
                    <a:pt x="19814" y="4442"/>
                  </a:lnTo>
                  <a:lnTo>
                    <a:pt x="19840" y="4499"/>
                  </a:lnTo>
                  <a:lnTo>
                    <a:pt x="19875" y="4541"/>
                  </a:lnTo>
                  <a:lnTo>
                    <a:pt x="19918" y="4570"/>
                  </a:lnTo>
                  <a:lnTo>
                    <a:pt x="19961" y="4583"/>
                  </a:lnTo>
                  <a:lnTo>
                    <a:pt x="20013" y="4570"/>
                  </a:lnTo>
                  <a:lnTo>
                    <a:pt x="20056" y="4541"/>
                  </a:lnTo>
                  <a:lnTo>
                    <a:pt x="20090" y="4499"/>
                  </a:lnTo>
                  <a:lnTo>
                    <a:pt x="20116" y="4442"/>
                  </a:lnTo>
                  <a:lnTo>
                    <a:pt x="21600" y="5842"/>
                  </a:lnTo>
                  <a:lnTo>
                    <a:pt x="21600" y="5772"/>
                  </a:lnTo>
                  <a:lnTo>
                    <a:pt x="20133" y="4386"/>
                  </a:lnTo>
                  <a:lnTo>
                    <a:pt x="20143" y="4328"/>
                  </a:lnTo>
                  <a:lnTo>
                    <a:pt x="20143" y="4230"/>
                  </a:lnTo>
                  <a:lnTo>
                    <a:pt x="20133" y="4173"/>
                  </a:lnTo>
                  <a:lnTo>
                    <a:pt x="20116" y="4131"/>
                  </a:lnTo>
                  <a:lnTo>
                    <a:pt x="20099" y="4088"/>
                  </a:lnTo>
                  <a:lnTo>
                    <a:pt x="20074" y="4060"/>
                  </a:lnTo>
                  <a:lnTo>
                    <a:pt x="20047" y="4031"/>
                  </a:lnTo>
                  <a:lnTo>
                    <a:pt x="20021" y="4004"/>
                  </a:lnTo>
                  <a:lnTo>
                    <a:pt x="19987" y="3989"/>
                  </a:lnTo>
                  <a:lnTo>
                    <a:pt x="19987" y="1146"/>
                  </a:lnTo>
                  <a:lnTo>
                    <a:pt x="20021" y="1132"/>
                  </a:lnTo>
                  <a:lnTo>
                    <a:pt x="20047" y="1118"/>
                  </a:lnTo>
                  <a:lnTo>
                    <a:pt x="20074" y="1089"/>
                  </a:lnTo>
                  <a:lnTo>
                    <a:pt x="20099" y="1047"/>
                  </a:lnTo>
                  <a:lnTo>
                    <a:pt x="20116" y="1005"/>
                  </a:lnTo>
                  <a:lnTo>
                    <a:pt x="20133" y="962"/>
                  </a:lnTo>
                  <a:lnTo>
                    <a:pt x="20143" y="905"/>
                  </a:lnTo>
                  <a:lnTo>
                    <a:pt x="20143" y="792"/>
                  </a:lnTo>
                  <a:lnTo>
                    <a:pt x="20125" y="736"/>
                  </a:lnTo>
                  <a:lnTo>
                    <a:pt x="20910" y="0"/>
                  </a:lnTo>
                  <a:lnTo>
                    <a:pt x="20841" y="0"/>
                  </a:lnTo>
                  <a:lnTo>
                    <a:pt x="20108" y="694"/>
                  </a:lnTo>
                  <a:lnTo>
                    <a:pt x="20082" y="637"/>
                  </a:lnTo>
                  <a:lnTo>
                    <a:pt x="20047" y="594"/>
                  </a:lnTo>
                  <a:lnTo>
                    <a:pt x="20004" y="566"/>
                  </a:lnTo>
                  <a:lnTo>
                    <a:pt x="19918" y="566"/>
                  </a:lnTo>
                  <a:lnTo>
                    <a:pt x="19883" y="594"/>
                  </a:lnTo>
                  <a:lnTo>
                    <a:pt x="19849" y="637"/>
                  </a:lnTo>
                  <a:lnTo>
                    <a:pt x="19823" y="679"/>
                  </a:lnTo>
                  <a:lnTo>
                    <a:pt x="19098" y="0"/>
                  </a:lnTo>
                  <a:lnTo>
                    <a:pt x="19029" y="0"/>
                  </a:lnTo>
                  <a:lnTo>
                    <a:pt x="19797" y="736"/>
                  </a:lnTo>
                  <a:lnTo>
                    <a:pt x="19788" y="792"/>
                  </a:lnTo>
                  <a:lnTo>
                    <a:pt x="19780" y="849"/>
                  </a:lnTo>
                  <a:lnTo>
                    <a:pt x="19788" y="920"/>
                  </a:lnTo>
                  <a:lnTo>
                    <a:pt x="19797" y="962"/>
                  </a:lnTo>
                  <a:lnTo>
                    <a:pt x="19814" y="1018"/>
                  </a:lnTo>
                  <a:lnTo>
                    <a:pt x="19832" y="1062"/>
                  </a:lnTo>
                  <a:lnTo>
                    <a:pt x="19857" y="1089"/>
                  </a:lnTo>
                  <a:lnTo>
                    <a:pt x="19883" y="1118"/>
                  </a:lnTo>
                  <a:lnTo>
                    <a:pt x="19918" y="1146"/>
                  </a:lnTo>
                  <a:lnTo>
                    <a:pt x="19952" y="1146"/>
                  </a:lnTo>
                  <a:lnTo>
                    <a:pt x="19952" y="3989"/>
                  </a:lnTo>
                  <a:lnTo>
                    <a:pt x="19918" y="4004"/>
                  </a:lnTo>
                  <a:lnTo>
                    <a:pt x="19883" y="4018"/>
                  </a:lnTo>
                  <a:lnTo>
                    <a:pt x="19857" y="4046"/>
                  </a:lnTo>
                  <a:lnTo>
                    <a:pt x="19832" y="4088"/>
                  </a:lnTo>
                  <a:lnTo>
                    <a:pt x="19814" y="4131"/>
                  </a:lnTo>
                  <a:lnTo>
                    <a:pt x="19797" y="4173"/>
                  </a:lnTo>
                  <a:lnTo>
                    <a:pt x="19788" y="4230"/>
                  </a:lnTo>
                  <a:lnTo>
                    <a:pt x="19780" y="4286"/>
                  </a:lnTo>
                  <a:lnTo>
                    <a:pt x="19788" y="4343"/>
                  </a:lnTo>
                  <a:lnTo>
                    <a:pt x="19797" y="4386"/>
                  </a:lnTo>
                  <a:lnTo>
                    <a:pt x="18296" y="5799"/>
                  </a:lnTo>
                  <a:lnTo>
                    <a:pt x="18270" y="5757"/>
                  </a:lnTo>
                  <a:lnTo>
                    <a:pt x="18244" y="5729"/>
                  </a:lnTo>
                  <a:lnTo>
                    <a:pt x="18210" y="5701"/>
                  </a:lnTo>
                  <a:lnTo>
                    <a:pt x="18167" y="5686"/>
                  </a:lnTo>
                  <a:lnTo>
                    <a:pt x="18124" y="5701"/>
                  </a:lnTo>
                  <a:lnTo>
                    <a:pt x="18089" y="5729"/>
                  </a:lnTo>
                  <a:lnTo>
                    <a:pt x="18063" y="5757"/>
                  </a:lnTo>
                  <a:lnTo>
                    <a:pt x="18037" y="5799"/>
                  </a:lnTo>
                  <a:lnTo>
                    <a:pt x="16537" y="4386"/>
                  </a:lnTo>
                  <a:lnTo>
                    <a:pt x="16545" y="4343"/>
                  </a:lnTo>
                  <a:lnTo>
                    <a:pt x="16553" y="4286"/>
                  </a:lnTo>
                  <a:lnTo>
                    <a:pt x="16545" y="4230"/>
                  </a:lnTo>
                  <a:lnTo>
                    <a:pt x="16537" y="4173"/>
                  </a:lnTo>
                  <a:lnTo>
                    <a:pt x="16528" y="4131"/>
                  </a:lnTo>
                  <a:lnTo>
                    <a:pt x="16502" y="4088"/>
                  </a:lnTo>
                  <a:lnTo>
                    <a:pt x="16484" y="4046"/>
                  </a:lnTo>
                  <a:lnTo>
                    <a:pt x="16450" y="4018"/>
                  </a:lnTo>
                  <a:lnTo>
                    <a:pt x="16424" y="4004"/>
                  </a:lnTo>
                  <a:lnTo>
                    <a:pt x="16390" y="3989"/>
                  </a:lnTo>
                  <a:lnTo>
                    <a:pt x="16390" y="1132"/>
                  </a:lnTo>
                  <a:lnTo>
                    <a:pt x="16424" y="1118"/>
                  </a:lnTo>
                  <a:lnTo>
                    <a:pt x="16450" y="1104"/>
                  </a:lnTo>
                  <a:lnTo>
                    <a:pt x="16476" y="1076"/>
                  </a:lnTo>
                  <a:lnTo>
                    <a:pt x="16493" y="1047"/>
                  </a:lnTo>
                  <a:lnTo>
                    <a:pt x="16511" y="1005"/>
                  </a:lnTo>
                  <a:lnTo>
                    <a:pt x="16528" y="962"/>
                  </a:lnTo>
                  <a:lnTo>
                    <a:pt x="16537" y="905"/>
                  </a:lnTo>
                  <a:lnTo>
                    <a:pt x="16537" y="792"/>
                  </a:lnTo>
                  <a:lnTo>
                    <a:pt x="16528" y="750"/>
                  </a:lnTo>
                  <a:lnTo>
                    <a:pt x="17312" y="0"/>
                  </a:lnTo>
                  <a:lnTo>
                    <a:pt x="17243" y="0"/>
                  </a:lnTo>
                  <a:lnTo>
                    <a:pt x="16511" y="694"/>
                  </a:lnTo>
                  <a:lnTo>
                    <a:pt x="16484" y="652"/>
                  </a:lnTo>
                  <a:lnTo>
                    <a:pt x="16450" y="609"/>
                  </a:lnTo>
                  <a:lnTo>
                    <a:pt x="16407" y="581"/>
                  </a:lnTo>
                  <a:lnTo>
                    <a:pt x="16330" y="581"/>
                  </a:lnTo>
                  <a:lnTo>
                    <a:pt x="16295" y="609"/>
                  </a:lnTo>
                  <a:lnTo>
                    <a:pt x="16261" y="637"/>
                  </a:lnTo>
                  <a:lnTo>
                    <a:pt x="16235" y="694"/>
                  </a:lnTo>
                  <a:lnTo>
                    <a:pt x="15502" y="0"/>
                  </a:lnTo>
                  <a:lnTo>
                    <a:pt x="15433" y="0"/>
                  </a:lnTo>
                  <a:lnTo>
                    <a:pt x="16217" y="736"/>
                  </a:lnTo>
                  <a:lnTo>
                    <a:pt x="16200" y="792"/>
                  </a:lnTo>
                  <a:lnTo>
                    <a:pt x="16200" y="905"/>
                  </a:lnTo>
                  <a:lnTo>
                    <a:pt x="16208" y="962"/>
                  </a:lnTo>
                  <a:lnTo>
                    <a:pt x="16243" y="1047"/>
                  </a:lnTo>
                  <a:lnTo>
                    <a:pt x="16295" y="1104"/>
                  </a:lnTo>
                  <a:lnTo>
                    <a:pt x="16321" y="1118"/>
                  </a:lnTo>
                  <a:lnTo>
                    <a:pt x="16355" y="1132"/>
                  </a:lnTo>
                  <a:lnTo>
                    <a:pt x="16355" y="3989"/>
                  </a:lnTo>
                  <a:lnTo>
                    <a:pt x="16321" y="4004"/>
                  </a:lnTo>
                  <a:lnTo>
                    <a:pt x="16286" y="4018"/>
                  </a:lnTo>
                  <a:lnTo>
                    <a:pt x="16261" y="4046"/>
                  </a:lnTo>
                  <a:lnTo>
                    <a:pt x="16235" y="4074"/>
                  </a:lnTo>
                  <a:lnTo>
                    <a:pt x="16217" y="4131"/>
                  </a:lnTo>
                  <a:lnTo>
                    <a:pt x="16200" y="4173"/>
                  </a:lnTo>
                  <a:lnTo>
                    <a:pt x="16192" y="4230"/>
                  </a:lnTo>
                  <a:lnTo>
                    <a:pt x="16183" y="4286"/>
                  </a:lnTo>
                  <a:lnTo>
                    <a:pt x="16192" y="4343"/>
                  </a:lnTo>
                  <a:lnTo>
                    <a:pt x="16200" y="4386"/>
                  </a:lnTo>
                  <a:lnTo>
                    <a:pt x="14725" y="5786"/>
                  </a:lnTo>
                  <a:lnTo>
                    <a:pt x="14699" y="5729"/>
                  </a:lnTo>
                  <a:lnTo>
                    <a:pt x="14664" y="5686"/>
                  </a:lnTo>
                  <a:lnTo>
                    <a:pt x="14621" y="5659"/>
                  </a:lnTo>
                  <a:lnTo>
                    <a:pt x="14570" y="5644"/>
                  </a:lnTo>
                  <a:lnTo>
                    <a:pt x="14526" y="5659"/>
                  </a:lnTo>
                  <a:lnTo>
                    <a:pt x="14483" y="5686"/>
                  </a:lnTo>
                  <a:lnTo>
                    <a:pt x="14449" y="5729"/>
                  </a:lnTo>
                  <a:lnTo>
                    <a:pt x="14414" y="5786"/>
                  </a:lnTo>
                  <a:lnTo>
                    <a:pt x="12948" y="4386"/>
                  </a:lnTo>
                  <a:lnTo>
                    <a:pt x="12957" y="4343"/>
                  </a:lnTo>
                  <a:lnTo>
                    <a:pt x="12957" y="4230"/>
                  </a:lnTo>
                  <a:lnTo>
                    <a:pt x="12948" y="4173"/>
                  </a:lnTo>
                  <a:lnTo>
                    <a:pt x="12913" y="4088"/>
                  </a:lnTo>
                  <a:lnTo>
                    <a:pt x="12888" y="4046"/>
                  </a:lnTo>
                  <a:lnTo>
                    <a:pt x="12862" y="4018"/>
                  </a:lnTo>
                  <a:lnTo>
                    <a:pt x="12827" y="3989"/>
                  </a:lnTo>
                  <a:lnTo>
                    <a:pt x="12793" y="3989"/>
                  </a:lnTo>
                  <a:lnTo>
                    <a:pt x="12793" y="1132"/>
                  </a:lnTo>
                  <a:lnTo>
                    <a:pt x="12827" y="1118"/>
                  </a:lnTo>
                  <a:lnTo>
                    <a:pt x="12853" y="1104"/>
                  </a:lnTo>
                  <a:lnTo>
                    <a:pt x="12879" y="1076"/>
                  </a:lnTo>
                  <a:lnTo>
                    <a:pt x="12905" y="1047"/>
                  </a:lnTo>
                  <a:lnTo>
                    <a:pt x="12922" y="1005"/>
                  </a:lnTo>
                  <a:lnTo>
                    <a:pt x="12931" y="962"/>
                  </a:lnTo>
                  <a:lnTo>
                    <a:pt x="12939" y="905"/>
                  </a:lnTo>
                  <a:lnTo>
                    <a:pt x="12948" y="849"/>
                  </a:lnTo>
                  <a:lnTo>
                    <a:pt x="12939" y="792"/>
                  </a:lnTo>
                  <a:lnTo>
                    <a:pt x="12931" y="736"/>
                  </a:lnTo>
                  <a:lnTo>
                    <a:pt x="13716" y="0"/>
                  </a:lnTo>
                  <a:lnTo>
                    <a:pt x="13647" y="0"/>
                  </a:lnTo>
                  <a:lnTo>
                    <a:pt x="12913" y="694"/>
                  </a:lnTo>
                  <a:lnTo>
                    <a:pt x="12888" y="652"/>
                  </a:lnTo>
                  <a:lnTo>
                    <a:pt x="12853" y="609"/>
                  </a:lnTo>
                  <a:lnTo>
                    <a:pt x="12819" y="581"/>
                  </a:lnTo>
                  <a:lnTo>
                    <a:pt x="12732" y="581"/>
                  </a:lnTo>
                  <a:lnTo>
                    <a:pt x="12698" y="609"/>
                  </a:lnTo>
                  <a:lnTo>
                    <a:pt x="12663" y="637"/>
                  </a:lnTo>
                  <a:lnTo>
                    <a:pt x="12637" y="694"/>
                  </a:lnTo>
                  <a:lnTo>
                    <a:pt x="11904" y="0"/>
                  </a:lnTo>
                  <a:lnTo>
                    <a:pt x="11835" y="0"/>
                  </a:lnTo>
                  <a:lnTo>
                    <a:pt x="12620" y="736"/>
                  </a:lnTo>
                  <a:lnTo>
                    <a:pt x="12603" y="792"/>
                  </a:lnTo>
                  <a:lnTo>
                    <a:pt x="12603" y="905"/>
                  </a:lnTo>
                  <a:lnTo>
                    <a:pt x="12612" y="962"/>
                  </a:lnTo>
                  <a:lnTo>
                    <a:pt x="12629" y="1005"/>
                  </a:lnTo>
                  <a:lnTo>
                    <a:pt x="12646" y="1047"/>
                  </a:lnTo>
                  <a:lnTo>
                    <a:pt x="12672" y="1076"/>
                  </a:lnTo>
                  <a:lnTo>
                    <a:pt x="12698" y="1104"/>
                  </a:lnTo>
                  <a:lnTo>
                    <a:pt x="12724" y="1132"/>
                  </a:lnTo>
                  <a:lnTo>
                    <a:pt x="12758" y="1132"/>
                  </a:lnTo>
                  <a:lnTo>
                    <a:pt x="12758" y="3989"/>
                  </a:lnTo>
                  <a:lnTo>
                    <a:pt x="12724" y="3989"/>
                  </a:lnTo>
                  <a:lnTo>
                    <a:pt x="12689" y="4018"/>
                  </a:lnTo>
                  <a:lnTo>
                    <a:pt x="12663" y="4046"/>
                  </a:lnTo>
                  <a:lnTo>
                    <a:pt x="12637" y="4074"/>
                  </a:lnTo>
                  <a:lnTo>
                    <a:pt x="12620" y="4117"/>
                  </a:lnTo>
                  <a:lnTo>
                    <a:pt x="12603" y="4173"/>
                  </a:lnTo>
                  <a:lnTo>
                    <a:pt x="12594" y="4230"/>
                  </a:lnTo>
                  <a:lnTo>
                    <a:pt x="12586" y="4286"/>
                  </a:lnTo>
                  <a:lnTo>
                    <a:pt x="12594" y="4343"/>
                  </a:lnTo>
                  <a:lnTo>
                    <a:pt x="12603" y="4399"/>
                  </a:lnTo>
                  <a:lnTo>
                    <a:pt x="11084" y="5828"/>
                  </a:lnTo>
                  <a:lnTo>
                    <a:pt x="11068" y="5786"/>
                  </a:lnTo>
                  <a:lnTo>
                    <a:pt x="11042" y="5757"/>
                  </a:lnTo>
                  <a:lnTo>
                    <a:pt x="11007" y="5744"/>
                  </a:lnTo>
                  <a:lnTo>
                    <a:pt x="10946" y="5744"/>
                  </a:lnTo>
                  <a:lnTo>
                    <a:pt x="10921" y="5757"/>
                  </a:lnTo>
                  <a:lnTo>
                    <a:pt x="10895" y="5786"/>
                  </a:lnTo>
                  <a:lnTo>
                    <a:pt x="10869" y="5828"/>
                  </a:lnTo>
                  <a:lnTo>
                    <a:pt x="9333" y="4371"/>
                  </a:lnTo>
                  <a:lnTo>
                    <a:pt x="9343" y="4286"/>
                  </a:lnTo>
                  <a:lnTo>
                    <a:pt x="9343" y="4230"/>
                  </a:lnTo>
                  <a:lnTo>
                    <a:pt x="9333" y="4187"/>
                  </a:lnTo>
                  <a:lnTo>
                    <a:pt x="9316" y="4144"/>
                  </a:lnTo>
                  <a:lnTo>
                    <a:pt x="9299" y="4102"/>
                  </a:lnTo>
                  <a:lnTo>
                    <a:pt x="9282" y="4074"/>
                  </a:lnTo>
                  <a:lnTo>
                    <a:pt x="9256" y="4046"/>
                  </a:lnTo>
                  <a:lnTo>
                    <a:pt x="9230" y="4031"/>
                  </a:lnTo>
                  <a:lnTo>
                    <a:pt x="9195" y="4018"/>
                  </a:lnTo>
                  <a:lnTo>
                    <a:pt x="9195" y="1160"/>
                  </a:lnTo>
                  <a:lnTo>
                    <a:pt x="9230" y="1146"/>
                  </a:lnTo>
                  <a:lnTo>
                    <a:pt x="9264" y="1118"/>
                  </a:lnTo>
                  <a:lnTo>
                    <a:pt x="9290" y="1089"/>
                  </a:lnTo>
                  <a:lnTo>
                    <a:pt x="9316" y="1062"/>
                  </a:lnTo>
                  <a:lnTo>
                    <a:pt x="9333" y="1018"/>
                  </a:lnTo>
                  <a:lnTo>
                    <a:pt x="9351" y="962"/>
                  </a:lnTo>
                  <a:lnTo>
                    <a:pt x="9359" y="920"/>
                  </a:lnTo>
                  <a:lnTo>
                    <a:pt x="9368" y="849"/>
                  </a:lnTo>
                  <a:lnTo>
                    <a:pt x="9359" y="792"/>
                  </a:lnTo>
                  <a:lnTo>
                    <a:pt x="9351" y="736"/>
                  </a:lnTo>
                  <a:lnTo>
                    <a:pt x="10118" y="0"/>
                  </a:lnTo>
                  <a:lnTo>
                    <a:pt x="10049" y="0"/>
                  </a:lnTo>
                  <a:lnTo>
                    <a:pt x="9333" y="679"/>
                  </a:lnTo>
                  <a:lnTo>
                    <a:pt x="9299" y="623"/>
                  </a:lnTo>
                  <a:lnTo>
                    <a:pt x="9264" y="594"/>
                  </a:lnTo>
                  <a:lnTo>
                    <a:pt x="9221" y="566"/>
                  </a:lnTo>
                  <a:lnTo>
                    <a:pt x="9178" y="552"/>
                  </a:lnTo>
                  <a:lnTo>
                    <a:pt x="9135" y="566"/>
                  </a:lnTo>
                  <a:lnTo>
                    <a:pt x="9092" y="594"/>
                  </a:lnTo>
                  <a:lnTo>
                    <a:pt x="9057" y="623"/>
                  </a:lnTo>
                  <a:lnTo>
                    <a:pt x="9032" y="679"/>
                  </a:lnTo>
                  <a:lnTo>
                    <a:pt x="8316" y="0"/>
                  </a:lnTo>
                  <a:lnTo>
                    <a:pt x="8247" y="0"/>
                  </a:lnTo>
                  <a:lnTo>
                    <a:pt x="9014" y="722"/>
                  </a:lnTo>
                  <a:lnTo>
                    <a:pt x="8997" y="792"/>
                  </a:lnTo>
                  <a:lnTo>
                    <a:pt x="8997" y="920"/>
                  </a:lnTo>
                  <a:lnTo>
                    <a:pt x="9006" y="962"/>
                  </a:lnTo>
                  <a:lnTo>
                    <a:pt x="9023" y="1018"/>
                  </a:lnTo>
                  <a:lnTo>
                    <a:pt x="9040" y="1062"/>
                  </a:lnTo>
                  <a:lnTo>
                    <a:pt x="9066" y="1104"/>
                  </a:lnTo>
                  <a:lnTo>
                    <a:pt x="9101" y="1132"/>
                  </a:lnTo>
                  <a:lnTo>
                    <a:pt x="9126" y="1146"/>
                  </a:lnTo>
                  <a:lnTo>
                    <a:pt x="9161" y="1160"/>
                  </a:lnTo>
                  <a:lnTo>
                    <a:pt x="9161" y="4018"/>
                  </a:lnTo>
                  <a:lnTo>
                    <a:pt x="9135" y="4031"/>
                  </a:lnTo>
                  <a:lnTo>
                    <a:pt x="9109" y="4046"/>
                  </a:lnTo>
                  <a:lnTo>
                    <a:pt x="9083" y="4074"/>
                  </a:lnTo>
                  <a:lnTo>
                    <a:pt x="9057" y="4102"/>
                  </a:lnTo>
                  <a:lnTo>
                    <a:pt x="9040" y="4144"/>
                  </a:lnTo>
                  <a:lnTo>
                    <a:pt x="9023" y="4187"/>
                  </a:lnTo>
                  <a:lnTo>
                    <a:pt x="9014" y="4230"/>
                  </a:lnTo>
                  <a:lnTo>
                    <a:pt x="9014" y="4328"/>
                  </a:lnTo>
                  <a:lnTo>
                    <a:pt x="9023" y="4371"/>
                  </a:lnTo>
                  <a:lnTo>
                    <a:pt x="7539" y="5786"/>
                  </a:lnTo>
                  <a:lnTo>
                    <a:pt x="7505" y="5729"/>
                  </a:lnTo>
                  <a:lnTo>
                    <a:pt x="7470" y="5686"/>
                  </a:lnTo>
                  <a:lnTo>
                    <a:pt x="7427" y="5659"/>
                  </a:lnTo>
                  <a:lnTo>
                    <a:pt x="7341" y="5659"/>
                  </a:lnTo>
                  <a:lnTo>
                    <a:pt x="7298" y="5686"/>
                  </a:lnTo>
                  <a:lnTo>
                    <a:pt x="7263" y="5729"/>
                  </a:lnTo>
                  <a:lnTo>
                    <a:pt x="7229" y="5786"/>
                  </a:lnTo>
                  <a:lnTo>
                    <a:pt x="5745" y="4386"/>
                  </a:lnTo>
                  <a:lnTo>
                    <a:pt x="5753" y="4328"/>
                  </a:lnTo>
                  <a:lnTo>
                    <a:pt x="5753" y="4230"/>
                  </a:lnTo>
                  <a:lnTo>
                    <a:pt x="5745" y="4187"/>
                  </a:lnTo>
                  <a:lnTo>
                    <a:pt x="5728" y="4131"/>
                  </a:lnTo>
                  <a:lnTo>
                    <a:pt x="5711" y="4102"/>
                  </a:lnTo>
                  <a:lnTo>
                    <a:pt x="5693" y="4060"/>
                  </a:lnTo>
                  <a:lnTo>
                    <a:pt x="5668" y="4031"/>
                  </a:lnTo>
                  <a:lnTo>
                    <a:pt x="5633" y="4018"/>
                  </a:lnTo>
                  <a:lnTo>
                    <a:pt x="5607" y="4004"/>
                  </a:lnTo>
                  <a:lnTo>
                    <a:pt x="5607" y="1160"/>
                  </a:lnTo>
                  <a:lnTo>
                    <a:pt x="5642" y="1146"/>
                  </a:lnTo>
                  <a:lnTo>
                    <a:pt x="5668" y="1132"/>
                  </a:lnTo>
                  <a:lnTo>
                    <a:pt x="5702" y="1104"/>
                  </a:lnTo>
                  <a:lnTo>
                    <a:pt x="5728" y="1062"/>
                  </a:lnTo>
                  <a:lnTo>
                    <a:pt x="5745" y="1018"/>
                  </a:lnTo>
                  <a:lnTo>
                    <a:pt x="5762" y="976"/>
                  </a:lnTo>
                  <a:lnTo>
                    <a:pt x="5771" y="920"/>
                  </a:lnTo>
                  <a:lnTo>
                    <a:pt x="5771" y="792"/>
                  </a:lnTo>
                  <a:lnTo>
                    <a:pt x="5753" y="722"/>
                  </a:lnTo>
                  <a:lnTo>
                    <a:pt x="6522" y="0"/>
                  </a:lnTo>
                  <a:lnTo>
                    <a:pt x="6453" y="0"/>
                  </a:lnTo>
                  <a:lnTo>
                    <a:pt x="5737" y="679"/>
                  </a:lnTo>
                  <a:lnTo>
                    <a:pt x="5711" y="623"/>
                  </a:lnTo>
                  <a:lnTo>
                    <a:pt x="5676" y="581"/>
                  </a:lnTo>
                  <a:lnTo>
                    <a:pt x="5633" y="552"/>
                  </a:lnTo>
                  <a:lnTo>
                    <a:pt x="5538" y="552"/>
                  </a:lnTo>
                  <a:lnTo>
                    <a:pt x="5495" y="581"/>
                  </a:lnTo>
                  <a:lnTo>
                    <a:pt x="5461" y="623"/>
                  </a:lnTo>
                  <a:lnTo>
                    <a:pt x="5435" y="679"/>
                  </a:lnTo>
                  <a:lnTo>
                    <a:pt x="4718" y="0"/>
                  </a:lnTo>
                  <a:lnTo>
                    <a:pt x="4649" y="0"/>
                  </a:lnTo>
                  <a:lnTo>
                    <a:pt x="5417" y="722"/>
                  </a:lnTo>
                  <a:lnTo>
                    <a:pt x="5400" y="792"/>
                  </a:lnTo>
                  <a:lnTo>
                    <a:pt x="5400" y="920"/>
                  </a:lnTo>
                  <a:lnTo>
                    <a:pt x="5408" y="976"/>
                  </a:lnTo>
                  <a:lnTo>
                    <a:pt x="5426" y="1018"/>
                  </a:lnTo>
                  <a:lnTo>
                    <a:pt x="5443" y="1062"/>
                  </a:lnTo>
                  <a:lnTo>
                    <a:pt x="5469" y="1104"/>
                  </a:lnTo>
                  <a:lnTo>
                    <a:pt x="5504" y="1132"/>
                  </a:lnTo>
                  <a:lnTo>
                    <a:pt x="5538" y="1146"/>
                  </a:lnTo>
                  <a:lnTo>
                    <a:pt x="5573" y="1160"/>
                  </a:lnTo>
                  <a:lnTo>
                    <a:pt x="5573" y="4004"/>
                  </a:lnTo>
                  <a:lnTo>
                    <a:pt x="5538" y="4018"/>
                  </a:lnTo>
                  <a:lnTo>
                    <a:pt x="5512" y="4031"/>
                  </a:lnTo>
                  <a:lnTo>
                    <a:pt x="5486" y="4060"/>
                  </a:lnTo>
                  <a:lnTo>
                    <a:pt x="5443" y="4131"/>
                  </a:lnTo>
                  <a:lnTo>
                    <a:pt x="5426" y="4187"/>
                  </a:lnTo>
                  <a:lnTo>
                    <a:pt x="5417" y="4230"/>
                  </a:lnTo>
                  <a:lnTo>
                    <a:pt x="5417" y="4328"/>
                  </a:lnTo>
                  <a:lnTo>
                    <a:pt x="5426" y="4386"/>
                  </a:lnTo>
                  <a:lnTo>
                    <a:pt x="3916" y="5814"/>
                  </a:lnTo>
                  <a:lnTo>
                    <a:pt x="3890" y="5772"/>
                  </a:lnTo>
                  <a:lnTo>
                    <a:pt x="3856" y="5729"/>
                  </a:lnTo>
                  <a:lnTo>
                    <a:pt x="3830" y="5715"/>
                  </a:lnTo>
                  <a:lnTo>
                    <a:pt x="3787" y="5701"/>
                  </a:lnTo>
                  <a:lnTo>
                    <a:pt x="3752" y="5715"/>
                  </a:lnTo>
                  <a:lnTo>
                    <a:pt x="3718" y="5729"/>
                  </a:lnTo>
                  <a:lnTo>
                    <a:pt x="3683" y="5772"/>
                  </a:lnTo>
                  <a:lnTo>
                    <a:pt x="3666" y="5814"/>
                  </a:lnTo>
                  <a:lnTo>
                    <a:pt x="2148" y="4371"/>
                  </a:lnTo>
                  <a:lnTo>
                    <a:pt x="2157" y="4328"/>
                  </a:lnTo>
                  <a:lnTo>
                    <a:pt x="2157" y="4230"/>
                  </a:lnTo>
                  <a:lnTo>
                    <a:pt x="2148" y="4187"/>
                  </a:lnTo>
                  <a:lnTo>
                    <a:pt x="2113" y="4102"/>
                  </a:lnTo>
                  <a:lnTo>
                    <a:pt x="2096" y="4074"/>
                  </a:lnTo>
                  <a:lnTo>
                    <a:pt x="2070" y="4046"/>
                  </a:lnTo>
                  <a:lnTo>
                    <a:pt x="2036" y="4018"/>
                  </a:lnTo>
                  <a:lnTo>
                    <a:pt x="2010" y="4018"/>
                  </a:lnTo>
                  <a:lnTo>
                    <a:pt x="2010" y="1104"/>
                  </a:lnTo>
                  <a:lnTo>
                    <a:pt x="2036" y="1104"/>
                  </a:lnTo>
                  <a:lnTo>
                    <a:pt x="2062" y="1089"/>
                  </a:lnTo>
                  <a:lnTo>
                    <a:pt x="2105" y="1033"/>
                  </a:lnTo>
                  <a:lnTo>
                    <a:pt x="2139" y="949"/>
                  </a:lnTo>
                  <a:lnTo>
                    <a:pt x="2148" y="905"/>
                  </a:lnTo>
                  <a:lnTo>
                    <a:pt x="2148" y="807"/>
                  </a:lnTo>
                  <a:lnTo>
                    <a:pt x="2131" y="750"/>
                  </a:lnTo>
                  <a:lnTo>
                    <a:pt x="293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7" name="Google Shape;57;p4"/>
            <p:cNvSpPr/>
            <p:nvPr/>
          </p:nvSpPr>
          <p:spPr>
            <a:xfrm rot="10800000">
              <a:off x="1095419" y="-1"/>
              <a:ext cx="1027497" cy="2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80" y="0"/>
                  </a:moveTo>
                  <a:lnTo>
                    <a:pt x="5481" y="100"/>
                  </a:lnTo>
                  <a:lnTo>
                    <a:pt x="5406" y="192"/>
                  </a:lnTo>
                  <a:lnTo>
                    <a:pt x="5305" y="383"/>
                  </a:lnTo>
                  <a:lnTo>
                    <a:pt x="5256" y="575"/>
                  </a:lnTo>
                  <a:lnTo>
                    <a:pt x="5179" y="858"/>
                  </a:lnTo>
                  <a:lnTo>
                    <a:pt x="5131" y="1141"/>
                  </a:lnTo>
                  <a:lnTo>
                    <a:pt x="5105" y="1515"/>
                  </a:lnTo>
                  <a:lnTo>
                    <a:pt x="5105" y="2182"/>
                  </a:lnTo>
                  <a:lnTo>
                    <a:pt x="5131" y="2565"/>
                  </a:lnTo>
                  <a:lnTo>
                    <a:pt x="675" y="12315"/>
                  </a:lnTo>
                  <a:lnTo>
                    <a:pt x="625" y="12032"/>
                  </a:lnTo>
                  <a:lnTo>
                    <a:pt x="550" y="11841"/>
                  </a:lnTo>
                  <a:lnTo>
                    <a:pt x="475" y="11749"/>
                  </a:lnTo>
                  <a:lnTo>
                    <a:pt x="374" y="11658"/>
                  </a:lnTo>
                  <a:lnTo>
                    <a:pt x="299" y="11749"/>
                  </a:lnTo>
                  <a:lnTo>
                    <a:pt x="224" y="11749"/>
                  </a:lnTo>
                  <a:lnTo>
                    <a:pt x="99" y="12124"/>
                  </a:lnTo>
                  <a:lnTo>
                    <a:pt x="24" y="12507"/>
                  </a:lnTo>
                  <a:lnTo>
                    <a:pt x="0" y="12790"/>
                  </a:lnTo>
                  <a:lnTo>
                    <a:pt x="0" y="13073"/>
                  </a:lnTo>
                  <a:lnTo>
                    <a:pt x="24" y="13548"/>
                  </a:lnTo>
                  <a:lnTo>
                    <a:pt x="99" y="14023"/>
                  </a:lnTo>
                  <a:lnTo>
                    <a:pt x="200" y="14306"/>
                  </a:lnTo>
                  <a:lnTo>
                    <a:pt x="326" y="14497"/>
                  </a:lnTo>
                  <a:lnTo>
                    <a:pt x="326" y="21600"/>
                  </a:lnTo>
                  <a:lnTo>
                    <a:pt x="425" y="21600"/>
                  </a:lnTo>
                  <a:lnTo>
                    <a:pt x="425" y="14497"/>
                  </a:lnTo>
                  <a:lnTo>
                    <a:pt x="550" y="14306"/>
                  </a:lnTo>
                  <a:lnTo>
                    <a:pt x="649" y="14023"/>
                  </a:lnTo>
                  <a:lnTo>
                    <a:pt x="726" y="13548"/>
                  </a:lnTo>
                  <a:lnTo>
                    <a:pt x="750" y="13073"/>
                  </a:lnTo>
                  <a:lnTo>
                    <a:pt x="726" y="12599"/>
                  </a:lnTo>
                  <a:lnTo>
                    <a:pt x="5179" y="2848"/>
                  </a:lnTo>
                  <a:lnTo>
                    <a:pt x="5256" y="3223"/>
                  </a:lnTo>
                  <a:lnTo>
                    <a:pt x="5355" y="3506"/>
                  </a:lnTo>
                  <a:lnTo>
                    <a:pt x="5457" y="3606"/>
                  </a:lnTo>
                  <a:lnTo>
                    <a:pt x="5580" y="3697"/>
                  </a:lnTo>
                  <a:lnTo>
                    <a:pt x="5705" y="3606"/>
                  </a:lnTo>
                  <a:lnTo>
                    <a:pt x="5806" y="3414"/>
                  </a:lnTo>
                  <a:lnTo>
                    <a:pt x="5906" y="3223"/>
                  </a:lnTo>
                  <a:lnTo>
                    <a:pt x="5980" y="2848"/>
                  </a:lnTo>
                  <a:lnTo>
                    <a:pt x="10337" y="12415"/>
                  </a:lnTo>
                  <a:lnTo>
                    <a:pt x="10310" y="12699"/>
                  </a:lnTo>
                  <a:lnTo>
                    <a:pt x="10310" y="13456"/>
                  </a:lnTo>
                  <a:lnTo>
                    <a:pt x="10337" y="13739"/>
                  </a:lnTo>
                  <a:lnTo>
                    <a:pt x="10387" y="14114"/>
                  </a:lnTo>
                  <a:lnTo>
                    <a:pt x="10436" y="14306"/>
                  </a:lnTo>
                  <a:lnTo>
                    <a:pt x="10511" y="14589"/>
                  </a:lnTo>
                  <a:lnTo>
                    <a:pt x="10588" y="14780"/>
                  </a:lnTo>
                  <a:lnTo>
                    <a:pt x="10662" y="14872"/>
                  </a:lnTo>
                  <a:lnTo>
                    <a:pt x="10761" y="14972"/>
                  </a:lnTo>
                  <a:lnTo>
                    <a:pt x="10761" y="21600"/>
                  </a:lnTo>
                  <a:lnTo>
                    <a:pt x="10863" y="21600"/>
                  </a:lnTo>
                  <a:lnTo>
                    <a:pt x="10863" y="14972"/>
                  </a:lnTo>
                  <a:lnTo>
                    <a:pt x="10938" y="14872"/>
                  </a:lnTo>
                  <a:lnTo>
                    <a:pt x="11037" y="14780"/>
                  </a:lnTo>
                  <a:lnTo>
                    <a:pt x="11111" y="14589"/>
                  </a:lnTo>
                  <a:lnTo>
                    <a:pt x="11263" y="13739"/>
                  </a:lnTo>
                  <a:lnTo>
                    <a:pt x="11287" y="13456"/>
                  </a:lnTo>
                  <a:lnTo>
                    <a:pt x="11287" y="12699"/>
                  </a:lnTo>
                  <a:lnTo>
                    <a:pt x="11263" y="12415"/>
                  </a:lnTo>
                  <a:lnTo>
                    <a:pt x="15692" y="2748"/>
                  </a:lnTo>
                  <a:lnTo>
                    <a:pt x="15917" y="3322"/>
                  </a:lnTo>
                  <a:lnTo>
                    <a:pt x="16117" y="3322"/>
                  </a:lnTo>
                  <a:lnTo>
                    <a:pt x="16194" y="3131"/>
                  </a:lnTo>
                  <a:lnTo>
                    <a:pt x="16269" y="2939"/>
                  </a:lnTo>
                  <a:lnTo>
                    <a:pt x="16344" y="2656"/>
                  </a:lnTo>
                  <a:lnTo>
                    <a:pt x="20874" y="12599"/>
                  </a:lnTo>
                  <a:lnTo>
                    <a:pt x="20848" y="13073"/>
                  </a:lnTo>
                  <a:lnTo>
                    <a:pt x="20874" y="13548"/>
                  </a:lnTo>
                  <a:lnTo>
                    <a:pt x="20949" y="14023"/>
                  </a:lnTo>
                  <a:lnTo>
                    <a:pt x="21048" y="14306"/>
                  </a:lnTo>
                  <a:lnTo>
                    <a:pt x="21200" y="14497"/>
                  </a:lnTo>
                  <a:lnTo>
                    <a:pt x="21200" y="21600"/>
                  </a:lnTo>
                  <a:lnTo>
                    <a:pt x="21299" y="21600"/>
                  </a:lnTo>
                  <a:lnTo>
                    <a:pt x="21299" y="14497"/>
                  </a:lnTo>
                  <a:lnTo>
                    <a:pt x="21424" y="14306"/>
                  </a:lnTo>
                  <a:lnTo>
                    <a:pt x="21525" y="14023"/>
                  </a:lnTo>
                  <a:lnTo>
                    <a:pt x="21574" y="13548"/>
                  </a:lnTo>
                  <a:lnTo>
                    <a:pt x="21600" y="13073"/>
                  </a:lnTo>
                  <a:lnTo>
                    <a:pt x="21600" y="12790"/>
                  </a:lnTo>
                  <a:lnTo>
                    <a:pt x="21574" y="12507"/>
                  </a:lnTo>
                  <a:lnTo>
                    <a:pt x="21499" y="12124"/>
                  </a:lnTo>
                  <a:lnTo>
                    <a:pt x="21373" y="11749"/>
                  </a:lnTo>
                  <a:lnTo>
                    <a:pt x="21299" y="11749"/>
                  </a:lnTo>
                  <a:lnTo>
                    <a:pt x="21224" y="11658"/>
                  </a:lnTo>
                  <a:lnTo>
                    <a:pt x="21149" y="11749"/>
                  </a:lnTo>
                  <a:lnTo>
                    <a:pt x="21048" y="11841"/>
                  </a:lnTo>
                  <a:lnTo>
                    <a:pt x="20973" y="12032"/>
                  </a:lnTo>
                  <a:lnTo>
                    <a:pt x="20925" y="12315"/>
                  </a:lnTo>
                  <a:lnTo>
                    <a:pt x="16394" y="2373"/>
                  </a:lnTo>
                  <a:lnTo>
                    <a:pt x="16394" y="1615"/>
                  </a:lnTo>
                  <a:lnTo>
                    <a:pt x="16368" y="1332"/>
                  </a:lnTo>
                  <a:lnTo>
                    <a:pt x="16293" y="858"/>
                  </a:lnTo>
                  <a:lnTo>
                    <a:pt x="16168" y="475"/>
                  </a:lnTo>
                  <a:lnTo>
                    <a:pt x="16093" y="383"/>
                  </a:lnTo>
                  <a:lnTo>
                    <a:pt x="15943" y="383"/>
                  </a:lnTo>
                  <a:lnTo>
                    <a:pt x="15868" y="475"/>
                  </a:lnTo>
                  <a:lnTo>
                    <a:pt x="15743" y="858"/>
                  </a:lnTo>
                  <a:lnTo>
                    <a:pt x="15668" y="1332"/>
                  </a:lnTo>
                  <a:lnTo>
                    <a:pt x="15642" y="1615"/>
                  </a:lnTo>
                  <a:lnTo>
                    <a:pt x="15617" y="1899"/>
                  </a:lnTo>
                  <a:lnTo>
                    <a:pt x="15642" y="2373"/>
                  </a:lnTo>
                  <a:lnTo>
                    <a:pt x="11213" y="12032"/>
                  </a:lnTo>
                  <a:lnTo>
                    <a:pt x="11138" y="11749"/>
                  </a:lnTo>
                  <a:lnTo>
                    <a:pt x="11037" y="11466"/>
                  </a:lnTo>
                  <a:lnTo>
                    <a:pt x="10938" y="11275"/>
                  </a:lnTo>
                  <a:lnTo>
                    <a:pt x="10812" y="11183"/>
                  </a:lnTo>
                  <a:lnTo>
                    <a:pt x="10687" y="11275"/>
                  </a:lnTo>
                  <a:lnTo>
                    <a:pt x="10561" y="11466"/>
                  </a:lnTo>
                  <a:lnTo>
                    <a:pt x="10462" y="11658"/>
                  </a:lnTo>
                  <a:lnTo>
                    <a:pt x="10387" y="12032"/>
                  </a:lnTo>
                  <a:lnTo>
                    <a:pt x="6031" y="2565"/>
                  </a:lnTo>
                  <a:lnTo>
                    <a:pt x="6057" y="2182"/>
                  </a:lnTo>
                  <a:lnTo>
                    <a:pt x="6057" y="1515"/>
                  </a:lnTo>
                  <a:lnTo>
                    <a:pt x="6031" y="1141"/>
                  </a:lnTo>
                  <a:lnTo>
                    <a:pt x="5980" y="858"/>
                  </a:lnTo>
                  <a:lnTo>
                    <a:pt x="5932" y="575"/>
                  </a:lnTo>
                  <a:lnTo>
                    <a:pt x="5857" y="383"/>
                  </a:lnTo>
                  <a:lnTo>
                    <a:pt x="5780" y="192"/>
                  </a:lnTo>
                  <a:lnTo>
                    <a:pt x="5681" y="100"/>
                  </a:lnTo>
                  <a:lnTo>
                    <a:pt x="558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8" name="Google Shape;58;p4"/>
            <p:cNvSpPr/>
            <p:nvPr/>
          </p:nvSpPr>
          <p:spPr>
            <a:xfrm rot="10800000">
              <a:off x="104" y="25"/>
              <a:ext cx="2627616" cy="285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1" y="280"/>
                  </a:moveTo>
                  <a:lnTo>
                    <a:pt x="16393" y="1200"/>
                  </a:lnTo>
                  <a:lnTo>
                    <a:pt x="16383" y="1255"/>
                  </a:lnTo>
                  <a:lnTo>
                    <a:pt x="16393" y="1299"/>
                  </a:lnTo>
                  <a:lnTo>
                    <a:pt x="16422" y="1344"/>
                  </a:lnTo>
                  <a:lnTo>
                    <a:pt x="16462" y="1371"/>
                  </a:lnTo>
                  <a:lnTo>
                    <a:pt x="16511" y="1390"/>
                  </a:lnTo>
                  <a:lnTo>
                    <a:pt x="16511" y="3284"/>
                  </a:lnTo>
                  <a:lnTo>
                    <a:pt x="16482" y="3284"/>
                  </a:lnTo>
                  <a:lnTo>
                    <a:pt x="16452" y="3293"/>
                  </a:lnTo>
                  <a:lnTo>
                    <a:pt x="16403" y="3330"/>
                  </a:lnTo>
                  <a:lnTo>
                    <a:pt x="16364" y="3384"/>
                  </a:lnTo>
                  <a:lnTo>
                    <a:pt x="16364" y="3411"/>
                  </a:lnTo>
                  <a:lnTo>
                    <a:pt x="16354" y="3438"/>
                  </a:lnTo>
                  <a:lnTo>
                    <a:pt x="16364" y="3465"/>
                  </a:lnTo>
                  <a:lnTo>
                    <a:pt x="16364" y="3492"/>
                  </a:lnTo>
                  <a:lnTo>
                    <a:pt x="14652" y="4412"/>
                  </a:lnTo>
                  <a:lnTo>
                    <a:pt x="14612" y="4385"/>
                  </a:lnTo>
                  <a:lnTo>
                    <a:pt x="14583" y="4358"/>
                  </a:lnTo>
                  <a:lnTo>
                    <a:pt x="14534" y="4340"/>
                  </a:lnTo>
                  <a:lnTo>
                    <a:pt x="14446" y="4340"/>
                  </a:lnTo>
                  <a:lnTo>
                    <a:pt x="14406" y="4358"/>
                  </a:lnTo>
                  <a:lnTo>
                    <a:pt x="14368" y="4376"/>
                  </a:lnTo>
                  <a:lnTo>
                    <a:pt x="14338" y="4412"/>
                  </a:lnTo>
                  <a:lnTo>
                    <a:pt x="12615" y="3492"/>
                  </a:lnTo>
                  <a:lnTo>
                    <a:pt x="12625" y="3438"/>
                  </a:lnTo>
                  <a:lnTo>
                    <a:pt x="12625" y="3411"/>
                  </a:lnTo>
                  <a:lnTo>
                    <a:pt x="12615" y="3384"/>
                  </a:lnTo>
                  <a:lnTo>
                    <a:pt x="12586" y="3330"/>
                  </a:lnTo>
                  <a:lnTo>
                    <a:pt x="12537" y="3303"/>
                  </a:lnTo>
                  <a:lnTo>
                    <a:pt x="12478" y="3284"/>
                  </a:lnTo>
                  <a:lnTo>
                    <a:pt x="12478" y="1408"/>
                  </a:lnTo>
                  <a:lnTo>
                    <a:pt x="12537" y="1399"/>
                  </a:lnTo>
                  <a:lnTo>
                    <a:pt x="12586" y="1363"/>
                  </a:lnTo>
                  <a:lnTo>
                    <a:pt x="12615" y="1309"/>
                  </a:lnTo>
                  <a:lnTo>
                    <a:pt x="12625" y="1282"/>
                  </a:lnTo>
                  <a:lnTo>
                    <a:pt x="12625" y="1218"/>
                  </a:lnTo>
                  <a:lnTo>
                    <a:pt x="12615" y="1191"/>
                  </a:lnTo>
                  <a:lnTo>
                    <a:pt x="14328" y="280"/>
                  </a:lnTo>
                  <a:lnTo>
                    <a:pt x="14357" y="316"/>
                  </a:lnTo>
                  <a:lnTo>
                    <a:pt x="14397" y="343"/>
                  </a:lnTo>
                  <a:lnTo>
                    <a:pt x="14436" y="361"/>
                  </a:lnTo>
                  <a:lnTo>
                    <a:pt x="14495" y="370"/>
                  </a:lnTo>
                  <a:lnTo>
                    <a:pt x="14543" y="361"/>
                  </a:lnTo>
                  <a:lnTo>
                    <a:pt x="14592" y="343"/>
                  </a:lnTo>
                  <a:lnTo>
                    <a:pt x="14632" y="316"/>
                  </a:lnTo>
                  <a:lnTo>
                    <a:pt x="14661" y="280"/>
                  </a:lnTo>
                  <a:close/>
                  <a:moveTo>
                    <a:pt x="8544" y="3537"/>
                  </a:moveTo>
                  <a:lnTo>
                    <a:pt x="10266" y="4458"/>
                  </a:lnTo>
                  <a:lnTo>
                    <a:pt x="10257" y="4511"/>
                  </a:lnTo>
                  <a:lnTo>
                    <a:pt x="10266" y="4565"/>
                  </a:lnTo>
                  <a:lnTo>
                    <a:pt x="10295" y="4602"/>
                  </a:lnTo>
                  <a:lnTo>
                    <a:pt x="10344" y="4638"/>
                  </a:lnTo>
                  <a:lnTo>
                    <a:pt x="10393" y="4647"/>
                  </a:lnTo>
                  <a:lnTo>
                    <a:pt x="10393" y="6542"/>
                  </a:lnTo>
                  <a:lnTo>
                    <a:pt x="10364" y="6542"/>
                  </a:lnTo>
                  <a:lnTo>
                    <a:pt x="10335" y="6551"/>
                  </a:lnTo>
                  <a:lnTo>
                    <a:pt x="10286" y="6586"/>
                  </a:lnTo>
                  <a:lnTo>
                    <a:pt x="10247" y="6641"/>
                  </a:lnTo>
                  <a:lnTo>
                    <a:pt x="10237" y="6668"/>
                  </a:lnTo>
                  <a:lnTo>
                    <a:pt x="10237" y="6722"/>
                  </a:lnTo>
                  <a:lnTo>
                    <a:pt x="10247" y="6749"/>
                  </a:lnTo>
                  <a:lnTo>
                    <a:pt x="8544" y="7660"/>
                  </a:lnTo>
                  <a:lnTo>
                    <a:pt x="8514" y="7625"/>
                  </a:lnTo>
                  <a:lnTo>
                    <a:pt x="8476" y="7597"/>
                  </a:lnTo>
                  <a:lnTo>
                    <a:pt x="8427" y="7579"/>
                  </a:lnTo>
                  <a:lnTo>
                    <a:pt x="8378" y="7570"/>
                  </a:lnTo>
                  <a:lnTo>
                    <a:pt x="8319" y="7579"/>
                  </a:lnTo>
                  <a:lnTo>
                    <a:pt x="8270" y="7597"/>
                  </a:lnTo>
                  <a:lnTo>
                    <a:pt x="8230" y="7625"/>
                  </a:lnTo>
                  <a:lnTo>
                    <a:pt x="8201" y="7660"/>
                  </a:lnTo>
                  <a:lnTo>
                    <a:pt x="6508" y="6758"/>
                  </a:lnTo>
                  <a:lnTo>
                    <a:pt x="6518" y="6722"/>
                  </a:lnTo>
                  <a:lnTo>
                    <a:pt x="6518" y="6668"/>
                  </a:lnTo>
                  <a:lnTo>
                    <a:pt x="6508" y="6632"/>
                  </a:lnTo>
                  <a:lnTo>
                    <a:pt x="6488" y="6605"/>
                  </a:lnTo>
                  <a:lnTo>
                    <a:pt x="6469" y="6586"/>
                  </a:lnTo>
                  <a:lnTo>
                    <a:pt x="6420" y="6551"/>
                  </a:lnTo>
                  <a:lnTo>
                    <a:pt x="6391" y="6532"/>
                  </a:lnTo>
                  <a:lnTo>
                    <a:pt x="6351" y="6532"/>
                  </a:lnTo>
                  <a:lnTo>
                    <a:pt x="6351" y="4701"/>
                  </a:lnTo>
                  <a:lnTo>
                    <a:pt x="6391" y="4701"/>
                  </a:lnTo>
                  <a:lnTo>
                    <a:pt x="6430" y="4683"/>
                  </a:lnTo>
                  <a:lnTo>
                    <a:pt x="6459" y="4665"/>
                  </a:lnTo>
                  <a:lnTo>
                    <a:pt x="6488" y="4638"/>
                  </a:lnTo>
                  <a:lnTo>
                    <a:pt x="6518" y="4611"/>
                  </a:lnTo>
                  <a:lnTo>
                    <a:pt x="6528" y="4584"/>
                  </a:lnTo>
                  <a:lnTo>
                    <a:pt x="6548" y="4548"/>
                  </a:lnTo>
                  <a:lnTo>
                    <a:pt x="6548" y="4511"/>
                  </a:lnTo>
                  <a:lnTo>
                    <a:pt x="6537" y="4466"/>
                  </a:lnTo>
                  <a:lnTo>
                    <a:pt x="6528" y="4431"/>
                  </a:lnTo>
                  <a:lnTo>
                    <a:pt x="8201" y="3546"/>
                  </a:lnTo>
                  <a:lnTo>
                    <a:pt x="8230" y="3573"/>
                  </a:lnTo>
                  <a:lnTo>
                    <a:pt x="8270" y="3600"/>
                  </a:lnTo>
                  <a:lnTo>
                    <a:pt x="8319" y="3618"/>
                  </a:lnTo>
                  <a:lnTo>
                    <a:pt x="8378" y="3627"/>
                  </a:lnTo>
                  <a:lnTo>
                    <a:pt x="8427" y="3618"/>
                  </a:lnTo>
                  <a:lnTo>
                    <a:pt x="8476" y="3600"/>
                  </a:lnTo>
                  <a:lnTo>
                    <a:pt x="8514" y="3573"/>
                  </a:lnTo>
                  <a:lnTo>
                    <a:pt x="8544" y="3537"/>
                  </a:lnTo>
                  <a:close/>
                  <a:moveTo>
                    <a:pt x="12596" y="3528"/>
                  </a:moveTo>
                  <a:lnTo>
                    <a:pt x="14319" y="4439"/>
                  </a:lnTo>
                  <a:lnTo>
                    <a:pt x="14308" y="4476"/>
                  </a:lnTo>
                  <a:lnTo>
                    <a:pt x="14299" y="4511"/>
                  </a:lnTo>
                  <a:lnTo>
                    <a:pt x="14308" y="4538"/>
                  </a:lnTo>
                  <a:lnTo>
                    <a:pt x="14319" y="4575"/>
                  </a:lnTo>
                  <a:lnTo>
                    <a:pt x="14328" y="4602"/>
                  </a:lnTo>
                  <a:lnTo>
                    <a:pt x="14348" y="4629"/>
                  </a:lnTo>
                  <a:lnTo>
                    <a:pt x="14377" y="4647"/>
                  </a:lnTo>
                  <a:lnTo>
                    <a:pt x="14406" y="4665"/>
                  </a:lnTo>
                  <a:lnTo>
                    <a:pt x="14436" y="4674"/>
                  </a:lnTo>
                  <a:lnTo>
                    <a:pt x="14475" y="4683"/>
                  </a:lnTo>
                  <a:lnTo>
                    <a:pt x="14475" y="6532"/>
                  </a:lnTo>
                  <a:lnTo>
                    <a:pt x="14436" y="6532"/>
                  </a:lnTo>
                  <a:lnTo>
                    <a:pt x="14406" y="6542"/>
                  </a:lnTo>
                  <a:lnTo>
                    <a:pt x="14377" y="6559"/>
                  </a:lnTo>
                  <a:lnTo>
                    <a:pt x="14357" y="6578"/>
                  </a:lnTo>
                  <a:lnTo>
                    <a:pt x="14338" y="6605"/>
                  </a:lnTo>
                  <a:lnTo>
                    <a:pt x="14319" y="6632"/>
                  </a:lnTo>
                  <a:lnTo>
                    <a:pt x="14308" y="6668"/>
                  </a:lnTo>
                  <a:lnTo>
                    <a:pt x="14308" y="6731"/>
                  </a:lnTo>
                  <a:lnTo>
                    <a:pt x="14319" y="6758"/>
                  </a:lnTo>
                  <a:lnTo>
                    <a:pt x="12615" y="7660"/>
                  </a:lnTo>
                  <a:lnTo>
                    <a:pt x="12586" y="7633"/>
                  </a:lnTo>
                  <a:lnTo>
                    <a:pt x="12547" y="7606"/>
                  </a:lnTo>
                  <a:lnTo>
                    <a:pt x="12498" y="7588"/>
                  </a:lnTo>
                  <a:lnTo>
                    <a:pt x="12449" y="7579"/>
                  </a:lnTo>
                  <a:lnTo>
                    <a:pt x="12400" y="7588"/>
                  </a:lnTo>
                  <a:lnTo>
                    <a:pt x="12361" y="7606"/>
                  </a:lnTo>
                  <a:lnTo>
                    <a:pt x="12322" y="7633"/>
                  </a:lnTo>
                  <a:lnTo>
                    <a:pt x="12292" y="7660"/>
                  </a:lnTo>
                  <a:lnTo>
                    <a:pt x="10579" y="6749"/>
                  </a:lnTo>
                  <a:lnTo>
                    <a:pt x="10590" y="6695"/>
                  </a:lnTo>
                  <a:lnTo>
                    <a:pt x="10579" y="6668"/>
                  </a:lnTo>
                  <a:lnTo>
                    <a:pt x="10579" y="6641"/>
                  </a:lnTo>
                  <a:lnTo>
                    <a:pt x="10541" y="6586"/>
                  </a:lnTo>
                  <a:lnTo>
                    <a:pt x="10492" y="6559"/>
                  </a:lnTo>
                  <a:lnTo>
                    <a:pt x="10433" y="6542"/>
                  </a:lnTo>
                  <a:lnTo>
                    <a:pt x="10433" y="4647"/>
                  </a:lnTo>
                  <a:lnTo>
                    <a:pt x="10492" y="4629"/>
                  </a:lnTo>
                  <a:lnTo>
                    <a:pt x="10530" y="4602"/>
                  </a:lnTo>
                  <a:lnTo>
                    <a:pt x="10560" y="4557"/>
                  </a:lnTo>
                  <a:lnTo>
                    <a:pt x="10570" y="4511"/>
                  </a:lnTo>
                  <a:lnTo>
                    <a:pt x="10560" y="4458"/>
                  </a:lnTo>
                  <a:lnTo>
                    <a:pt x="12302" y="3528"/>
                  </a:lnTo>
                  <a:lnTo>
                    <a:pt x="12332" y="3555"/>
                  </a:lnTo>
                  <a:lnTo>
                    <a:pt x="12371" y="3582"/>
                  </a:lnTo>
                  <a:lnTo>
                    <a:pt x="12410" y="3591"/>
                  </a:lnTo>
                  <a:lnTo>
                    <a:pt x="12449" y="3600"/>
                  </a:lnTo>
                  <a:lnTo>
                    <a:pt x="12498" y="3591"/>
                  </a:lnTo>
                  <a:lnTo>
                    <a:pt x="12537" y="3582"/>
                  </a:lnTo>
                  <a:lnTo>
                    <a:pt x="12567" y="3555"/>
                  </a:lnTo>
                  <a:lnTo>
                    <a:pt x="12596" y="3528"/>
                  </a:lnTo>
                  <a:close/>
                  <a:moveTo>
                    <a:pt x="16677" y="3528"/>
                  </a:moveTo>
                  <a:lnTo>
                    <a:pt x="18439" y="4458"/>
                  </a:lnTo>
                  <a:lnTo>
                    <a:pt x="18429" y="4511"/>
                  </a:lnTo>
                  <a:lnTo>
                    <a:pt x="18439" y="4557"/>
                  </a:lnTo>
                  <a:lnTo>
                    <a:pt x="18459" y="4602"/>
                  </a:lnTo>
                  <a:lnTo>
                    <a:pt x="18507" y="4629"/>
                  </a:lnTo>
                  <a:lnTo>
                    <a:pt x="18556" y="4638"/>
                  </a:lnTo>
                  <a:lnTo>
                    <a:pt x="18556" y="6551"/>
                  </a:lnTo>
                  <a:lnTo>
                    <a:pt x="18497" y="6569"/>
                  </a:lnTo>
                  <a:lnTo>
                    <a:pt x="18448" y="6596"/>
                  </a:lnTo>
                  <a:lnTo>
                    <a:pt x="18419" y="6641"/>
                  </a:lnTo>
                  <a:lnTo>
                    <a:pt x="18410" y="6695"/>
                  </a:lnTo>
                  <a:lnTo>
                    <a:pt x="18419" y="6749"/>
                  </a:lnTo>
                  <a:lnTo>
                    <a:pt x="16706" y="7660"/>
                  </a:lnTo>
                  <a:lnTo>
                    <a:pt x="16667" y="7625"/>
                  </a:lnTo>
                  <a:lnTo>
                    <a:pt x="16628" y="7597"/>
                  </a:lnTo>
                  <a:lnTo>
                    <a:pt x="16579" y="7579"/>
                  </a:lnTo>
                  <a:lnTo>
                    <a:pt x="16531" y="7570"/>
                  </a:lnTo>
                  <a:lnTo>
                    <a:pt x="16482" y="7579"/>
                  </a:lnTo>
                  <a:lnTo>
                    <a:pt x="16433" y="7597"/>
                  </a:lnTo>
                  <a:lnTo>
                    <a:pt x="16393" y="7625"/>
                  </a:lnTo>
                  <a:lnTo>
                    <a:pt x="16354" y="7660"/>
                  </a:lnTo>
                  <a:lnTo>
                    <a:pt x="14661" y="6758"/>
                  </a:lnTo>
                  <a:lnTo>
                    <a:pt x="14670" y="6722"/>
                  </a:lnTo>
                  <a:lnTo>
                    <a:pt x="14670" y="6668"/>
                  </a:lnTo>
                  <a:lnTo>
                    <a:pt x="14661" y="6632"/>
                  </a:lnTo>
                  <a:lnTo>
                    <a:pt x="14652" y="6605"/>
                  </a:lnTo>
                  <a:lnTo>
                    <a:pt x="14632" y="6586"/>
                  </a:lnTo>
                  <a:lnTo>
                    <a:pt x="14573" y="6551"/>
                  </a:lnTo>
                  <a:lnTo>
                    <a:pt x="14543" y="6532"/>
                  </a:lnTo>
                  <a:lnTo>
                    <a:pt x="14514" y="6532"/>
                  </a:lnTo>
                  <a:lnTo>
                    <a:pt x="14514" y="4683"/>
                  </a:lnTo>
                  <a:lnTo>
                    <a:pt x="14543" y="4674"/>
                  </a:lnTo>
                  <a:lnTo>
                    <a:pt x="14583" y="4665"/>
                  </a:lnTo>
                  <a:lnTo>
                    <a:pt x="14602" y="4647"/>
                  </a:lnTo>
                  <a:lnTo>
                    <a:pt x="14652" y="4602"/>
                  </a:lnTo>
                  <a:lnTo>
                    <a:pt x="14670" y="4575"/>
                  </a:lnTo>
                  <a:lnTo>
                    <a:pt x="14670" y="4538"/>
                  </a:lnTo>
                  <a:lnTo>
                    <a:pt x="14681" y="4511"/>
                  </a:lnTo>
                  <a:lnTo>
                    <a:pt x="14670" y="4476"/>
                  </a:lnTo>
                  <a:lnTo>
                    <a:pt x="14661" y="4448"/>
                  </a:lnTo>
                  <a:lnTo>
                    <a:pt x="16383" y="3528"/>
                  </a:lnTo>
                  <a:lnTo>
                    <a:pt x="16442" y="3582"/>
                  </a:lnTo>
                  <a:lnTo>
                    <a:pt x="16482" y="3591"/>
                  </a:lnTo>
                  <a:lnTo>
                    <a:pt x="16531" y="3600"/>
                  </a:lnTo>
                  <a:lnTo>
                    <a:pt x="16569" y="3591"/>
                  </a:lnTo>
                  <a:lnTo>
                    <a:pt x="16618" y="3582"/>
                  </a:lnTo>
                  <a:lnTo>
                    <a:pt x="16677" y="3528"/>
                  </a:lnTo>
                  <a:close/>
                  <a:moveTo>
                    <a:pt x="14641" y="6785"/>
                  </a:moveTo>
                  <a:lnTo>
                    <a:pt x="16334" y="7687"/>
                  </a:lnTo>
                  <a:lnTo>
                    <a:pt x="16325" y="7724"/>
                  </a:lnTo>
                  <a:lnTo>
                    <a:pt x="16325" y="7805"/>
                  </a:lnTo>
                  <a:lnTo>
                    <a:pt x="16334" y="7832"/>
                  </a:lnTo>
                  <a:lnTo>
                    <a:pt x="16354" y="7868"/>
                  </a:lnTo>
                  <a:lnTo>
                    <a:pt x="16374" y="7895"/>
                  </a:lnTo>
                  <a:lnTo>
                    <a:pt x="16403" y="7922"/>
                  </a:lnTo>
                  <a:lnTo>
                    <a:pt x="16442" y="7940"/>
                  </a:lnTo>
                  <a:lnTo>
                    <a:pt x="16471" y="7949"/>
                  </a:lnTo>
                  <a:lnTo>
                    <a:pt x="16511" y="7958"/>
                  </a:lnTo>
                  <a:lnTo>
                    <a:pt x="16511" y="9817"/>
                  </a:lnTo>
                  <a:lnTo>
                    <a:pt x="16462" y="9826"/>
                  </a:lnTo>
                  <a:lnTo>
                    <a:pt x="16422" y="9862"/>
                  </a:lnTo>
                  <a:lnTo>
                    <a:pt x="16393" y="9898"/>
                  </a:lnTo>
                  <a:lnTo>
                    <a:pt x="16383" y="9952"/>
                  </a:lnTo>
                  <a:lnTo>
                    <a:pt x="16393" y="9997"/>
                  </a:lnTo>
                  <a:lnTo>
                    <a:pt x="14641" y="10927"/>
                  </a:lnTo>
                  <a:lnTo>
                    <a:pt x="14583" y="10873"/>
                  </a:lnTo>
                  <a:lnTo>
                    <a:pt x="14534" y="10854"/>
                  </a:lnTo>
                  <a:lnTo>
                    <a:pt x="14446" y="10854"/>
                  </a:lnTo>
                  <a:lnTo>
                    <a:pt x="14406" y="10873"/>
                  </a:lnTo>
                  <a:lnTo>
                    <a:pt x="14368" y="10900"/>
                  </a:lnTo>
                  <a:lnTo>
                    <a:pt x="14338" y="10927"/>
                  </a:lnTo>
                  <a:lnTo>
                    <a:pt x="12606" y="9997"/>
                  </a:lnTo>
                  <a:lnTo>
                    <a:pt x="12615" y="9952"/>
                  </a:lnTo>
                  <a:lnTo>
                    <a:pt x="12606" y="9898"/>
                  </a:lnTo>
                  <a:lnTo>
                    <a:pt x="12576" y="9853"/>
                  </a:lnTo>
                  <a:lnTo>
                    <a:pt x="12527" y="9817"/>
                  </a:lnTo>
                  <a:lnTo>
                    <a:pt x="12478" y="9799"/>
                  </a:lnTo>
                  <a:lnTo>
                    <a:pt x="12478" y="7949"/>
                  </a:lnTo>
                  <a:lnTo>
                    <a:pt x="12507" y="7940"/>
                  </a:lnTo>
                  <a:lnTo>
                    <a:pt x="12547" y="7922"/>
                  </a:lnTo>
                  <a:lnTo>
                    <a:pt x="12576" y="7904"/>
                  </a:lnTo>
                  <a:lnTo>
                    <a:pt x="12596" y="7886"/>
                  </a:lnTo>
                  <a:lnTo>
                    <a:pt x="12615" y="7859"/>
                  </a:lnTo>
                  <a:lnTo>
                    <a:pt x="12635" y="7832"/>
                  </a:lnTo>
                  <a:lnTo>
                    <a:pt x="12645" y="7796"/>
                  </a:lnTo>
                  <a:lnTo>
                    <a:pt x="12645" y="7732"/>
                  </a:lnTo>
                  <a:lnTo>
                    <a:pt x="12635" y="7697"/>
                  </a:lnTo>
                  <a:lnTo>
                    <a:pt x="14338" y="6785"/>
                  </a:lnTo>
                  <a:lnTo>
                    <a:pt x="14368" y="6821"/>
                  </a:lnTo>
                  <a:lnTo>
                    <a:pt x="14406" y="6848"/>
                  </a:lnTo>
                  <a:lnTo>
                    <a:pt x="14446" y="6858"/>
                  </a:lnTo>
                  <a:lnTo>
                    <a:pt x="14495" y="6866"/>
                  </a:lnTo>
                  <a:lnTo>
                    <a:pt x="14534" y="6858"/>
                  </a:lnTo>
                  <a:lnTo>
                    <a:pt x="14583" y="6848"/>
                  </a:lnTo>
                  <a:lnTo>
                    <a:pt x="14621" y="6821"/>
                  </a:lnTo>
                  <a:lnTo>
                    <a:pt x="14641" y="6785"/>
                  </a:lnTo>
                  <a:close/>
                  <a:moveTo>
                    <a:pt x="18703" y="6776"/>
                  </a:moveTo>
                  <a:lnTo>
                    <a:pt x="20475" y="7714"/>
                  </a:lnTo>
                  <a:lnTo>
                    <a:pt x="20465" y="7769"/>
                  </a:lnTo>
                  <a:lnTo>
                    <a:pt x="20475" y="7813"/>
                  </a:lnTo>
                  <a:lnTo>
                    <a:pt x="20494" y="7859"/>
                  </a:lnTo>
                  <a:lnTo>
                    <a:pt x="20543" y="7886"/>
                  </a:lnTo>
                  <a:lnTo>
                    <a:pt x="20592" y="7904"/>
                  </a:lnTo>
                  <a:lnTo>
                    <a:pt x="20592" y="9763"/>
                  </a:lnTo>
                  <a:lnTo>
                    <a:pt x="20553" y="9772"/>
                  </a:lnTo>
                  <a:lnTo>
                    <a:pt x="20513" y="9780"/>
                  </a:lnTo>
                  <a:lnTo>
                    <a:pt x="20484" y="9799"/>
                  </a:lnTo>
                  <a:lnTo>
                    <a:pt x="20455" y="9826"/>
                  </a:lnTo>
                  <a:lnTo>
                    <a:pt x="20435" y="9853"/>
                  </a:lnTo>
                  <a:lnTo>
                    <a:pt x="20416" y="9880"/>
                  </a:lnTo>
                  <a:lnTo>
                    <a:pt x="20406" y="9916"/>
                  </a:lnTo>
                  <a:lnTo>
                    <a:pt x="20406" y="9988"/>
                  </a:lnTo>
                  <a:lnTo>
                    <a:pt x="20416" y="10024"/>
                  </a:lnTo>
                  <a:lnTo>
                    <a:pt x="18713" y="10935"/>
                  </a:lnTo>
                  <a:lnTo>
                    <a:pt x="18654" y="10881"/>
                  </a:lnTo>
                  <a:lnTo>
                    <a:pt x="18615" y="10873"/>
                  </a:lnTo>
                  <a:lnTo>
                    <a:pt x="18566" y="10863"/>
                  </a:lnTo>
                  <a:lnTo>
                    <a:pt x="18527" y="10873"/>
                  </a:lnTo>
                  <a:lnTo>
                    <a:pt x="18488" y="10881"/>
                  </a:lnTo>
                  <a:lnTo>
                    <a:pt x="18459" y="10900"/>
                  </a:lnTo>
                  <a:lnTo>
                    <a:pt x="18429" y="10927"/>
                  </a:lnTo>
                  <a:lnTo>
                    <a:pt x="16667" y="9997"/>
                  </a:lnTo>
                  <a:lnTo>
                    <a:pt x="16677" y="9952"/>
                  </a:lnTo>
                  <a:lnTo>
                    <a:pt x="16667" y="9907"/>
                  </a:lnTo>
                  <a:lnTo>
                    <a:pt x="16648" y="9862"/>
                  </a:lnTo>
                  <a:lnTo>
                    <a:pt x="16599" y="9835"/>
                  </a:lnTo>
                  <a:lnTo>
                    <a:pt x="16550" y="9817"/>
                  </a:lnTo>
                  <a:lnTo>
                    <a:pt x="16550" y="7958"/>
                  </a:lnTo>
                  <a:lnTo>
                    <a:pt x="16589" y="7949"/>
                  </a:lnTo>
                  <a:lnTo>
                    <a:pt x="16628" y="7931"/>
                  </a:lnTo>
                  <a:lnTo>
                    <a:pt x="16657" y="7913"/>
                  </a:lnTo>
                  <a:lnTo>
                    <a:pt x="16687" y="7895"/>
                  </a:lnTo>
                  <a:lnTo>
                    <a:pt x="16706" y="7868"/>
                  </a:lnTo>
                  <a:lnTo>
                    <a:pt x="16726" y="7832"/>
                  </a:lnTo>
                  <a:lnTo>
                    <a:pt x="16735" y="7805"/>
                  </a:lnTo>
                  <a:lnTo>
                    <a:pt x="16735" y="7724"/>
                  </a:lnTo>
                  <a:lnTo>
                    <a:pt x="16726" y="7687"/>
                  </a:lnTo>
                  <a:lnTo>
                    <a:pt x="18439" y="6776"/>
                  </a:lnTo>
                  <a:lnTo>
                    <a:pt x="18459" y="6803"/>
                  </a:lnTo>
                  <a:lnTo>
                    <a:pt x="18497" y="6821"/>
                  </a:lnTo>
                  <a:lnTo>
                    <a:pt x="18527" y="6839"/>
                  </a:lnTo>
                  <a:lnTo>
                    <a:pt x="18605" y="6839"/>
                  </a:lnTo>
                  <a:lnTo>
                    <a:pt x="18645" y="6821"/>
                  </a:lnTo>
                  <a:lnTo>
                    <a:pt x="18674" y="6803"/>
                  </a:lnTo>
                  <a:lnTo>
                    <a:pt x="18703" y="6776"/>
                  </a:lnTo>
                  <a:close/>
                  <a:moveTo>
                    <a:pt x="8525" y="10042"/>
                  </a:moveTo>
                  <a:lnTo>
                    <a:pt x="10247" y="10962"/>
                  </a:lnTo>
                  <a:lnTo>
                    <a:pt x="10237" y="10990"/>
                  </a:lnTo>
                  <a:lnTo>
                    <a:pt x="10237" y="11053"/>
                  </a:lnTo>
                  <a:lnTo>
                    <a:pt x="10247" y="11080"/>
                  </a:lnTo>
                  <a:lnTo>
                    <a:pt x="10257" y="11107"/>
                  </a:lnTo>
                  <a:lnTo>
                    <a:pt x="10276" y="11134"/>
                  </a:lnTo>
                  <a:lnTo>
                    <a:pt x="10335" y="11170"/>
                  </a:lnTo>
                  <a:lnTo>
                    <a:pt x="10364" y="11179"/>
                  </a:lnTo>
                  <a:lnTo>
                    <a:pt x="10393" y="11188"/>
                  </a:lnTo>
                  <a:lnTo>
                    <a:pt x="10393" y="13065"/>
                  </a:lnTo>
                  <a:lnTo>
                    <a:pt x="10344" y="13083"/>
                  </a:lnTo>
                  <a:lnTo>
                    <a:pt x="10295" y="13110"/>
                  </a:lnTo>
                  <a:lnTo>
                    <a:pt x="10266" y="13155"/>
                  </a:lnTo>
                  <a:lnTo>
                    <a:pt x="10257" y="13209"/>
                  </a:lnTo>
                  <a:lnTo>
                    <a:pt x="10266" y="13254"/>
                  </a:lnTo>
                  <a:lnTo>
                    <a:pt x="8563" y="14156"/>
                  </a:lnTo>
                  <a:lnTo>
                    <a:pt x="8534" y="14121"/>
                  </a:lnTo>
                  <a:lnTo>
                    <a:pt x="8436" y="14067"/>
                  </a:lnTo>
                  <a:lnTo>
                    <a:pt x="8319" y="14067"/>
                  </a:lnTo>
                  <a:lnTo>
                    <a:pt x="8260" y="14084"/>
                  </a:lnTo>
                  <a:lnTo>
                    <a:pt x="8212" y="14121"/>
                  </a:lnTo>
                  <a:lnTo>
                    <a:pt x="8181" y="14156"/>
                  </a:lnTo>
                  <a:lnTo>
                    <a:pt x="6548" y="13290"/>
                  </a:lnTo>
                  <a:lnTo>
                    <a:pt x="6557" y="13254"/>
                  </a:lnTo>
                  <a:lnTo>
                    <a:pt x="6566" y="13209"/>
                  </a:lnTo>
                  <a:lnTo>
                    <a:pt x="6557" y="13164"/>
                  </a:lnTo>
                  <a:lnTo>
                    <a:pt x="6548" y="13128"/>
                  </a:lnTo>
                  <a:lnTo>
                    <a:pt x="6528" y="13092"/>
                  </a:lnTo>
                  <a:lnTo>
                    <a:pt x="6508" y="13065"/>
                  </a:lnTo>
                  <a:lnTo>
                    <a:pt x="6469" y="13038"/>
                  </a:lnTo>
                  <a:lnTo>
                    <a:pt x="6440" y="13020"/>
                  </a:lnTo>
                  <a:lnTo>
                    <a:pt x="6400" y="13001"/>
                  </a:lnTo>
                  <a:lnTo>
                    <a:pt x="6351" y="13001"/>
                  </a:lnTo>
                  <a:lnTo>
                    <a:pt x="6351" y="11179"/>
                  </a:lnTo>
                  <a:lnTo>
                    <a:pt x="6410" y="11161"/>
                  </a:lnTo>
                  <a:lnTo>
                    <a:pt x="6459" y="11125"/>
                  </a:lnTo>
                  <a:lnTo>
                    <a:pt x="6498" y="11080"/>
                  </a:lnTo>
                  <a:lnTo>
                    <a:pt x="6508" y="11053"/>
                  </a:lnTo>
                  <a:lnTo>
                    <a:pt x="6508" y="11026"/>
                  </a:lnTo>
                  <a:lnTo>
                    <a:pt x="6498" y="10990"/>
                  </a:lnTo>
                  <a:lnTo>
                    <a:pt x="6498" y="10962"/>
                  </a:lnTo>
                  <a:lnTo>
                    <a:pt x="8221" y="10042"/>
                  </a:lnTo>
                  <a:lnTo>
                    <a:pt x="8250" y="10079"/>
                  </a:lnTo>
                  <a:lnTo>
                    <a:pt x="8290" y="10096"/>
                  </a:lnTo>
                  <a:lnTo>
                    <a:pt x="8329" y="10114"/>
                  </a:lnTo>
                  <a:lnTo>
                    <a:pt x="8416" y="10114"/>
                  </a:lnTo>
                  <a:lnTo>
                    <a:pt x="8456" y="10096"/>
                  </a:lnTo>
                  <a:lnTo>
                    <a:pt x="8495" y="10069"/>
                  </a:lnTo>
                  <a:lnTo>
                    <a:pt x="8525" y="10042"/>
                  </a:lnTo>
                  <a:close/>
                  <a:moveTo>
                    <a:pt x="12586" y="10033"/>
                  </a:moveTo>
                  <a:lnTo>
                    <a:pt x="14319" y="10953"/>
                  </a:lnTo>
                  <a:lnTo>
                    <a:pt x="14308" y="10990"/>
                  </a:lnTo>
                  <a:lnTo>
                    <a:pt x="14308" y="11053"/>
                  </a:lnTo>
                  <a:lnTo>
                    <a:pt x="14319" y="11080"/>
                  </a:lnTo>
                  <a:lnTo>
                    <a:pt x="14338" y="11107"/>
                  </a:lnTo>
                  <a:lnTo>
                    <a:pt x="14357" y="11134"/>
                  </a:lnTo>
                  <a:lnTo>
                    <a:pt x="14377" y="11152"/>
                  </a:lnTo>
                  <a:lnTo>
                    <a:pt x="14406" y="11170"/>
                  </a:lnTo>
                  <a:lnTo>
                    <a:pt x="14436" y="11179"/>
                  </a:lnTo>
                  <a:lnTo>
                    <a:pt x="14475" y="11188"/>
                  </a:lnTo>
                  <a:lnTo>
                    <a:pt x="14475" y="13047"/>
                  </a:lnTo>
                  <a:lnTo>
                    <a:pt x="14446" y="13047"/>
                  </a:lnTo>
                  <a:lnTo>
                    <a:pt x="14406" y="13056"/>
                  </a:lnTo>
                  <a:lnTo>
                    <a:pt x="14377" y="13074"/>
                  </a:lnTo>
                  <a:lnTo>
                    <a:pt x="14357" y="13092"/>
                  </a:lnTo>
                  <a:lnTo>
                    <a:pt x="14338" y="13119"/>
                  </a:lnTo>
                  <a:lnTo>
                    <a:pt x="14319" y="13146"/>
                  </a:lnTo>
                  <a:lnTo>
                    <a:pt x="14308" y="13173"/>
                  </a:lnTo>
                  <a:lnTo>
                    <a:pt x="14308" y="13236"/>
                  </a:lnTo>
                  <a:lnTo>
                    <a:pt x="14319" y="13273"/>
                  </a:lnTo>
                  <a:lnTo>
                    <a:pt x="12586" y="14193"/>
                  </a:lnTo>
                  <a:lnTo>
                    <a:pt x="12567" y="14166"/>
                  </a:lnTo>
                  <a:lnTo>
                    <a:pt x="12527" y="14139"/>
                  </a:lnTo>
                  <a:lnTo>
                    <a:pt x="12489" y="14129"/>
                  </a:lnTo>
                  <a:lnTo>
                    <a:pt x="12449" y="14121"/>
                  </a:lnTo>
                  <a:lnTo>
                    <a:pt x="12410" y="14129"/>
                  </a:lnTo>
                  <a:lnTo>
                    <a:pt x="12371" y="14139"/>
                  </a:lnTo>
                  <a:lnTo>
                    <a:pt x="12312" y="14193"/>
                  </a:lnTo>
                  <a:lnTo>
                    <a:pt x="10560" y="13254"/>
                  </a:lnTo>
                  <a:lnTo>
                    <a:pt x="10570" y="13209"/>
                  </a:lnTo>
                  <a:lnTo>
                    <a:pt x="10560" y="13155"/>
                  </a:lnTo>
                  <a:lnTo>
                    <a:pt x="10530" y="13119"/>
                  </a:lnTo>
                  <a:lnTo>
                    <a:pt x="10482" y="13083"/>
                  </a:lnTo>
                  <a:lnTo>
                    <a:pt x="10433" y="13065"/>
                  </a:lnTo>
                  <a:lnTo>
                    <a:pt x="10433" y="11179"/>
                  </a:lnTo>
                  <a:lnTo>
                    <a:pt x="10462" y="11179"/>
                  </a:lnTo>
                  <a:lnTo>
                    <a:pt x="10492" y="11161"/>
                  </a:lnTo>
                  <a:lnTo>
                    <a:pt x="10541" y="11134"/>
                  </a:lnTo>
                  <a:lnTo>
                    <a:pt x="10579" y="11080"/>
                  </a:lnTo>
                  <a:lnTo>
                    <a:pt x="10590" y="11053"/>
                  </a:lnTo>
                  <a:lnTo>
                    <a:pt x="10590" y="10990"/>
                  </a:lnTo>
                  <a:lnTo>
                    <a:pt x="10579" y="10962"/>
                  </a:lnTo>
                  <a:lnTo>
                    <a:pt x="12312" y="10033"/>
                  </a:lnTo>
                  <a:lnTo>
                    <a:pt x="12371" y="10087"/>
                  </a:lnTo>
                  <a:lnTo>
                    <a:pt x="12410" y="10096"/>
                  </a:lnTo>
                  <a:lnTo>
                    <a:pt x="12449" y="10106"/>
                  </a:lnTo>
                  <a:lnTo>
                    <a:pt x="12498" y="10096"/>
                  </a:lnTo>
                  <a:lnTo>
                    <a:pt x="12527" y="10087"/>
                  </a:lnTo>
                  <a:lnTo>
                    <a:pt x="12567" y="10060"/>
                  </a:lnTo>
                  <a:lnTo>
                    <a:pt x="12586" y="10033"/>
                  </a:lnTo>
                  <a:close/>
                  <a:moveTo>
                    <a:pt x="10541" y="13281"/>
                  </a:moveTo>
                  <a:lnTo>
                    <a:pt x="12292" y="14220"/>
                  </a:lnTo>
                  <a:lnTo>
                    <a:pt x="12292" y="14247"/>
                  </a:lnTo>
                  <a:lnTo>
                    <a:pt x="12283" y="14274"/>
                  </a:lnTo>
                  <a:lnTo>
                    <a:pt x="12292" y="14310"/>
                  </a:lnTo>
                  <a:lnTo>
                    <a:pt x="12292" y="14337"/>
                  </a:lnTo>
                  <a:lnTo>
                    <a:pt x="12332" y="14382"/>
                  </a:lnTo>
                  <a:lnTo>
                    <a:pt x="12380" y="14409"/>
                  </a:lnTo>
                  <a:lnTo>
                    <a:pt x="12439" y="14427"/>
                  </a:lnTo>
                  <a:lnTo>
                    <a:pt x="12439" y="16304"/>
                  </a:lnTo>
                  <a:lnTo>
                    <a:pt x="12400" y="16313"/>
                  </a:lnTo>
                  <a:lnTo>
                    <a:pt x="12371" y="16322"/>
                  </a:lnTo>
                  <a:lnTo>
                    <a:pt x="12322" y="16358"/>
                  </a:lnTo>
                  <a:lnTo>
                    <a:pt x="12302" y="16376"/>
                  </a:lnTo>
                  <a:lnTo>
                    <a:pt x="12283" y="16430"/>
                  </a:lnTo>
                  <a:lnTo>
                    <a:pt x="12273" y="16466"/>
                  </a:lnTo>
                  <a:lnTo>
                    <a:pt x="12283" y="16494"/>
                  </a:lnTo>
                  <a:lnTo>
                    <a:pt x="12292" y="16521"/>
                  </a:lnTo>
                  <a:lnTo>
                    <a:pt x="10570" y="17441"/>
                  </a:lnTo>
                  <a:lnTo>
                    <a:pt x="10541" y="17404"/>
                  </a:lnTo>
                  <a:lnTo>
                    <a:pt x="10501" y="17377"/>
                  </a:lnTo>
                  <a:lnTo>
                    <a:pt x="10462" y="17369"/>
                  </a:lnTo>
                  <a:lnTo>
                    <a:pt x="10413" y="17360"/>
                  </a:lnTo>
                  <a:lnTo>
                    <a:pt x="10364" y="17360"/>
                  </a:lnTo>
                  <a:lnTo>
                    <a:pt x="10325" y="17377"/>
                  </a:lnTo>
                  <a:lnTo>
                    <a:pt x="10286" y="17404"/>
                  </a:lnTo>
                  <a:lnTo>
                    <a:pt x="10257" y="17432"/>
                  </a:lnTo>
                  <a:lnTo>
                    <a:pt x="8544" y="16529"/>
                  </a:lnTo>
                  <a:lnTo>
                    <a:pt x="8554" y="16494"/>
                  </a:lnTo>
                  <a:lnTo>
                    <a:pt x="8563" y="16466"/>
                  </a:lnTo>
                  <a:lnTo>
                    <a:pt x="8554" y="16430"/>
                  </a:lnTo>
                  <a:lnTo>
                    <a:pt x="8544" y="16403"/>
                  </a:lnTo>
                  <a:lnTo>
                    <a:pt x="8534" y="16376"/>
                  </a:lnTo>
                  <a:lnTo>
                    <a:pt x="8514" y="16349"/>
                  </a:lnTo>
                  <a:lnTo>
                    <a:pt x="8427" y="16295"/>
                  </a:lnTo>
                  <a:lnTo>
                    <a:pt x="8397" y="16295"/>
                  </a:lnTo>
                  <a:lnTo>
                    <a:pt x="8397" y="14490"/>
                  </a:lnTo>
                  <a:lnTo>
                    <a:pt x="8436" y="14481"/>
                  </a:lnTo>
                  <a:lnTo>
                    <a:pt x="8476" y="14463"/>
                  </a:lnTo>
                  <a:lnTo>
                    <a:pt x="8514" y="14445"/>
                  </a:lnTo>
                  <a:lnTo>
                    <a:pt x="8573" y="14391"/>
                  </a:lnTo>
                  <a:lnTo>
                    <a:pt x="8593" y="14355"/>
                  </a:lnTo>
                  <a:lnTo>
                    <a:pt x="8603" y="14319"/>
                  </a:lnTo>
                  <a:lnTo>
                    <a:pt x="8603" y="14228"/>
                  </a:lnTo>
                  <a:lnTo>
                    <a:pt x="8583" y="14193"/>
                  </a:lnTo>
                  <a:lnTo>
                    <a:pt x="10286" y="13290"/>
                  </a:lnTo>
                  <a:lnTo>
                    <a:pt x="10306" y="13317"/>
                  </a:lnTo>
                  <a:lnTo>
                    <a:pt x="10335" y="13335"/>
                  </a:lnTo>
                  <a:lnTo>
                    <a:pt x="10374" y="13345"/>
                  </a:lnTo>
                  <a:lnTo>
                    <a:pt x="10413" y="13354"/>
                  </a:lnTo>
                  <a:lnTo>
                    <a:pt x="10452" y="13345"/>
                  </a:lnTo>
                  <a:lnTo>
                    <a:pt x="10482" y="13335"/>
                  </a:lnTo>
                  <a:lnTo>
                    <a:pt x="10521" y="13308"/>
                  </a:lnTo>
                  <a:lnTo>
                    <a:pt x="10541" y="13281"/>
                  </a:lnTo>
                  <a:close/>
                  <a:moveTo>
                    <a:pt x="2388" y="13290"/>
                  </a:moveTo>
                  <a:lnTo>
                    <a:pt x="4120" y="14211"/>
                  </a:lnTo>
                  <a:lnTo>
                    <a:pt x="4101" y="14238"/>
                  </a:lnTo>
                  <a:lnTo>
                    <a:pt x="4101" y="14310"/>
                  </a:lnTo>
                  <a:lnTo>
                    <a:pt x="4110" y="14346"/>
                  </a:lnTo>
                  <a:lnTo>
                    <a:pt x="4150" y="14400"/>
                  </a:lnTo>
                  <a:lnTo>
                    <a:pt x="4208" y="14436"/>
                  </a:lnTo>
                  <a:lnTo>
                    <a:pt x="4237" y="14445"/>
                  </a:lnTo>
                  <a:lnTo>
                    <a:pt x="4277" y="14454"/>
                  </a:lnTo>
                  <a:lnTo>
                    <a:pt x="4277" y="16313"/>
                  </a:lnTo>
                  <a:lnTo>
                    <a:pt x="4218" y="16331"/>
                  </a:lnTo>
                  <a:lnTo>
                    <a:pt x="4179" y="16367"/>
                  </a:lnTo>
                  <a:lnTo>
                    <a:pt x="4139" y="16412"/>
                  </a:lnTo>
                  <a:lnTo>
                    <a:pt x="4130" y="16466"/>
                  </a:lnTo>
                  <a:lnTo>
                    <a:pt x="4139" y="16511"/>
                  </a:lnTo>
                  <a:lnTo>
                    <a:pt x="2378" y="17449"/>
                  </a:lnTo>
                  <a:lnTo>
                    <a:pt x="2358" y="17432"/>
                  </a:lnTo>
                  <a:lnTo>
                    <a:pt x="2329" y="17404"/>
                  </a:lnTo>
                  <a:lnTo>
                    <a:pt x="2289" y="17395"/>
                  </a:lnTo>
                  <a:lnTo>
                    <a:pt x="2222" y="17395"/>
                  </a:lnTo>
                  <a:lnTo>
                    <a:pt x="2182" y="17404"/>
                  </a:lnTo>
                  <a:lnTo>
                    <a:pt x="2153" y="17432"/>
                  </a:lnTo>
                  <a:lnTo>
                    <a:pt x="2133" y="17449"/>
                  </a:lnTo>
                  <a:lnTo>
                    <a:pt x="421" y="16538"/>
                  </a:lnTo>
                  <a:lnTo>
                    <a:pt x="430" y="16502"/>
                  </a:lnTo>
                  <a:lnTo>
                    <a:pt x="430" y="16430"/>
                  </a:lnTo>
                  <a:lnTo>
                    <a:pt x="421" y="16394"/>
                  </a:lnTo>
                  <a:lnTo>
                    <a:pt x="401" y="16358"/>
                  </a:lnTo>
                  <a:lnTo>
                    <a:pt x="372" y="16331"/>
                  </a:lnTo>
                  <a:lnTo>
                    <a:pt x="352" y="16304"/>
                  </a:lnTo>
                  <a:lnTo>
                    <a:pt x="313" y="16286"/>
                  </a:lnTo>
                  <a:lnTo>
                    <a:pt x="274" y="16277"/>
                  </a:lnTo>
                  <a:lnTo>
                    <a:pt x="235" y="16268"/>
                  </a:lnTo>
                  <a:lnTo>
                    <a:pt x="235" y="14445"/>
                  </a:lnTo>
                  <a:lnTo>
                    <a:pt x="274" y="14445"/>
                  </a:lnTo>
                  <a:lnTo>
                    <a:pt x="303" y="14427"/>
                  </a:lnTo>
                  <a:lnTo>
                    <a:pt x="332" y="14409"/>
                  </a:lnTo>
                  <a:lnTo>
                    <a:pt x="381" y="14364"/>
                  </a:lnTo>
                  <a:lnTo>
                    <a:pt x="391" y="14337"/>
                  </a:lnTo>
                  <a:lnTo>
                    <a:pt x="401" y="14310"/>
                  </a:lnTo>
                  <a:lnTo>
                    <a:pt x="401" y="14247"/>
                  </a:lnTo>
                  <a:lnTo>
                    <a:pt x="391" y="14211"/>
                  </a:lnTo>
                  <a:lnTo>
                    <a:pt x="2123" y="13290"/>
                  </a:lnTo>
                  <a:lnTo>
                    <a:pt x="2143" y="13317"/>
                  </a:lnTo>
                  <a:lnTo>
                    <a:pt x="2182" y="13345"/>
                  </a:lnTo>
                  <a:lnTo>
                    <a:pt x="2211" y="13354"/>
                  </a:lnTo>
                  <a:lnTo>
                    <a:pt x="2260" y="13362"/>
                  </a:lnTo>
                  <a:lnTo>
                    <a:pt x="2300" y="13354"/>
                  </a:lnTo>
                  <a:lnTo>
                    <a:pt x="2339" y="13345"/>
                  </a:lnTo>
                  <a:lnTo>
                    <a:pt x="2368" y="13317"/>
                  </a:lnTo>
                  <a:lnTo>
                    <a:pt x="2388" y="13290"/>
                  </a:lnTo>
                  <a:close/>
                  <a:moveTo>
                    <a:pt x="6528" y="13317"/>
                  </a:moveTo>
                  <a:lnTo>
                    <a:pt x="8162" y="14193"/>
                  </a:lnTo>
                  <a:lnTo>
                    <a:pt x="8143" y="14228"/>
                  </a:lnTo>
                  <a:lnTo>
                    <a:pt x="8143" y="14319"/>
                  </a:lnTo>
                  <a:lnTo>
                    <a:pt x="8162" y="14355"/>
                  </a:lnTo>
                  <a:lnTo>
                    <a:pt x="8181" y="14391"/>
                  </a:lnTo>
                  <a:lnTo>
                    <a:pt x="8201" y="14427"/>
                  </a:lnTo>
                  <a:lnTo>
                    <a:pt x="8230" y="14445"/>
                  </a:lnTo>
                  <a:lnTo>
                    <a:pt x="8270" y="14472"/>
                  </a:lnTo>
                  <a:lnTo>
                    <a:pt x="8309" y="14481"/>
                  </a:lnTo>
                  <a:lnTo>
                    <a:pt x="8358" y="14490"/>
                  </a:lnTo>
                  <a:lnTo>
                    <a:pt x="8358" y="16295"/>
                  </a:lnTo>
                  <a:lnTo>
                    <a:pt x="8319" y="16295"/>
                  </a:lnTo>
                  <a:lnTo>
                    <a:pt x="8290" y="16313"/>
                  </a:lnTo>
                  <a:lnTo>
                    <a:pt x="8260" y="16322"/>
                  </a:lnTo>
                  <a:lnTo>
                    <a:pt x="8230" y="16349"/>
                  </a:lnTo>
                  <a:lnTo>
                    <a:pt x="8212" y="16376"/>
                  </a:lnTo>
                  <a:lnTo>
                    <a:pt x="8201" y="16403"/>
                  </a:lnTo>
                  <a:lnTo>
                    <a:pt x="8192" y="16430"/>
                  </a:lnTo>
                  <a:lnTo>
                    <a:pt x="8181" y="16466"/>
                  </a:lnTo>
                  <a:lnTo>
                    <a:pt x="8192" y="16494"/>
                  </a:lnTo>
                  <a:lnTo>
                    <a:pt x="8201" y="16529"/>
                  </a:lnTo>
                  <a:lnTo>
                    <a:pt x="6459" y="17459"/>
                  </a:lnTo>
                  <a:lnTo>
                    <a:pt x="6440" y="17432"/>
                  </a:lnTo>
                  <a:lnTo>
                    <a:pt x="6410" y="17414"/>
                  </a:lnTo>
                  <a:lnTo>
                    <a:pt x="6371" y="17395"/>
                  </a:lnTo>
                  <a:lnTo>
                    <a:pt x="6293" y="17395"/>
                  </a:lnTo>
                  <a:lnTo>
                    <a:pt x="6234" y="17432"/>
                  </a:lnTo>
                  <a:lnTo>
                    <a:pt x="6215" y="17449"/>
                  </a:lnTo>
                  <a:lnTo>
                    <a:pt x="4443" y="16511"/>
                  </a:lnTo>
                  <a:lnTo>
                    <a:pt x="4452" y="16466"/>
                  </a:lnTo>
                  <a:lnTo>
                    <a:pt x="4443" y="16412"/>
                  </a:lnTo>
                  <a:lnTo>
                    <a:pt x="4414" y="16367"/>
                  </a:lnTo>
                  <a:lnTo>
                    <a:pt x="4374" y="16331"/>
                  </a:lnTo>
                  <a:lnTo>
                    <a:pt x="4316" y="16313"/>
                  </a:lnTo>
                  <a:lnTo>
                    <a:pt x="4316" y="14454"/>
                  </a:lnTo>
                  <a:lnTo>
                    <a:pt x="4355" y="14445"/>
                  </a:lnTo>
                  <a:lnTo>
                    <a:pt x="4385" y="14436"/>
                  </a:lnTo>
                  <a:lnTo>
                    <a:pt x="4414" y="14418"/>
                  </a:lnTo>
                  <a:lnTo>
                    <a:pt x="4463" y="14373"/>
                  </a:lnTo>
                  <a:lnTo>
                    <a:pt x="4472" y="14337"/>
                  </a:lnTo>
                  <a:lnTo>
                    <a:pt x="4482" y="14310"/>
                  </a:lnTo>
                  <a:lnTo>
                    <a:pt x="4492" y="14274"/>
                  </a:lnTo>
                  <a:lnTo>
                    <a:pt x="4482" y="14247"/>
                  </a:lnTo>
                  <a:lnTo>
                    <a:pt x="4472" y="14211"/>
                  </a:lnTo>
                  <a:lnTo>
                    <a:pt x="6136" y="13327"/>
                  </a:lnTo>
                  <a:lnTo>
                    <a:pt x="6175" y="13362"/>
                  </a:lnTo>
                  <a:lnTo>
                    <a:pt x="6224" y="13389"/>
                  </a:lnTo>
                  <a:lnTo>
                    <a:pt x="6273" y="13417"/>
                  </a:lnTo>
                  <a:lnTo>
                    <a:pt x="6391" y="13417"/>
                  </a:lnTo>
                  <a:lnTo>
                    <a:pt x="6449" y="13389"/>
                  </a:lnTo>
                  <a:lnTo>
                    <a:pt x="6488" y="13362"/>
                  </a:lnTo>
                  <a:lnTo>
                    <a:pt x="6528" y="13317"/>
                  </a:lnTo>
                  <a:close/>
                  <a:moveTo>
                    <a:pt x="18723" y="13300"/>
                  </a:moveTo>
                  <a:lnTo>
                    <a:pt x="20416" y="14201"/>
                  </a:lnTo>
                  <a:lnTo>
                    <a:pt x="20406" y="14238"/>
                  </a:lnTo>
                  <a:lnTo>
                    <a:pt x="20396" y="14274"/>
                  </a:lnTo>
                  <a:lnTo>
                    <a:pt x="20406" y="14310"/>
                  </a:lnTo>
                  <a:lnTo>
                    <a:pt x="20416" y="14346"/>
                  </a:lnTo>
                  <a:lnTo>
                    <a:pt x="20435" y="14382"/>
                  </a:lnTo>
                  <a:lnTo>
                    <a:pt x="20455" y="14409"/>
                  </a:lnTo>
                  <a:lnTo>
                    <a:pt x="20484" y="14427"/>
                  </a:lnTo>
                  <a:lnTo>
                    <a:pt x="20513" y="14454"/>
                  </a:lnTo>
                  <a:lnTo>
                    <a:pt x="20553" y="14463"/>
                  </a:lnTo>
                  <a:lnTo>
                    <a:pt x="20592" y="14472"/>
                  </a:lnTo>
                  <a:lnTo>
                    <a:pt x="20592" y="16304"/>
                  </a:lnTo>
                  <a:lnTo>
                    <a:pt x="20562" y="16304"/>
                  </a:lnTo>
                  <a:lnTo>
                    <a:pt x="20533" y="16322"/>
                  </a:lnTo>
                  <a:lnTo>
                    <a:pt x="20504" y="16331"/>
                  </a:lnTo>
                  <a:lnTo>
                    <a:pt x="20475" y="16349"/>
                  </a:lnTo>
                  <a:lnTo>
                    <a:pt x="20455" y="16376"/>
                  </a:lnTo>
                  <a:lnTo>
                    <a:pt x="20445" y="16403"/>
                  </a:lnTo>
                  <a:lnTo>
                    <a:pt x="20435" y="16430"/>
                  </a:lnTo>
                  <a:lnTo>
                    <a:pt x="20426" y="16466"/>
                  </a:lnTo>
                  <a:lnTo>
                    <a:pt x="20435" y="16494"/>
                  </a:lnTo>
                  <a:lnTo>
                    <a:pt x="20445" y="16521"/>
                  </a:lnTo>
                  <a:lnTo>
                    <a:pt x="18694" y="17459"/>
                  </a:lnTo>
                  <a:lnTo>
                    <a:pt x="18664" y="17432"/>
                  </a:lnTo>
                  <a:lnTo>
                    <a:pt x="18634" y="17414"/>
                  </a:lnTo>
                  <a:lnTo>
                    <a:pt x="18605" y="17404"/>
                  </a:lnTo>
                  <a:lnTo>
                    <a:pt x="18566" y="17395"/>
                  </a:lnTo>
                  <a:lnTo>
                    <a:pt x="18537" y="17404"/>
                  </a:lnTo>
                  <a:lnTo>
                    <a:pt x="18497" y="17414"/>
                  </a:lnTo>
                  <a:lnTo>
                    <a:pt x="18448" y="17459"/>
                  </a:lnTo>
                  <a:lnTo>
                    <a:pt x="16726" y="16538"/>
                  </a:lnTo>
                  <a:lnTo>
                    <a:pt x="16735" y="16502"/>
                  </a:lnTo>
                  <a:lnTo>
                    <a:pt x="16746" y="16466"/>
                  </a:lnTo>
                  <a:lnTo>
                    <a:pt x="16735" y="16430"/>
                  </a:lnTo>
                  <a:lnTo>
                    <a:pt x="16726" y="16394"/>
                  </a:lnTo>
                  <a:lnTo>
                    <a:pt x="16706" y="16358"/>
                  </a:lnTo>
                  <a:lnTo>
                    <a:pt x="16687" y="16331"/>
                  </a:lnTo>
                  <a:lnTo>
                    <a:pt x="16657" y="16304"/>
                  </a:lnTo>
                  <a:lnTo>
                    <a:pt x="16628" y="16286"/>
                  </a:lnTo>
                  <a:lnTo>
                    <a:pt x="16589" y="16277"/>
                  </a:lnTo>
                  <a:lnTo>
                    <a:pt x="16550" y="16268"/>
                  </a:lnTo>
                  <a:lnTo>
                    <a:pt x="16550" y="14418"/>
                  </a:lnTo>
                  <a:lnTo>
                    <a:pt x="16609" y="14400"/>
                  </a:lnTo>
                  <a:lnTo>
                    <a:pt x="16648" y="14364"/>
                  </a:lnTo>
                  <a:lnTo>
                    <a:pt x="16667" y="14328"/>
                  </a:lnTo>
                  <a:lnTo>
                    <a:pt x="16677" y="14274"/>
                  </a:lnTo>
                  <a:lnTo>
                    <a:pt x="16667" y="14228"/>
                  </a:lnTo>
                  <a:lnTo>
                    <a:pt x="18410" y="13308"/>
                  </a:lnTo>
                  <a:lnTo>
                    <a:pt x="18439" y="13335"/>
                  </a:lnTo>
                  <a:lnTo>
                    <a:pt x="18478" y="13362"/>
                  </a:lnTo>
                  <a:lnTo>
                    <a:pt x="18517" y="13372"/>
                  </a:lnTo>
                  <a:lnTo>
                    <a:pt x="18566" y="13381"/>
                  </a:lnTo>
                  <a:lnTo>
                    <a:pt x="18615" y="13372"/>
                  </a:lnTo>
                  <a:lnTo>
                    <a:pt x="18664" y="13362"/>
                  </a:lnTo>
                  <a:lnTo>
                    <a:pt x="18694" y="13335"/>
                  </a:lnTo>
                  <a:lnTo>
                    <a:pt x="18723" y="13300"/>
                  </a:lnTo>
                  <a:close/>
                  <a:moveTo>
                    <a:pt x="14495" y="0"/>
                  </a:moveTo>
                  <a:lnTo>
                    <a:pt x="14455" y="10"/>
                  </a:lnTo>
                  <a:lnTo>
                    <a:pt x="14417" y="18"/>
                  </a:lnTo>
                  <a:lnTo>
                    <a:pt x="14377" y="36"/>
                  </a:lnTo>
                  <a:lnTo>
                    <a:pt x="14348" y="55"/>
                  </a:lnTo>
                  <a:lnTo>
                    <a:pt x="14328" y="82"/>
                  </a:lnTo>
                  <a:lnTo>
                    <a:pt x="14308" y="117"/>
                  </a:lnTo>
                  <a:lnTo>
                    <a:pt x="14299" y="144"/>
                  </a:lnTo>
                  <a:lnTo>
                    <a:pt x="14289" y="181"/>
                  </a:lnTo>
                  <a:lnTo>
                    <a:pt x="14299" y="217"/>
                  </a:lnTo>
                  <a:lnTo>
                    <a:pt x="14308" y="253"/>
                  </a:lnTo>
                  <a:lnTo>
                    <a:pt x="12596" y="1164"/>
                  </a:lnTo>
                  <a:lnTo>
                    <a:pt x="12567" y="1128"/>
                  </a:lnTo>
                  <a:lnTo>
                    <a:pt x="12537" y="1110"/>
                  </a:lnTo>
                  <a:lnTo>
                    <a:pt x="12498" y="1092"/>
                  </a:lnTo>
                  <a:lnTo>
                    <a:pt x="12420" y="1092"/>
                  </a:lnTo>
                  <a:lnTo>
                    <a:pt x="12380" y="1101"/>
                  </a:lnTo>
                  <a:lnTo>
                    <a:pt x="12351" y="1119"/>
                  </a:lnTo>
                  <a:lnTo>
                    <a:pt x="12332" y="1137"/>
                  </a:lnTo>
                  <a:lnTo>
                    <a:pt x="12302" y="1164"/>
                  </a:lnTo>
                  <a:lnTo>
                    <a:pt x="12283" y="1218"/>
                  </a:lnTo>
                  <a:lnTo>
                    <a:pt x="12273" y="1255"/>
                  </a:lnTo>
                  <a:lnTo>
                    <a:pt x="12283" y="1282"/>
                  </a:lnTo>
                  <a:lnTo>
                    <a:pt x="12302" y="1336"/>
                  </a:lnTo>
                  <a:lnTo>
                    <a:pt x="12322" y="1363"/>
                  </a:lnTo>
                  <a:lnTo>
                    <a:pt x="12371" y="1399"/>
                  </a:lnTo>
                  <a:lnTo>
                    <a:pt x="12400" y="1408"/>
                  </a:lnTo>
                  <a:lnTo>
                    <a:pt x="12439" y="1417"/>
                  </a:lnTo>
                  <a:lnTo>
                    <a:pt x="12439" y="3284"/>
                  </a:lnTo>
                  <a:lnTo>
                    <a:pt x="12400" y="3284"/>
                  </a:lnTo>
                  <a:lnTo>
                    <a:pt x="12371" y="3293"/>
                  </a:lnTo>
                  <a:lnTo>
                    <a:pt x="12322" y="3330"/>
                  </a:lnTo>
                  <a:lnTo>
                    <a:pt x="12292" y="3384"/>
                  </a:lnTo>
                  <a:lnTo>
                    <a:pt x="12283" y="3411"/>
                  </a:lnTo>
                  <a:lnTo>
                    <a:pt x="12273" y="3438"/>
                  </a:lnTo>
                  <a:lnTo>
                    <a:pt x="12283" y="3465"/>
                  </a:lnTo>
                  <a:lnTo>
                    <a:pt x="12292" y="3492"/>
                  </a:lnTo>
                  <a:lnTo>
                    <a:pt x="10541" y="4431"/>
                  </a:lnTo>
                  <a:lnTo>
                    <a:pt x="10511" y="4404"/>
                  </a:lnTo>
                  <a:lnTo>
                    <a:pt x="10482" y="4385"/>
                  </a:lnTo>
                  <a:lnTo>
                    <a:pt x="10452" y="4367"/>
                  </a:lnTo>
                  <a:lnTo>
                    <a:pt x="10374" y="4367"/>
                  </a:lnTo>
                  <a:lnTo>
                    <a:pt x="10315" y="4404"/>
                  </a:lnTo>
                  <a:lnTo>
                    <a:pt x="10286" y="4421"/>
                  </a:lnTo>
                  <a:lnTo>
                    <a:pt x="8563" y="3510"/>
                  </a:lnTo>
                  <a:lnTo>
                    <a:pt x="8573" y="3474"/>
                  </a:lnTo>
                  <a:lnTo>
                    <a:pt x="8573" y="3402"/>
                  </a:lnTo>
                  <a:lnTo>
                    <a:pt x="8563" y="3365"/>
                  </a:lnTo>
                  <a:lnTo>
                    <a:pt x="8544" y="3330"/>
                  </a:lnTo>
                  <a:lnTo>
                    <a:pt x="8514" y="3303"/>
                  </a:lnTo>
                  <a:lnTo>
                    <a:pt x="8456" y="3266"/>
                  </a:lnTo>
                  <a:lnTo>
                    <a:pt x="8416" y="3257"/>
                  </a:lnTo>
                  <a:lnTo>
                    <a:pt x="8378" y="3248"/>
                  </a:lnTo>
                  <a:lnTo>
                    <a:pt x="8329" y="3257"/>
                  </a:lnTo>
                  <a:lnTo>
                    <a:pt x="8290" y="3266"/>
                  </a:lnTo>
                  <a:lnTo>
                    <a:pt x="8260" y="3284"/>
                  </a:lnTo>
                  <a:lnTo>
                    <a:pt x="8230" y="3303"/>
                  </a:lnTo>
                  <a:lnTo>
                    <a:pt x="8201" y="3330"/>
                  </a:lnTo>
                  <a:lnTo>
                    <a:pt x="8181" y="3365"/>
                  </a:lnTo>
                  <a:lnTo>
                    <a:pt x="8172" y="3402"/>
                  </a:lnTo>
                  <a:lnTo>
                    <a:pt x="8172" y="3474"/>
                  </a:lnTo>
                  <a:lnTo>
                    <a:pt x="8181" y="3510"/>
                  </a:lnTo>
                  <a:lnTo>
                    <a:pt x="6508" y="4404"/>
                  </a:lnTo>
                  <a:lnTo>
                    <a:pt x="6479" y="4367"/>
                  </a:lnTo>
                  <a:lnTo>
                    <a:pt x="6440" y="4340"/>
                  </a:lnTo>
                  <a:lnTo>
                    <a:pt x="6391" y="4322"/>
                  </a:lnTo>
                  <a:lnTo>
                    <a:pt x="6332" y="4313"/>
                  </a:lnTo>
                  <a:lnTo>
                    <a:pt x="6293" y="4313"/>
                  </a:lnTo>
                  <a:lnTo>
                    <a:pt x="6253" y="4331"/>
                  </a:lnTo>
                  <a:lnTo>
                    <a:pt x="6215" y="4349"/>
                  </a:lnTo>
                  <a:lnTo>
                    <a:pt x="6185" y="4367"/>
                  </a:lnTo>
                  <a:lnTo>
                    <a:pt x="6156" y="4404"/>
                  </a:lnTo>
                  <a:lnTo>
                    <a:pt x="6136" y="4431"/>
                  </a:lnTo>
                  <a:lnTo>
                    <a:pt x="6127" y="4466"/>
                  </a:lnTo>
                  <a:lnTo>
                    <a:pt x="6116" y="4511"/>
                  </a:lnTo>
                  <a:lnTo>
                    <a:pt x="6127" y="4548"/>
                  </a:lnTo>
                  <a:lnTo>
                    <a:pt x="6136" y="4584"/>
                  </a:lnTo>
                  <a:lnTo>
                    <a:pt x="6156" y="4611"/>
                  </a:lnTo>
                  <a:lnTo>
                    <a:pt x="6175" y="4647"/>
                  </a:lnTo>
                  <a:lnTo>
                    <a:pt x="6205" y="4665"/>
                  </a:lnTo>
                  <a:lnTo>
                    <a:pt x="6244" y="4683"/>
                  </a:lnTo>
                  <a:lnTo>
                    <a:pt x="6273" y="4701"/>
                  </a:lnTo>
                  <a:lnTo>
                    <a:pt x="6313" y="4701"/>
                  </a:lnTo>
                  <a:lnTo>
                    <a:pt x="6313" y="6524"/>
                  </a:lnTo>
                  <a:lnTo>
                    <a:pt x="6283" y="6532"/>
                  </a:lnTo>
                  <a:lnTo>
                    <a:pt x="6253" y="6542"/>
                  </a:lnTo>
                  <a:lnTo>
                    <a:pt x="6224" y="6559"/>
                  </a:lnTo>
                  <a:lnTo>
                    <a:pt x="6195" y="6578"/>
                  </a:lnTo>
                  <a:lnTo>
                    <a:pt x="6175" y="6605"/>
                  </a:lnTo>
                  <a:lnTo>
                    <a:pt x="6166" y="6632"/>
                  </a:lnTo>
                  <a:lnTo>
                    <a:pt x="6156" y="6668"/>
                  </a:lnTo>
                  <a:lnTo>
                    <a:pt x="6146" y="6695"/>
                  </a:lnTo>
                  <a:lnTo>
                    <a:pt x="6156" y="6731"/>
                  </a:lnTo>
                  <a:lnTo>
                    <a:pt x="6166" y="6758"/>
                  </a:lnTo>
                  <a:lnTo>
                    <a:pt x="6185" y="6794"/>
                  </a:lnTo>
                  <a:lnTo>
                    <a:pt x="6234" y="6839"/>
                  </a:lnTo>
                  <a:lnTo>
                    <a:pt x="6264" y="6858"/>
                  </a:lnTo>
                  <a:lnTo>
                    <a:pt x="6293" y="6866"/>
                  </a:lnTo>
                  <a:lnTo>
                    <a:pt x="6332" y="6866"/>
                  </a:lnTo>
                  <a:lnTo>
                    <a:pt x="6381" y="6858"/>
                  </a:lnTo>
                  <a:lnTo>
                    <a:pt x="6420" y="6848"/>
                  </a:lnTo>
                  <a:lnTo>
                    <a:pt x="6459" y="6821"/>
                  </a:lnTo>
                  <a:lnTo>
                    <a:pt x="6488" y="6785"/>
                  </a:lnTo>
                  <a:lnTo>
                    <a:pt x="8181" y="7687"/>
                  </a:lnTo>
                  <a:lnTo>
                    <a:pt x="8172" y="7724"/>
                  </a:lnTo>
                  <a:lnTo>
                    <a:pt x="8162" y="7769"/>
                  </a:lnTo>
                  <a:lnTo>
                    <a:pt x="8172" y="7805"/>
                  </a:lnTo>
                  <a:lnTo>
                    <a:pt x="8181" y="7841"/>
                  </a:lnTo>
                  <a:lnTo>
                    <a:pt x="8201" y="7868"/>
                  </a:lnTo>
                  <a:lnTo>
                    <a:pt x="8230" y="7904"/>
                  </a:lnTo>
                  <a:lnTo>
                    <a:pt x="8260" y="7922"/>
                  </a:lnTo>
                  <a:lnTo>
                    <a:pt x="8290" y="7940"/>
                  </a:lnTo>
                  <a:lnTo>
                    <a:pt x="8329" y="7949"/>
                  </a:lnTo>
                  <a:lnTo>
                    <a:pt x="8378" y="7958"/>
                  </a:lnTo>
                  <a:lnTo>
                    <a:pt x="8416" y="7949"/>
                  </a:lnTo>
                  <a:lnTo>
                    <a:pt x="8456" y="7940"/>
                  </a:lnTo>
                  <a:lnTo>
                    <a:pt x="8485" y="7922"/>
                  </a:lnTo>
                  <a:lnTo>
                    <a:pt x="8525" y="7904"/>
                  </a:lnTo>
                  <a:lnTo>
                    <a:pt x="8544" y="7868"/>
                  </a:lnTo>
                  <a:lnTo>
                    <a:pt x="8563" y="7841"/>
                  </a:lnTo>
                  <a:lnTo>
                    <a:pt x="8573" y="7805"/>
                  </a:lnTo>
                  <a:lnTo>
                    <a:pt x="8583" y="7769"/>
                  </a:lnTo>
                  <a:lnTo>
                    <a:pt x="8573" y="7724"/>
                  </a:lnTo>
                  <a:lnTo>
                    <a:pt x="8563" y="7687"/>
                  </a:lnTo>
                  <a:lnTo>
                    <a:pt x="10266" y="6785"/>
                  </a:lnTo>
                  <a:lnTo>
                    <a:pt x="10295" y="6812"/>
                  </a:lnTo>
                  <a:lnTo>
                    <a:pt x="10325" y="6839"/>
                  </a:lnTo>
                  <a:lnTo>
                    <a:pt x="10364" y="6848"/>
                  </a:lnTo>
                  <a:lnTo>
                    <a:pt x="10413" y="6858"/>
                  </a:lnTo>
                  <a:lnTo>
                    <a:pt x="10452" y="6848"/>
                  </a:lnTo>
                  <a:lnTo>
                    <a:pt x="10501" y="6839"/>
                  </a:lnTo>
                  <a:lnTo>
                    <a:pt x="10530" y="6812"/>
                  </a:lnTo>
                  <a:lnTo>
                    <a:pt x="10560" y="6785"/>
                  </a:lnTo>
                  <a:lnTo>
                    <a:pt x="12273" y="7697"/>
                  </a:lnTo>
                  <a:lnTo>
                    <a:pt x="12254" y="7724"/>
                  </a:lnTo>
                  <a:lnTo>
                    <a:pt x="12254" y="7796"/>
                  </a:lnTo>
                  <a:lnTo>
                    <a:pt x="12263" y="7832"/>
                  </a:lnTo>
                  <a:lnTo>
                    <a:pt x="12283" y="7859"/>
                  </a:lnTo>
                  <a:lnTo>
                    <a:pt x="12302" y="7886"/>
                  </a:lnTo>
                  <a:lnTo>
                    <a:pt x="12332" y="7913"/>
                  </a:lnTo>
                  <a:lnTo>
                    <a:pt x="12361" y="7931"/>
                  </a:lnTo>
                  <a:lnTo>
                    <a:pt x="12400" y="7940"/>
                  </a:lnTo>
                  <a:lnTo>
                    <a:pt x="12439" y="7949"/>
                  </a:lnTo>
                  <a:lnTo>
                    <a:pt x="12439" y="9799"/>
                  </a:lnTo>
                  <a:lnTo>
                    <a:pt x="12380" y="9817"/>
                  </a:lnTo>
                  <a:lnTo>
                    <a:pt x="12332" y="9853"/>
                  </a:lnTo>
                  <a:lnTo>
                    <a:pt x="12302" y="9898"/>
                  </a:lnTo>
                  <a:lnTo>
                    <a:pt x="12283" y="9952"/>
                  </a:lnTo>
                  <a:lnTo>
                    <a:pt x="12292" y="10006"/>
                  </a:lnTo>
                  <a:lnTo>
                    <a:pt x="10560" y="10927"/>
                  </a:lnTo>
                  <a:lnTo>
                    <a:pt x="10530" y="10900"/>
                  </a:lnTo>
                  <a:lnTo>
                    <a:pt x="10501" y="10881"/>
                  </a:lnTo>
                  <a:lnTo>
                    <a:pt x="10452" y="10863"/>
                  </a:lnTo>
                  <a:lnTo>
                    <a:pt x="10413" y="10854"/>
                  </a:lnTo>
                  <a:lnTo>
                    <a:pt x="10364" y="10863"/>
                  </a:lnTo>
                  <a:lnTo>
                    <a:pt x="10325" y="10873"/>
                  </a:lnTo>
                  <a:lnTo>
                    <a:pt x="10295" y="10900"/>
                  </a:lnTo>
                  <a:lnTo>
                    <a:pt x="10266" y="10927"/>
                  </a:lnTo>
                  <a:lnTo>
                    <a:pt x="8544" y="10006"/>
                  </a:lnTo>
                  <a:lnTo>
                    <a:pt x="8554" y="9979"/>
                  </a:lnTo>
                  <a:lnTo>
                    <a:pt x="8554" y="9916"/>
                  </a:lnTo>
                  <a:lnTo>
                    <a:pt x="8534" y="9889"/>
                  </a:lnTo>
                  <a:lnTo>
                    <a:pt x="8525" y="9862"/>
                  </a:lnTo>
                  <a:lnTo>
                    <a:pt x="8505" y="9835"/>
                  </a:lnTo>
                  <a:lnTo>
                    <a:pt x="8446" y="9799"/>
                  </a:lnTo>
                  <a:lnTo>
                    <a:pt x="8407" y="9790"/>
                  </a:lnTo>
                  <a:lnTo>
                    <a:pt x="8338" y="9790"/>
                  </a:lnTo>
                  <a:lnTo>
                    <a:pt x="8299" y="9799"/>
                  </a:lnTo>
                  <a:lnTo>
                    <a:pt x="8270" y="9817"/>
                  </a:lnTo>
                  <a:lnTo>
                    <a:pt x="8221" y="9862"/>
                  </a:lnTo>
                  <a:lnTo>
                    <a:pt x="8212" y="9889"/>
                  </a:lnTo>
                  <a:lnTo>
                    <a:pt x="8201" y="9916"/>
                  </a:lnTo>
                  <a:lnTo>
                    <a:pt x="8192" y="9952"/>
                  </a:lnTo>
                  <a:lnTo>
                    <a:pt x="8192" y="9979"/>
                  </a:lnTo>
                  <a:lnTo>
                    <a:pt x="8201" y="10015"/>
                  </a:lnTo>
                  <a:lnTo>
                    <a:pt x="6479" y="10935"/>
                  </a:lnTo>
                  <a:lnTo>
                    <a:pt x="6449" y="10900"/>
                  </a:lnTo>
                  <a:lnTo>
                    <a:pt x="6420" y="10881"/>
                  </a:lnTo>
                  <a:lnTo>
                    <a:pt x="6381" y="10863"/>
                  </a:lnTo>
                  <a:lnTo>
                    <a:pt x="6302" y="10863"/>
                  </a:lnTo>
                  <a:lnTo>
                    <a:pt x="6264" y="10873"/>
                  </a:lnTo>
                  <a:lnTo>
                    <a:pt x="6234" y="10890"/>
                  </a:lnTo>
                  <a:lnTo>
                    <a:pt x="6215" y="10908"/>
                  </a:lnTo>
                  <a:lnTo>
                    <a:pt x="6175" y="10962"/>
                  </a:lnTo>
                  <a:lnTo>
                    <a:pt x="6166" y="10990"/>
                  </a:lnTo>
                  <a:lnTo>
                    <a:pt x="6166" y="11053"/>
                  </a:lnTo>
                  <a:lnTo>
                    <a:pt x="6175" y="11080"/>
                  </a:lnTo>
                  <a:lnTo>
                    <a:pt x="6205" y="11125"/>
                  </a:lnTo>
                  <a:lnTo>
                    <a:pt x="6253" y="11161"/>
                  </a:lnTo>
                  <a:lnTo>
                    <a:pt x="6283" y="11170"/>
                  </a:lnTo>
                  <a:lnTo>
                    <a:pt x="6313" y="11179"/>
                  </a:lnTo>
                  <a:lnTo>
                    <a:pt x="6313" y="12993"/>
                  </a:lnTo>
                  <a:lnTo>
                    <a:pt x="6273" y="13001"/>
                  </a:lnTo>
                  <a:lnTo>
                    <a:pt x="6234" y="13020"/>
                  </a:lnTo>
                  <a:lnTo>
                    <a:pt x="6195" y="13038"/>
                  </a:lnTo>
                  <a:lnTo>
                    <a:pt x="6136" y="13092"/>
                  </a:lnTo>
                  <a:lnTo>
                    <a:pt x="6116" y="13128"/>
                  </a:lnTo>
                  <a:lnTo>
                    <a:pt x="6107" y="13164"/>
                  </a:lnTo>
                  <a:lnTo>
                    <a:pt x="6107" y="13254"/>
                  </a:lnTo>
                  <a:lnTo>
                    <a:pt x="6127" y="13290"/>
                  </a:lnTo>
                  <a:lnTo>
                    <a:pt x="4452" y="14174"/>
                  </a:lnTo>
                  <a:lnTo>
                    <a:pt x="4423" y="14148"/>
                  </a:lnTo>
                  <a:lnTo>
                    <a:pt x="4385" y="14121"/>
                  </a:lnTo>
                  <a:lnTo>
                    <a:pt x="4345" y="14102"/>
                  </a:lnTo>
                  <a:lnTo>
                    <a:pt x="4247" y="14102"/>
                  </a:lnTo>
                  <a:lnTo>
                    <a:pt x="4199" y="14121"/>
                  </a:lnTo>
                  <a:lnTo>
                    <a:pt x="4169" y="14148"/>
                  </a:lnTo>
                  <a:lnTo>
                    <a:pt x="4130" y="14174"/>
                  </a:lnTo>
                  <a:lnTo>
                    <a:pt x="2407" y="13254"/>
                  </a:lnTo>
                  <a:lnTo>
                    <a:pt x="2417" y="13209"/>
                  </a:lnTo>
                  <a:lnTo>
                    <a:pt x="2417" y="13182"/>
                  </a:lnTo>
                  <a:lnTo>
                    <a:pt x="2407" y="13146"/>
                  </a:lnTo>
                  <a:lnTo>
                    <a:pt x="2388" y="13128"/>
                  </a:lnTo>
                  <a:lnTo>
                    <a:pt x="2368" y="13101"/>
                  </a:lnTo>
                  <a:lnTo>
                    <a:pt x="2349" y="13083"/>
                  </a:lnTo>
                  <a:lnTo>
                    <a:pt x="2320" y="13074"/>
                  </a:lnTo>
                  <a:lnTo>
                    <a:pt x="2289" y="13065"/>
                  </a:lnTo>
                  <a:lnTo>
                    <a:pt x="2260" y="13056"/>
                  </a:lnTo>
                  <a:lnTo>
                    <a:pt x="2222" y="13065"/>
                  </a:lnTo>
                  <a:lnTo>
                    <a:pt x="2192" y="13074"/>
                  </a:lnTo>
                  <a:lnTo>
                    <a:pt x="2163" y="13083"/>
                  </a:lnTo>
                  <a:lnTo>
                    <a:pt x="2143" y="13101"/>
                  </a:lnTo>
                  <a:lnTo>
                    <a:pt x="2123" y="13128"/>
                  </a:lnTo>
                  <a:lnTo>
                    <a:pt x="2104" y="13146"/>
                  </a:lnTo>
                  <a:lnTo>
                    <a:pt x="2094" y="13182"/>
                  </a:lnTo>
                  <a:lnTo>
                    <a:pt x="2094" y="13209"/>
                  </a:lnTo>
                  <a:lnTo>
                    <a:pt x="2104" y="13263"/>
                  </a:lnTo>
                  <a:lnTo>
                    <a:pt x="372" y="14183"/>
                  </a:lnTo>
                  <a:lnTo>
                    <a:pt x="342" y="14148"/>
                  </a:lnTo>
                  <a:lnTo>
                    <a:pt x="303" y="14121"/>
                  </a:lnTo>
                  <a:lnTo>
                    <a:pt x="264" y="14111"/>
                  </a:lnTo>
                  <a:lnTo>
                    <a:pt x="215" y="14102"/>
                  </a:lnTo>
                  <a:lnTo>
                    <a:pt x="176" y="14102"/>
                  </a:lnTo>
                  <a:lnTo>
                    <a:pt x="146" y="14121"/>
                  </a:lnTo>
                  <a:lnTo>
                    <a:pt x="108" y="14129"/>
                  </a:lnTo>
                  <a:lnTo>
                    <a:pt x="88" y="14156"/>
                  </a:lnTo>
                  <a:lnTo>
                    <a:pt x="59" y="14183"/>
                  </a:lnTo>
                  <a:lnTo>
                    <a:pt x="39" y="14211"/>
                  </a:lnTo>
                  <a:lnTo>
                    <a:pt x="29" y="14238"/>
                  </a:lnTo>
                  <a:lnTo>
                    <a:pt x="29" y="14310"/>
                  </a:lnTo>
                  <a:lnTo>
                    <a:pt x="39" y="14337"/>
                  </a:lnTo>
                  <a:lnTo>
                    <a:pt x="78" y="14391"/>
                  </a:lnTo>
                  <a:lnTo>
                    <a:pt x="108" y="14418"/>
                  </a:lnTo>
                  <a:lnTo>
                    <a:pt x="126" y="14427"/>
                  </a:lnTo>
                  <a:lnTo>
                    <a:pt x="166" y="14445"/>
                  </a:lnTo>
                  <a:lnTo>
                    <a:pt x="195" y="14445"/>
                  </a:lnTo>
                  <a:lnTo>
                    <a:pt x="195" y="16268"/>
                  </a:lnTo>
                  <a:lnTo>
                    <a:pt x="157" y="16268"/>
                  </a:lnTo>
                  <a:lnTo>
                    <a:pt x="117" y="16286"/>
                  </a:lnTo>
                  <a:lnTo>
                    <a:pt x="88" y="16304"/>
                  </a:lnTo>
                  <a:lnTo>
                    <a:pt x="29" y="16358"/>
                  </a:lnTo>
                  <a:lnTo>
                    <a:pt x="19" y="16394"/>
                  </a:lnTo>
                  <a:lnTo>
                    <a:pt x="0" y="16421"/>
                  </a:lnTo>
                  <a:lnTo>
                    <a:pt x="0" y="16466"/>
                  </a:lnTo>
                  <a:lnTo>
                    <a:pt x="9" y="16502"/>
                  </a:lnTo>
                  <a:lnTo>
                    <a:pt x="19" y="16538"/>
                  </a:lnTo>
                  <a:lnTo>
                    <a:pt x="39" y="16575"/>
                  </a:lnTo>
                  <a:lnTo>
                    <a:pt x="97" y="16629"/>
                  </a:lnTo>
                  <a:lnTo>
                    <a:pt x="137" y="16647"/>
                  </a:lnTo>
                  <a:lnTo>
                    <a:pt x="176" y="16655"/>
                  </a:lnTo>
                  <a:lnTo>
                    <a:pt x="215" y="16665"/>
                  </a:lnTo>
                  <a:lnTo>
                    <a:pt x="274" y="16655"/>
                  </a:lnTo>
                  <a:lnTo>
                    <a:pt x="323" y="16638"/>
                  </a:lnTo>
                  <a:lnTo>
                    <a:pt x="361" y="16610"/>
                  </a:lnTo>
                  <a:lnTo>
                    <a:pt x="401" y="16575"/>
                  </a:lnTo>
                  <a:lnTo>
                    <a:pt x="2114" y="17486"/>
                  </a:lnTo>
                  <a:lnTo>
                    <a:pt x="2104" y="17531"/>
                  </a:lnTo>
                  <a:lnTo>
                    <a:pt x="2104" y="17558"/>
                  </a:lnTo>
                  <a:lnTo>
                    <a:pt x="2114" y="17585"/>
                  </a:lnTo>
                  <a:lnTo>
                    <a:pt x="2143" y="17630"/>
                  </a:lnTo>
                  <a:lnTo>
                    <a:pt x="2192" y="17666"/>
                  </a:lnTo>
                  <a:lnTo>
                    <a:pt x="2222" y="17675"/>
                  </a:lnTo>
                  <a:lnTo>
                    <a:pt x="2289" y="17675"/>
                  </a:lnTo>
                  <a:lnTo>
                    <a:pt x="2320" y="17666"/>
                  </a:lnTo>
                  <a:lnTo>
                    <a:pt x="2368" y="17630"/>
                  </a:lnTo>
                  <a:lnTo>
                    <a:pt x="2398" y="17585"/>
                  </a:lnTo>
                  <a:lnTo>
                    <a:pt x="2407" y="17558"/>
                  </a:lnTo>
                  <a:lnTo>
                    <a:pt x="2407" y="17531"/>
                  </a:lnTo>
                  <a:lnTo>
                    <a:pt x="2398" y="17486"/>
                  </a:lnTo>
                  <a:lnTo>
                    <a:pt x="4159" y="16548"/>
                  </a:lnTo>
                  <a:lnTo>
                    <a:pt x="4188" y="16575"/>
                  </a:lnTo>
                  <a:lnTo>
                    <a:pt x="4218" y="16593"/>
                  </a:lnTo>
                  <a:lnTo>
                    <a:pt x="4257" y="16610"/>
                  </a:lnTo>
                  <a:lnTo>
                    <a:pt x="4335" y="16610"/>
                  </a:lnTo>
                  <a:lnTo>
                    <a:pt x="4374" y="16593"/>
                  </a:lnTo>
                  <a:lnTo>
                    <a:pt x="4403" y="16575"/>
                  </a:lnTo>
                  <a:lnTo>
                    <a:pt x="4434" y="16548"/>
                  </a:lnTo>
                  <a:lnTo>
                    <a:pt x="6195" y="17486"/>
                  </a:lnTo>
                  <a:lnTo>
                    <a:pt x="6185" y="17531"/>
                  </a:lnTo>
                  <a:lnTo>
                    <a:pt x="6185" y="17558"/>
                  </a:lnTo>
                  <a:lnTo>
                    <a:pt x="6195" y="17585"/>
                  </a:lnTo>
                  <a:lnTo>
                    <a:pt x="6224" y="17630"/>
                  </a:lnTo>
                  <a:lnTo>
                    <a:pt x="6273" y="17666"/>
                  </a:lnTo>
                  <a:lnTo>
                    <a:pt x="6302" y="17666"/>
                  </a:lnTo>
                  <a:lnTo>
                    <a:pt x="6332" y="17675"/>
                  </a:lnTo>
                  <a:lnTo>
                    <a:pt x="6362" y="17666"/>
                  </a:lnTo>
                  <a:lnTo>
                    <a:pt x="6391" y="17666"/>
                  </a:lnTo>
                  <a:lnTo>
                    <a:pt x="6440" y="17630"/>
                  </a:lnTo>
                  <a:lnTo>
                    <a:pt x="6469" y="17585"/>
                  </a:lnTo>
                  <a:lnTo>
                    <a:pt x="6488" y="17531"/>
                  </a:lnTo>
                  <a:lnTo>
                    <a:pt x="6479" y="17486"/>
                  </a:lnTo>
                  <a:lnTo>
                    <a:pt x="8221" y="16556"/>
                  </a:lnTo>
                  <a:lnTo>
                    <a:pt x="8250" y="16593"/>
                  </a:lnTo>
                  <a:lnTo>
                    <a:pt x="8279" y="16620"/>
                  </a:lnTo>
                  <a:lnTo>
                    <a:pt x="8329" y="16629"/>
                  </a:lnTo>
                  <a:lnTo>
                    <a:pt x="8378" y="16638"/>
                  </a:lnTo>
                  <a:lnTo>
                    <a:pt x="8416" y="16629"/>
                  </a:lnTo>
                  <a:lnTo>
                    <a:pt x="8465" y="16620"/>
                  </a:lnTo>
                  <a:lnTo>
                    <a:pt x="8505" y="16593"/>
                  </a:lnTo>
                  <a:lnTo>
                    <a:pt x="8534" y="16556"/>
                  </a:lnTo>
                  <a:lnTo>
                    <a:pt x="10237" y="17468"/>
                  </a:lnTo>
                  <a:lnTo>
                    <a:pt x="10227" y="17495"/>
                  </a:lnTo>
                  <a:lnTo>
                    <a:pt x="10227" y="17567"/>
                  </a:lnTo>
                  <a:lnTo>
                    <a:pt x="10237" y="17603"/>
                  </a:lnTo>
                  <a:lnTo>
                    <a:pt x="10276" y="17657"/>
                  </a:lnTo>
                  <a:lnTo>
                    <a:pt x="10306" y="17675"/>
                  </a:lnTo>
                  <a:lnTo>
                    <a:pt x="10335" y="17693"/>
                  </a:lnTo>
                  <a:lnTo>
                    <a:pt x="10374" y="17702"/>
                  </a:lnTo>
                  <a:lnTo>
                    <a:pt x="10413" y="17711"/>
                  </a:lnTo>
                  <a:lnTo>
                    <a:pt x="10452" y="17702"/>
                  </a:lnTo>
                  <a:lnTo>
                    <a:pt x="10482" y="17693"/>
                  </a:lnTo>
                  <a:lnTo>
                    <a:pt x="10521" y="17675"/>
                  </a:lnTo>
                  <a:lnTo>
                    <a:pt x="10550" y="17657"/>
                  </a:lnTo>
                  <a:lnTo>
                    <a:pt x="10590" y="17603"/>
                  </a:lnTo>
                  <a:lnTo>
                    <a:pt x="10599" y="17567"/>
                  </a:lnTo>
                  <a:lnTo>
                    <a:pt x="10599" y="17504"/>
                  </a:lnTo>
                  <a:lnTo>
                    <a:pt x="10590" y="17468"/>
                  </a:lnTo>
                  <a:lnTo>
                    <a:pt x="12302" y="16556"/>
                  </a:lnTo>
                  <a:lnTo>
                    <a:pt x="12332" y="16583"/>
                  </a:lnTo>
                  <a:lnTo>
                    <a:pt x="12371" y="16610"/>
                  </a:lnTo>
                  <a:lnTo>
                    <a:pt x="12410" y="16620"/>
                  </a:lnTo>
                  <a:lnTo>
                    <a:pt x="12449" y="16629"/>
                  </a:lnTo>
                  <a:lnTo>
                    <a:pt x="12489" y="16620"/>
                  </a:lnTo>
                  <a:lnTo>
                    <a:pt x="12518" y="16610"/>
                  </a:lnTo>
                  <a:lnTo>
                    <a:pt x="12547" y="16602"/>
                  </a:lnTo>
                  <a:lnTo>
                    <a:pt x="12596" y="16556"/>
                  </a:lnTo>
                  <a:lnTo>
                    <a:pt x="12615" y="16529"/>
                  </a:lnTo>
                  <a:lnTo>
                    <a:pt x="12625" y="16494"/>
                  </a:lnTo>
                  <a:lnTo>
                    <a:pt x="12625" y="16430"/>
                  </a:lnTo>
                  <a:lnTo>
                    <a:pt x="12615" y="16403"/>
                  </a:lnTo>
                  <a:lnTo>
                    <a:pt x="12586" y="16358"/>
                  </a:lnTo>
                  <a:lnTo>
                    <a:pt x="12537" y="16322"/>
                  </a:lnTo>
                  <a:lnTo>
                    <a:pt x="12478" y="16304"/>
                  </a:lnTo>
                  <a:lnTo>
                    <a:pt x="12478" y="14427"/>
                  </a:lnTo>
                  <a:lnTo>
                    <a:pt x="12527" y="14409"/>
                  </a:lnTo>
                  <a:lnTo>
                    <a:pt x="12576" y="14373"/>
                  </a:lnTo>
                  <a:lnTo>
                    <a:pt x="12606" y="14328"/>
                  </a:lnTo>
                  <a:lnTo>
                    <a:pt x="12615" y="14274"/>
                  </a:lnTo>
                  <a:lnTo>
                    <a:pt x="12606" y="14220"/>
                  </a:lnTo>
                  <a:lnTo>
                    <a:pt x="14338" y="13300"/>
                  </a:lnTo>
                  <a:lnTo>
                    <a:pt x="14368" y="13335"/>
                  </a:lnTo>
                  <a:lnTo>
                    <a:pt x="14406" y="13354"/>
                  </a:lnTo>
                  <a:lnTo>
                    <a:pt x="14446" y="13372"/>
                  </a:lnTo>
                  <a:lnTo>
                    <a:pt x="14524" y="13372"/>
                  </a:lnTo>
                  <a:lnTo>
                    <a:pt x="14563" y="13362"/>
                  </a:lnTo>
                  <a:lnTo>
                    <a:pt x="14592" y="13345"/>
                  </a:lnTo>
                  <a:lnTo>
                    <a:pt x="14621" y="13327"/>
                  </a:lnTo>
                  <a:lnTo>
                    <a:pt x="14661" y="13273"/>
                  </a:lnTo>
                  <a:lnTo>
                    <a:pt x="14670" y="13245"/>
                  </a:lnTo>
                  <a:lnTo>
                    <a:pt x="14670" y="13173"/>
                  </a:lnTo>
                  <a:lnTo>
                    <a:pt x="14661" y="13146"/>
                  </a:lnTo>
                  <a:lnTo>
                    <a:pt x="14621" y="13101"/>
                  </a:lnTo>
                  <a:lnTo>
                    <a:pt x="14573" y="13065"/>
                  </a:lnTo>
                  <a:lnTo>
                    <a:pt x="14543" y="13047"/>
                  </a:lnTo>
                  <a:lnTo>
                    <a:pt x="14514" y="13047"/>
                  </a:lnTo>
                  <a:lnTo>
                    <a:pt x="14514" y="11188"/>
                  </a:lnTo>
                  <a:lnTo>
                    <a:pt x="14543" y="11179"/>
                  </a:lnTo>
                  <a:lnTo>
                    <a:pt x="14573" y="11170"/>
                  </a:lnTo>
                  <a:lnTo>
                    <a:pt x="14632" y="11134"/>
                  </a:lnTo>
                  <a:lnTo>
                    <a:pt x="14661" y="11080"/>
                  </a:lnTo>
                  <a:lnTo>
                    <a:pt x="14670" y="11053"/>
                  </a:lnTo>
                  <a:lnTo>
                    <a:pt x="14670" y="10990"/>
                  </a:lnTo>
                  <a:lnTo>
                    <a:pt x="14661" y="10962"/>
                  </a:lnTo>
                  <a:lnTo>
                    <a:pt x="16403" y="10033"/>
                  </a:lnTo>
                  <a:lnTo>
                    <a:pt x="16433" y="10052"/>
                  </a:lnTo>
                  <a:lnTo>
                    <a:pt x="16462" y="10069"/>
                  </a:lnTo>
                  <a:lnTo>
                    <a:pt x="16491" y="10087"/>
                  </a:lnTo>
                  <a:lnTo>
                    <a:pt x="16569" y="10087"/>
                  </a:lnTo>
                  <a:lnTo>
                    <a:pt x="16599" y="10069"/>
                  </a:lnTo>
                  <a:lnTo>
                    <a:pt x="16628" y="10052"/>
                  </a:lnTo>
                  <a:lnTo>
                    <a:pt x="16657" y="10024"/>
                  </a:lnTo>
                  <a:lnTo>
                    <a:pt x="18410" y="10962"/>
                  </a:lnTo>
                  <a:lnTo>
                    <a:pt x="18399" y="10990"/>
                  </a:lnTo>
                  <a:lnTo>
                    <a:pt x="18399" y="11053"/>
                  </a:lnTo>
                  <a:lnTo>
                    <a:pt x="18410" y="11080"/>
                  </a:lnTo>
                  <a:lnTo>
                    <a:pt x="18439" y="11125"/>
                  </a:lnTo>
                  <a:lnTo>
                    <a:pt x="18497" y="11161"/>
                  </a:lnTo>
                  <a:lnTo>
                    <a:pt x="18556" y="11179"/>
                  </a:lnTo>
                  <a:lnTo>
                    <a:pt x="18556" y="13038"/>
                  </a:lnTo>
                  <a:lnTo>
                    <a:pt x="18517" y="13047"/>
                  </a:lnTo>
                  <a:lnTo>
                    <a:pt x="18488" y="13056"/>
                  </a:lnTo>
                  <a:lnTo>
                    <a:pt x="18459" y="13074"/>
                  </a:lnTo>
                  <a:lnTo>
                    <a:pt x="18429" y="13092"/>
                  </a:lnTo>
                  <a:lnTo>
                    <a:pt x="18410" y="13119"/>
                  </a:lnTo>
                  <a:lnTo>
                    <a:pt x="18390" y="13146"/>
                  </a:lnTo>
                  <a:lnTo>
                    <a:pt x="18380" y="13173"/>
                  </a:lnTo>
                  <a:lnTo>
                    <a:pt x="18380" y="13245"/>
                  </a:lnTo>
                  <a:lnTo>
                    <a:pt x="18399" y="13273"/>
                  </a:lnTo>
                  <a:lnTo>
                    <a:pt x="16657" y="14201"/>
                  </a:lnTo>
                  <a:lnTo>
                    <a:pt x="16628" y="14174"/>
                  </a:lnTo>
                  <a:lnTo>
                    <a:pt x="16599" y="14156"/>
                  </a:lnTo>
                  <a:lnTo>
                    <a:pt x="16569" y="14139"/>
                  </a:lnTo>
                  <a:lnTo>
                    <a:pt x="16500" y="14139"/>
                  </a:lnTo>
                  <a:lnTo>
                    <a:pt x="16471" y="14148"/>
                  </a:lnTo>
                  <a:lnTo>
                    <a:pt x="16422" y="14174"/>
                  </a:lnTo>
                  <a:lnTo>
                    <a:pt x="16393" y="14220"/>
                  </a:lnTo>
                  <a:lnTo>
                    <a:pt x="16374" y="14274"/>
                  </a:lnTo>
                  <a:lnTo>
                    <a:pt x="16393" y="14328"/>
                  </a:lnTo>
                  <a:lnTo>
                    <a:pt x="16413" y="14373"/>
                  </a:lnTo>
                  <a:lnTo>
                    <a:pt x="16462" y="14400"/>
                  </a:lnTo>
                  <a:lnTo>
                    <a:pt x="16511" y="14418"/>
                  </a:lnTo>
                  <a:lnTo>
                    <a:pt x="16511" y="16268"/>
                  </a:lnTo>
                  <a:lnTo>
                    <a:pt x="16471" y="16277"/>
                  </a:lnTo>
                  <a:lnTo>
                    <a:pt x="16433" y="16286"/>
                  </a:lnTo>
                  <a:lnTo>
                    <a:pt x="16403" y="16304"/>
                  </a:lnTo>
                  <a:lnTo>
                    <a:pt x="16374" y="16331"/>
                  </a:lnTo>
                  <a:lnTo>
                    <a:pt x="16354" y="16358"/>
                  </a:lnTo>
                  <a:lnTo>
                    <a:pt x="16334" y="16394"/>
                  </a:lnTo>
                  <a:lnTo>
                    <a:pt x="16325" y="16430"/>
                  </a:lnTo>
                  <a:lnTo>
                    <a:pt x="16315" y="16466"/>
                  </a:lnTo>
                  <a:lnTo>
                    <a:pt x="16325" y="16502"/>
                  </a:lnTo>
                  <a:lnTo>
                    <a:pt x="16334" y="16538"/>
                  </a:lnTo>
                  <a:lnTo>
                    <a:pt x="16354" y="16575"/>
                  </a:lnTo>
                  <a:lnTo>
                    <a:pt x="16413" y="16629"/>
                  </a:lnTo>
                  <a:lnTo>
                    <a:pt x="16442" y="16647"/>
                  </a:lnTo>
                  <a:lnTo>
                    <a:pt x="16491" y="16655"/>
                  </a:lnTo>
                  <a:lnTo>
                    <a:pt x="16531" y="16665"/>
                  </a:lnTo>
                  <a:lnTo>
                    <a:pt x="16589" y="16655"/>
                  </a:lnTo>
                  <a:lnTo>
                    <a:pt x="16638" y="16638"/>
                  </a:lnTo>
                  <a:lnTo>
                    <a:pt x="16677" y="16610"/>
                  </a:lnTo>
                  <a:lnTo>
                    <a:pt x="16706" y="16566"/>
                  </a:lnTo>
                  <a:lnTo>
                    <a:pt x="18429" y="17486"/>
                  </a:lnTo>
                  <a:lnTo>
                    <a:pt x="18419" y="17531"/>
                  </a:lnTo>
                  <a:lnTo>
                    <a:pt x="18429" y="17585"/>
                  </a:lnTo>
                  <a:lnTo>
                    <a:pt x="18459" y="17621"/>
                  </a:lnTo>
                  <a:lnTo>
                    <a:pt x="18497" y="17657"/>
                  </a:lnTo>
                  <a:lnTo>
                    <a:pt x="18556" y="17666"/>
                  </a:lnTo>
                  <a:lnTo>
                    <a:pt x="18556" y="19534"/>
                  </a:lnTo>
                  <a:lnTo>
                    <a:pt x="18517" y="19543"/>
                  </a:lnTo>
                  <a:lnTo>
                    <a:pt x="18478" y="19552"/>
                  </a:lnTo>
                  <a:lnTo>
                    <a:pt x="18448" y="19570"/>
                  </a:lnTo>
                  <a:lnTo>
                    <a:pt x="18419" y="19588"/>
                  </a:lnTo>
                  <a:lnTo>
                    <a:pt x="18399" y="19615"/>
                  </a:lnTo>
                  <a:lnTo>
                    <a:pt x="18380" y="19651"/>
                  </a:lnTo>
                  <a:lnTo>
                    <a:pt x="18370" y="19687"/>
                  </a:lnTo>
                  <a:lnTo>
                    <a:pt x="18361" y="19723"/>
                  </a:lnTo>
                  <a:lnTo>
                    <a:pt x="18370" y="19759"/>
                  </a:lnTo>
                  <a:lnTo>
                    <a:pt x="18380" y="19796"/>
                  </a:lnTo>
                  <a:lnTo>
                    <a:pt x="16716" y="20680"/>
                  </a:lnTo>
                  <a:lnTo>
                    <a:pt x="16677" y="20643"/>
                  </a:lnTo>
                  <a:lnTo>
                    <a:pt x="16638" y="20616"/>
                  </a:lnTo>
                  <a:lnTo>
                    <a:pt x="16589" y="20598"/>
                  </a:lnTo>
                  <a:lnTo>
                    <a:pt x="16531" y="20590"/>
                  </a:lnTo>
                  <a:lnTo>
                    <a:pt x="16482" y="20590"/>
                  </a:lnTo>
                  <a:lnTo>
                    <a:pt x="16442" y="20608"/>
                  </a:lnTo>
                  <a:lnTo>
                    <a:pt x="16403" y="20625"/>
                  </a:lnTo>
                  <a:lnTo>
                    <a:pt x="16374" y="20643"/>
                  </a:lnTo>
                  <a:lnTo>
                    <a:pt x="16344" y="20680"/>
                  </a:lnTo>
                  <a:lnTo>
                    <a:pt x="16325" y="20707"/>
                  </a:lnTo>
                  <a:lnTo>
                    <a:pt x="16315" y="20752"/>
                  </a:lnTo>
                  <a:lnTo>
                    <a:pt x="16315" y="20824"/>
                  </a:lnTo>
                  <a:lnTo>
                    <a:pt x="16325" y="20860"/>
                  </a:lnTo>
                  <a:lnTo>
                    <a:pt x="16344" y="20896"/>
                  </a:lnTo>
                  <a:lnTo>
                    <a:pt x="16374" y="20923"/>
                  </a:lnTo>
                  <a:lnTo>
                    <a:pt x="16403" y="20950"/>
                  </a:lnTo>
                  <a:lnTo>
                    <a:pt x="16433" y="20969"/>
                  </a:lnTo>
                  <a:lnTo>
                    <a:pt x="16471" y="20986"/>
                  </a:lnTo>
                  <a:lnTo>
                    <a:pt x="16511" y="20986"/>
                  </a:lnTo>
                  <a:lnTo>
                    <a:pt x="16511" y="21600"/>
                  </a:lnTo>
                  <a:lnTo>
                    <a:pt x="16550" y="21600"/>
                  </a:lnTo>
                  <a:lnTo>
                    <a:pt x="16550" y="20986"/>
                  </a:lnTo>
                  <a:lnTo>
                    <a:pt x="16589" y="20977"/>
                  </a:lnTo>
                  <a:lnTo>
                    <a:pt x="16628" y="20969"/>
                  </a:lnTo>
                  <a:lnTo>
                    <a:pt x="16667" y="20950"/>
                  </a:lnTo>
                  <a:lnTo>
                    <a:pt x="16687" y="20923"/>
                  </a:lnTo>
                  <a:lnTo>
                    <a:pt x="16716" y="20896"/>
                  </a:lnTo>
                  <a:lnTo>
                    <a:pt x="16735" y="20860"/>
                  </a:lnTo>
                  <a:lnTo>
                    <a:pt x="16746" y="20824"/>
                  </a:lnTo>
                  <a:lnTo>
                    <a:pt x="16746" y="20752"/>
                  </a:lnTo>
                  <a:lnTo>
                    <a:pt x="16735" y="20716"/>
                  </a:lnTo>
                  <a:lnTo>
                    <a:pt x="18399" y="19823"/>
                  </a:lnTo>
                  <a:lnTo>
                    <a:pt x="18429" y="19859"/>
                  </a:lnTo>
                  <a:lnTo>
                    <a:pt x="18468" y="19886"/>
                  </a:lnTo>
                  <a:lnTo>
                    <a:pt x="18517" y="19903"/>
                  </a:lnTo>
                  <a:lnTo>
                    <a:pt x="18566" y="19913"/>
                  </a:lnTo>
                  <a:lnTo>
                    <a:pt x="18625" y="19903"/>
                  </a:lnTo>
                  <a:lnTo>
                    <a:pt x="18664" y="19886"/>
                  </a:lnTo>
                  <a:lnTo>
                    <a:pt x="18713" y="19859"/>
                  </a:lnTo>
                  <a:lnTo>
                    <a:pt x="18742" y="19823"/>
                  </a:lnTo>
                  <a:lnTo>
                    <a:pt x="20396" y="20707"/>
                  </a:lnTo>
                  <a:lnTo>
                    <a:pt x="20387" y="20743"/>
                  </a:lnTo>
                  <a:lnTo>
                    <a:pt x="20377" y="20788"/>
                  </a:lnTo>
                  <a:lnTo>
                    <a:pt x="20387" y="20833"/>
                  </a:lnTo>
                  <a:lnTo>
                    <a:pt x="20396" y="20870"/>
                  </a:lnTo>
                  <a:lnTo>
                    <a:pt x="20416" y="20905"/>
                  </a:lnTo>
                  <a:lnTo>
                    <a:pt x="20475" y="20959"/>
                  </a:lnTo>
                  <a:lnTo>
                    <a:pt x="20513" y="20977"/>
                  </a:lnTo>
                  <a:lnTo>
                    <a:pt x="20553" y="20986"/>
                  </a:lnTo>
                  <a:lnTo>
                    <a:pt x="20592" y="20996"/>
                  </a:lnTo>
                  <a:lnTo>
                    <a:pt x="20592" y="21600"/>
                  </a:lnTo>
                  <a:lnTo>
                    <a:pt x="20631" y="21600"/>
                  </a:lnTo>
                  <a:lnTo>
                    <a:pt x="20631" y="20996"/>
                  </a:lnTo>
                  <a:lnTo>
                    <a:pt x="20670" y="20986"/>
                  </a:lnTo>
                  <a:lnTo>
                    <a:pt x="20710" y="20977"/>
                  </a:lnTo>
                  <a:lnTo>
                    <a:pt x="20748" y="20950"/>
                  </a:lnTo>
                  <a:lnTo>
                    <a:pt x="20778" y="20932"/>
                  </a:lnTo>
                  <a:lnTo>
                    <a:pt x="20797" y="20896"/>
                  </a:lnTo>
                  <a:lnTo>
                    <a:pt x="20817" y="20870"/>
                  </a:lnTo>
                  <a:lnTo>
                    <a:pt x="20827" y="20824"/>
                  </a:lnTo>
                  <a:lnTo>
                    <a:pt x="20837" y="20788"/>
                  </a:lnTo>
                  <a:lnTo>
                    <a:pt x="20827" y="20752"/>
                  </a:lnTo>
                  <a:lnTo>
                    <a:pt x="20817" y="20707"/>
                  </a:lnTo>
                  <a:lnTo>
                    <a:pt x="21600" y="20292"/>
                  </a:lnTo>
                  <a:lnTo>
                    <a:pt x="21600" y="20247"/>
                  </a:lnTo>
                  <a:lnTo>
                    <a:pt x="20797" y="20680"/>
                  </a:lnTo>
                  <a:lnTo>
                    <a:pt x="20768" y="20635"/>
                  </a:lnTo>
                  <a:lnTo>
                    <a:pt x="20719" y="20608"/>
                  </a:lnTo>
                  <a:lnTo>
                    <a:pt x="20670" y="20590"/>
                  </a:lnTo>
                  <a:lnTo>
                    <a:pt x="20611" y="20581"/>
                  </a:lnTo>
                  <a:lnTo>
                    <a:pt x="20553" y="20590"/>
                  </a:lnTo>
                  <a:lnTo>
                    <a:pt x="20494" y="20608"/>
                  </a:lnTo>
                  <a:lnTo>
                    <a:pt x="20455" y="20635"/>
                  </a:lnTo>
                  <a:lnTo>
                    <a:pt x="20416" y="20670"/>
                  </a:lnTo>
                  <a:lnTo>
                    <a:pt x="18762" y="19787"/>
                  </a:lnTo>
                  <a:lnTo>
                    <a:pt x="18772" y="19759"/>
                  </a:lnTo>
                  <a:lnTo>
                    <a:pt x="18772" y="19687"/>
                  </a:lnTo>
                  <a:lnTo>
                    <a:pt x="18762" y="19651"/>
                  </a:lnTo>
                  <a:lnTo>
                    <a:pt x="18742" y="19624"/>
                  </a:lnTo>
                  <a:lnTo>
                    <a:pt x="18723" y="19597"/>
                  </a:lnTo>
                  <a:lnTo>
                    <a:pt x="18694" y="19570"/>
                  </a:lnTo>
                  <a:lnTo>
                    <a:pt x="18664" y="19552"/>
                  </a:lnTo>
                  <a:lnTo>
                    <a:pt x="18634" y="19543"/>
                  </a:lnTo>
                  <a:lnTo>
                    <a:pt x="18596" y="19534"/>
                  </a:lnTo>
                  <a:lnTo>
                    <a:pt x="18596" y="17666"/>
                  </a:lnTo>
                  <a:lnTo>
                    <a:pt x="18645" y="17648"/>
                  </a:lnTo>
                  <a:lnTo>
                    <a:pt x="18683" y="17621"/>
                  </a:lnTo>
                  <a:lnTo>
                    <a:pt x="18703" y="17585"/>
                  </a:lnTo>
                  <a:lnTo>
                    <a:pt x="18713" y="17531"/>
                  </a:lnTo>
                  <a:lnTo>
                    <a:pt x="18703" y="17495"/>
                  </a:lnTo>
                  <a:lnTo>
                    <a:pt x="20465" y="16556"/>
                  </a:lnTo>
                  <a:lnTo>
                    <a:pt x="20524" y="16610"/>
                  </a:lnTo>
                  <a:lnTo>
                    <a:pt x="20562" y="16620"/>
                  </a:lnTo>
                  <a:lnTo>
                    <a:pt x="20611" y="16629"/>
                  </a:lnTo>
                  <a:lnTo>
                    <a:pt x="20651" y="16620"/>
                  </a:lnTo>
                  <a:lnTo>
                    <a:pt x="20690" y="16610"/>
                  </a:lnTo>
                  <a:lnTo>
                    <a:pt x="20729" y="16583"/>
                  </a:lnTo>
                  <a:lnTo>
                    <a:pt x="20759" y="16556"/>
                  </a:lnTo>
                  <a:lnTo>
                    <a:pt x="21600" y="16999"/>
                  </a:lnTo>
                  <a:lnTo>
                    <a:pt x="21600" y="16962"/>
                  </a:lnTo>
                  <a:lnTo>
                    <a:pt x="20778" y="16521"/>
                  </a:lnTo>
                  <a:lnTo>
                    <a:pt x="20778" y="16494"/>
                  </a:lnTo>
                  <a:lnTo>
                    <a:pt x="20788" y="16466"/>
                  </a:lnTo>
                  <a:lnTo>
                    <a:pt x="20778" y="16430"/>
                  </a:lnTo>
                  <a:lnTo>
                    <a:pt x="20778" y="16403"/>
                  </a:lnTo>
                  <a:lnTo>
                    <a:pt x="20739" y="16358"/>
                  </a:lnTo>
                  <a:lnTo>
                    <a:pt x="20690" y="16322"/>
                  </a:lnTo>
                  <a:lnTo>
                    <a:pt x="20631" y="16304"/>
                  </a:lnTo>
                  <a:lnTo>
                    <a:pt x="20631" y="14463"/>
                  </a:lnTo>
                  <a:lnTo>
                    <a:pt x="20670" y="14463"/>
                  </a:lnTo>
                  <a:lnTo>
                    <a:pt x="20710" y="14445"/>
                  </a:lnTo>
                  <a:lnTo>
                    <a:pt x="20739" y="14427"/>
                  </a:lnTo>
                  <a:lnTo>
                    <a:pt x="20768" y="14409"/>
                  </a:lnTo>
                  <a:lnTo>
                    <a:pt x="20788" y="14373"/>
                  </a:lnTo>
                  <a:lnTo>
                    <a:pt x="20808" y="14346"/>
                  </a:lnTo>
                  <a:lnTo>
                    <a:pt x="20817" y="14310"/>
                  </a:lnTo>
                  <a:lnTo>
                    <a:pt x="20817" y="14238"/>
                  </a:lnTo>
                  <a:lnTo>
                    <a:pt x="20797" y="14201"/>
                  </a:lnTo>
                  <a:lnTo>
                    <a:pt x="21600" y="13778"/>
                  </a:lnTo>
                  <a:lnTo>
                    <a:pt x="21600" y="13741"/>
                  </a:lnTo>
                  <a:lnTo>
                    <a:pt x="20788" y="14174"/>
                  </a:lnTo>
                  <a:lnTo>
                    <a:pt x="20748" y="14139"/>
                  </a:lnTo>
                  <a:lnTo>
                    <a:pt x="20710" y="14111"/>
                  </a:lnTo>
                  <a:lnTo>
                    <a:pt x="20660" y="14094"/>
                  </a:lnTo>
                  <a:lnTo>
                    <a:pt x="20611" y="14084"/>
                  </a:lnTo>
                  <a:lnTo>
                    <a:pt x="20553" y="14094"/>
                  </a:lnTo>
                  <a:lnTo>
                    <a:pt x="20504" y="14102"/>
                  </a:lnTo>
                  <a:lnTo>
                    <a:pt x="20465" y="14129"/>
                  </a:lnTo>
                  <a:lnTo>
                    <a:pt x="20435" y="14166"/>
                  </a:lnTo>
                  <a:lnTo>
                    <a:pt x="18742" y="13273"/>
                  </a:lnTo>
                  <a:lnTo>
                    <a:pt x="18752" y="13236"/>
                  </a:lnTo>
                  <a:lnTo>
                    <a:pt x="18752" y="13173"/>
                  </a:lnTo>
                  <a:lnTo>
                    <a:pt x="18742" y="13146"/>
                  </a:lnTo>
                  <a:lnTo>
                    <a:pt x="18732" y="13119"/>
                  </a:lnTo>
                  <a:lnTo>
                    <a:pt x="18713" y="13092"/>
                  </a:lnTo>
                  <a:lnTo>
                    <a:pt x="18654" y="13056"/>
                  </a:lnTo>
                  <a:lnTo>
                    <a:pt x="18625" y="13047"/>
                  </a:lnTo>
                  <a:lnTo>
                    <a:pt x="18596" y="13038"/>
                  </a:lnTo>
                  <a:lnTo>
                    <a:pt x="18596" y="11179"/>
                  </a:lnTo>
                  <a:lnTo>
                    <a:pt x="18654" y="11161"/>
                  </a:lnTo>
                  <a:lnTo>
                    <a:pt x="18694" y="11125"/>
                  </a:lnTo>
                  <a:lnTo>
                    <a:pt x="18732" y="11080"/>
                  </a:lnTo>
                  <a:lnTo>
                    <a:pt x="18742" y="11026"/>
                  </a:lnTo>
                  <a:lnTo>
                    <a:pt x="18732" y="10990"/>
                  </a:lnTo>
                  <a:lnTo>
                    <a:pt x="18723" y="10962"/>
                  </a:lnTo>
                  <a:lnTo>
                    <a:pt x="20435" y="10060"/>
                  </a:lnTo>
                  <a:lnTo>
                    <a:pt x="20465" y="10087"/>
                  </a:lnTo>
                  <a:lnTo>
                    <a:pt x="20513" y="10114"/>
                  </a:lnTo>
                  <a:lnTo>
                    <a:pt x="20553" y="10133"/>
                  </a:lnTo>
                  <a:lnTo>
                    <a:pt x="20611" y="10141"/>
                  </a:lnTo>
                  <a:lnTo>
                    <a:pt x="20660" y="10133"/>
                  </a:lnTo>
                  <a:lnTo>
                    <a:pt x="20710" y="10114"/>
                  </a:lnTo>
                  <a:lnTo>
                    <a:pt x="20748" y="10087"/>
                  </a:lnTo>
                  <a:lnTo>
                    <a:pt x="20778" y="10052"/>
                  </a:lnTo>
                  <a:lnTo>
                    <a:pt x="21600" y="10485"/>
                  </a:lnTo>
                  <a:lnTo>
                    <a:pt x="21600" y="10448"/>
                  </a:lnTo>
                  <a:lnTo>
                    <a:pt x="20797" y="10024"/>
                  </a:lnTo>
                  <a:lnTo>
                    <a:pt x="20808" y="9988"/>
                  </a:lnTo>
                  <a:lnTo>
                    <a:pt x="20817" y="9952"/>
                  </a:lnTo>
                  <a:lnTo>
                    <a:pt x="20808" y="9916"/>
                  </a:lnTo>
                  <a:lnTo>
                    <a:pt x="20797" y="9880"/>
                  </a:lnTo>
                  <a:lnTo>
                    <a:pt x="20788" y="9853"/>
                  </a:lnTo>
                  <a:lnTo>
                    <a:pt x="20759" y="9826"/>
                  </a:lnTo>
                  <a:lnTo>
                    <a:pt x="20739" y="9799"/>
                  </a:lnTo>
                  <a:lnTo>
                    <a:pt x="20700" y="9780"/>
                  </a:lnTo>
                  <a:lnTo>
                    <a:pt x="20670" y="9772"/>
                  </a:lnTo>
                  <a:lnTo>
                    <a:pt x="20631" y="9763"/>
                  </a:lnTo>
                  <a:lnTo>
                    <a:pt x="20631" y="7895"/>
                  </a:lnTo>
                  <a:lnTo>
                    <a:pt x="20680" y="7886"/>
                  </a:lnTo>
                  <a:lnTo>
                    <a:pt x="20719" y="7850"/>
                  </a:lnTo>
                  <a:lnTo>
                    <a:pt x="20748" y="7813"/>
                  </a:lnTo>
                  <a:lnTo>
                    <a:pt x="20759" y="7769"/>
                  </a:lnTo>
                  <a:lnTo>
                    <a:pt x="20748" y="7724"/>
                  </a:lnTo>
                  <a:lnTo>
                    <a:pt x="21600" y="7264"/>
                  </a:lnTo>
                  <a:lnTo>
                    <a:pt x="21600" y="7227"/>
                  </a:lnTo>
                  <a:lnTo>
                    <a:pt x="20729" y="7687"/>
                  </a:lnTo>
                  <a:lnTo>
                    <a:pt x="20710" y="7660"/>
                  </a:lnTo>
                  <a:lnTo>
                    <a:pt x="20680" y="7642"/>
                  </a:lnTo>
                  <a:lnTo>
                    <a:pt x="20641" y="7633"/>
                  </a:lnTo>
                  <a:lnTo>
                    <a:pt x="20611" y="7625"/>
                  </a:lnTo>
                  <a:lnTo>
                    <a:pt x="20573" y="7633"/>
                  </a:lnTo>
                  <a:lnTo>
                    <a:pt x="20543" y="7642"/>
                  </a:lnTo>
                  <a:lnTo>
                    <a:pt x="20513" y="7660"/>
                  </a:lnTo>
                  <a:lnTo>
                    <a:pt x="20494" y="7687"/>
                  </a:lnTo>
                  <a:lnTo>
                    <a:pt x="18723" y="6740"/>
                  </a:lnTo>
                  <a:lnTo>
                    <a:pt x="18723" y="6695"/>
                  </a:lnTo>
                  <a:lnTo>
                    <a:pt x="18713" y="6641"/>
                  </a:lnTo>
                  <a:lnTo>
                    <a:pt x="18683" y="6605"/>
                  </a:lnTo>
                  <a:lnTo>
                    <a:pt x="18645" y="6569"/>
                  </a:lnTo>
                  <a:lnTo>
                    <a:pt x="18596" y="6551"/>
                  </a:lnTo>
                  <a:lnTo>
                    <a:pt x="18596" y="4638"/>
                  </a:lnTo>
                  <a:lnTo>
                    <a:pt x="18645" y="4620"/>
                  </a:lnTo>
                  <a:lnTo>
                    <a:pt x="18674" y="4592"/>
                  </a:lnTo>
                  <a:lnTo>
                    <a:pt x="18703" y="4557"/>
                  </a:lnTo>
                  <a:lnTo>
                    <a:pt x="18713" y="4511"/>
                  </a:lnTo>
                  <a:lnTo>
                    <a:pt x="18703" y="4458"/>
                  </a:lnTo>
                  <a:lnTo>
                    <a:pt x="18674" y="4412"/>
                  </a:lnTo>
                  <a:lnTo>
                    <a:pt x="18625" y="4385"/>
                  </a:lnTo>
                  <a:lnTo>
                    <a:pt x="18566" y="4376"/>
                  </a:lnTo>
                  <a:lnTo>
                    <a:pt x="18537" y="4385"/>
                  </a:lnTo>
                  <a:lnTo>
                    <a:pt x="18507" y="4394"/>
                  </a:lnTo>
                  <a:lnTo>
                    <a:pt x="18478" y="4412"/>
                  </a:lnTo>
                  <a:lnTo>
                    <a:pt x="18459" y="4431"/>
                  </a:lnTo>
                  <a:lnTo>
                    <a:pt x="16697" y="3492"/>
                  </a:lnTo>
                  <a:lnTo>
                    <a:pt x="16706" y="3438"/>
                  </a:lnTo>
                  <a:lnTo>
                    <a:pt x="16687" y="3384"/>
                  </a:lnTo>
                  <a:lnTo>
                    <a:pt x="16657" y="3338"/>
                  </a:lnTo>
                  <a:lnTo>
                    <a:pt x="16609" y="3303"/>
                  </a:lnTo>
                  <a:lnTo>
                    <a:pt x="16550" y="3284"/>
                  </a:lnTo>
                  <a:lnTo>
                    <a:pt x="16550" y="1390"/>
                  </a:lnTo>
                  <a:lnTo>
                    <a:pt x="16599" y="1371"/>
                  </a:lnTo>
                  <a:lnTo>
                    <a:pt x="16648" y="1344"/>
                  </a:lnTo>
                  <a:lnTo>
                    <a:pt x="16667" y="1299"/>
                  </a:lnTo>
                  <a:lnTo>
                    <a:pt x="16677" y="1255"/>
                  </a:lnTo>
                  <a:lnTo>
                    <a:pt x="16677" y="1227"/>
                  </a:lnTo>
                  <a:lnTo>
                    <a:pt x="16667" y="1200"/>
                  </a:lnTo>
                  <a:lnTo>
                    <a:pt x="16638" y="1155"/>
                  </a:lnTo>
                  <a:lnTo>
                    <a:pt x="16589" y="1128"/>
                  </a:lnTo>
                  <a:lnTo>
                    <a:pt x="16531" y="1110"/>
                  </a:lnTo>
                  <a:lnTo>
                    <a:pt x="16491" y="1119"/>
                  </a:lnTo>
                  <a:lnTo>
                    <a:pt x="16462" y="1128"/>
                  </a:lnTo>
                  <a:lnTo>
                    <a:pt x="16433" y="1146"/>
                  </a:lnTo>
                  <a:lnTo>
                    <a:pt x="16413" y="1173"/>
                  </a:lnTo>
                  <a:lnTo>
                    <a:pt x="14670" y="243"/>
                  </a:lnTo>
                  <a:lnTo>
                    <a:pt x="14681" y="217"/>
                  </a:lnTo>
                  <a:lnTo>
                    <a:pt x="14690" y="181"/>
                  </a:lnTo>
                  <a:lnTo>
                    <a:pt x="14681" y="144"/>
                  </a:lnTo>
                  <a:lnTo>
                    <a:pt x="14670" y="117"/>
                  </a:lnTo>
                  <a:lnTo>
                    <a:pt x="14652" y="82"/>
                  </a:lnTo>
                  <a:lnTo>
                    <a:pt x="14632" y="55"/>
                  </a:lnTo>
                  <a:lnTo>
                    <a:pt x="14602" y="36"/>
                  </a:lnTo>
                  <a:lnTo>
                    <a:pt x="14563" y="18"/>
                  </a:lnTo>
                  <a:lnTo>
                    <a:pt x="14534" y="10"/>
                  </a:lnTo>
                  <a:lnTo>
                    <a:pt x="14495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9" name="Google Shape;59;p4"/>
            <p:cNvSpPr/>
            <p:nvPr/>
          </p:nvSpPr>
          <p:spPr>
            <a:xfrm rot="10800000">
              <a:off x="97" y="2664610"/>
              <a:ext cx="1879994" cy="233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05" y="4293"/>
                  </a:moveTo>
                  <a:lnTo>
                    <a:pt x="20027" y="5408"/>
                  </a:lnTo>
                  <a:lnTo>
                    <a:pt x="20014" y="5441"/>
                  </a:lnTo>
                  <a:lnTo>
                    <a:pt x="19999" y="5474"/>
                  </a:lnTo>
                  <a:lnTo>
                    <a:pt x="20027" y="5541"/>
                  </a:lnTo>
                  <a:lnTo>
                    <a:pt x="20055" y="5585"/>
                  </a:lnTo>
                  <a:lnTo>
                    <a:pt x="20123" y="5629"/>
                  </a:lnTo>
                  <a:lnTo>
                    <a:pt x="20191" y="5640"/>
                  </a:lnTo>
                  <a:lnTo>
                    <a:pt x="20191" y="7925"/>
                  </a:lnTo>
                  <a:lnTo>
                    <a:pt x="20137" y="7925"/>
                  </a:lnTo>
                  <a:lnTo>
                    <a:pt x="20081" y="7947"/>
                  </a:lnTo>
                  <a:lnTo>
                    <a:pt x="20040" y="7969"/>
                  </a:lnTo>
                  <a:lnTo>
                    <a:pt x="19999" y="7991"/>
                  </a:lnTo>
                  <a:lnTo>
                    <a:pt x="19972" y="8024"/>
                  </a:lnTo>
                  <a:lnTo>
                    <a:pt x="19945" y="8069"/>
                  </a:lnTo>
                  <a:lnTo>
                    <a:pt x="19931" y="8112"/>
                  </a:lnTo>
                  <a:lnTo>
                    <a:pt x="19918" y="8157"/>
                  </a:lnTo>
                  <a:lnTo>
                    <a:pt x="19931" y="8201"/>
                  </a:lnTo>
                  <a:lnTo>
                    <a:pt x="19945" y="8234"/>
                  </a:lnTo>
                  <a:lnTo>
                    <a:pt x="17551" y="9348"/>
                  </a:lnTo>
                  <a:lnTo>
                    <a:pt x="17510" y="9315"/>
                  </a:lnTo>
                  <a:lnTo>
                    <a:pt x="17469" y="9293"/>
                  </a:lnTo>
                  <a:lnTo>
                    <a:pt x="17414" y="9283"/>
                  </a:lnTo>
                  <a:lnTo>
                    <a:pt x="17360" y="9272"/>
                  </a:lnTo>
                  <a:lnTo>
                    <a:pt x="17305" y="9283"/>
                  </a:lnTo>
                  <a:lnTo>
                    <a:pt x="17264" y="9293"/>
                  </a:lnTo>
                  <a:lnTo>
                    <a:pt x="17210" y="9315"/>
                  </a:lnTo>
                  <a:lnTo>
                    <a:pt x="17182" y="9348"/>
                  </a:lnTo>
                  <a:lnTo>
                    <a:pt x="14719" y="8201"/>
                  </a:lnTo>
                  <a:lnTo>
                    <a:pt x="14719" y="8157"/>
                  </a:lnTo>
                  <a:lnTo>
                    <a:pt x="14706" y="8090"/>
                  </a:lnTo>
                  <a:lnTo>
                    <a:pt x="14678" y="8046"/>
                  </a:lnTo>
                  <a:lnTo>
                    <a:pt x="14610" y="8002"/>
                  </a:lnTo>
                  <a:lnTo>
                    <a:pt x="14541" y="7991"/>
                  </a:lnTo>
                  <a:lnTo>
                    <a:pt x="14541" y="5685"/>
                  </a:lnTo>
                  <a:lnTo>
                    <a:pt x="14596" y="5673"/>
                  </a:lnTo>
                  <a:lnTo>
                    <a:pt x="14637" y="5662"/>
                  </a:lnTo>
                  <a:lnTo>
                    <a:pt x="14706" y="5618"/>
                  </a:lnTo>
                  <a:lnTo>
                    <a:pt x="14734" y="5585"/>
                  </a:lnTo>
                  <a:lnTo>
                    <a:pt x="14760" y="5552"/>
                  </a:lnTo>
                  <a:lnTo>
                    <a:pt x="14760" y="5519"/>
                  </a:lnTo>
                  <a:lnTo>
                    <a:pt x="14774" y="5474"/>
                  </a:lnTo>
                  <a:lnTo>
                    <a:pt x="14760" y="5441"/>
                  </a:lnTo>
                  <a:lnTo>
                    <a:pt x="14747" y="5398"/>
                  </a:lnTo>
                  <a:lnTo>
                    <a:pt x="17127" y="4293"/>
                  </a:lnTo>
                  <a:lnTo>
                    <a:pt x="17167" y="4338"/>
                  </a:lnTo>
                  <a:lnTo>
                    <a:pt x="17223" y="4371"/>
                  </a:lnTo>
                  <a:lnTo>
                    <a:pt x="17291" y="4393"/>
                  </a:lnTo>
                  <a:lnTo>
                    <a:pt x="17360" y="4404"/>
                  </a:lnTo>
                  <a:lnTo>
                    <a:pt x="17442" y="4393"/>
                  </a:lnTo>
                  <a:lnTo>
                    <a:pt x="17510" y="4371"/>
                  </a:lnTo>
                  <a:lnTo>
                    <a:pt x="17564" y="4338"/>
                  </a:lnTo>
                  <a:lnTo>
                    <a:pt x="17605" y="4293"/>
                  </a:lnTo>
                  <a:close/>
                  <a:moveTo>
                    <a:pt x="6143" y="12229"/>
                  </a:moveTo>
                  <a:lnTo>
                    <a:pt x="8619" y="13377"/>
                  </a:lnTo>
                  <a:lnTo>
                    <a:pt x="8604" y="13444"/>
                  </a:lnTo>
                  <a:lnTo>
                    <a:pt x="8619" y="13510"/>
                  </a:lnTo>
                  <a:lnTo>
                    <a:pt x="8659" y="13554"/>
                  </a:lnTo>
                  <a:lnTo>
                    <a:pt x="8714" y="13587"/>
                  </a:lnTo>
                  <a:lnTo>
                    <a:pt x="8797" y="13609"/>
                  </a:lnTo>
                  <a:lnTo>
                    <a:pt x="8797" y="15949"/>
                  </a:lnTo>
                  <a:lnTo>
                    <a:pt x="8714" y="15971"/>
                  </a:lnTo>
                  <a:lnTo>
                    <a:pt x="8659" y="16004"/>
                  </a:lnTo>
                  <a:lnTo>
                    <a:pt x="8619" y="16059"/>
                  </a:lnTo>
                  <a:lnTo>
                    <a:pt x="8604" y="16114"/>
                  </a:lnTo>
                  <a:lnTo>
                    <a:pt x="8619" y="16169"/>
                  </a:lnTo>
                  <a:lnTo>
                    <a:pt x="6224" y="17284"/>
                  </a:lnTo>
                  <a:lnTo>
                    <a:pt x="6170" y="17241"/>
                  </a:lnTo>
                  <a:lnTo>
                    <a:pt x="6115" y="17208"/>
                  </a:lnTo>
                  <a:lnTo>
                    <a:pt x="6046" y="17185"/>
                  </a:lnTo>
                  <a:lnTo>
                    <a:pt x="5965" y="17174"/>
                  </a:lnTo>
                  <a:lnTo>
                    <a:pt x="5883" y="17185"/>
                  </a:lnTo>
                  <a:lnTo>
                    <a:pt x="5814" y="17208"/>
                  </a:lnTo>
                  <a:lnTo>
                    <a:pt x="5746" y="17241"/>
                  </a:lnTo>
                  <a:lnTo>
                    <a:pt x="5705" y="17284"/>
                  </a:lnTo>
                  <a:lnTo>
                    <a:pt x="3407" y="16214"/>
                  </a:lnTo>
                  <a:lnTo>
                    <a:pt x="3420" y="16169"/>
                  </a:lnTo>
                  <a:lnTo>
                    <a:pt x="3420" y="16070"/>
                  </a:lnTo>
                  <a:lnTo>
                    <a:pt x="3407" y="16026"/>
                  </a:lnTo>
                  <a:lnTo>
                    <a:pt x="3379" y="15982"/>
                  </a:lnTo>
                  <a:lnTo>
                    <a:pt x="3297" y="15916"/>
                  </a:lnTo>
                  <a:lnTo>
                    <a:pt x="3256" y="15894"/>
                  </a:lnTo>
                  <a:lnTo>
                    <a:pt x="3201" y="15882"/>
                  </a:lnTo>
                  <a:lnTo>
                    <a:pt x="3147" y="15872"/>
                  </a:lnTo>
                  <a:lnTo>
                    <a:pt x="3147" y="13609"/>
                  </a:lnTo>
                  <a:lnTo>
                    <a:pt x="3216" y="13587"/>
                  </a:lnTo>
                  <a:lnTo>
                    <a:pt x="3270" y="13554"/>
                  </a:lnTo>
                  <a:lnTo>
                    <a:pt x="3311" y="13498"/>
                  </a:lnTo>
                  <a:lnTo>
                    <a:pt x="3325" y="13444"/>
                  </a:lnTo>
                  <a:lnTo>
                    <a:pt x="3311" y="13389"/>
                  </a:lnTo>
                  <a:lnTo>
                    <a:pt x="5787" y="12229"/>
                  </a:lnTo>
                  <a:lnTo>
                    <a:pt x="5814" y="12262"/>
                  </a:lnTo>
                  <a:lnTo>
                    <a:pt x="5855" y="12295"/>
                  </a:lnTo>
                  <a:lnTo>
                    <a:pt x="5909" y="12307"/>
                  </a:lnTo>
                  <a:lnTo>
                    <a:pt x="5965" y="12317"/>
                  </a:lnTo>
                  <a:lnTo>
                    <a:pt x="6019" y="12307"/>
                  </a:lnTo>
                  <a:lnTo>
                    <a:pt x="6074" y="12285"/>
                  </a:lnTo>
                  <a:lnTo>
                    <a:pt x="6115" y="12262"/>
                  </a:lnTo>
                  <a:lnTo>
                    <a:pt x="6143" y="12229"/>
                  </a:lnTo>
                  <a:close/>
                  <a:moveTo>
                    <a:pt x="11846" y="12229"/>
                  </a:moveTo>
                  <a:lnTo>
                    <a:pt x="14240" y="13344"/>
                  </a:lnTo>
                  <a:lnTo>
                    <a:pt x="14227" y="13389"/>
                  </a:lnTo>
                  <a:lnTo>
                    <a:pt x="14213" y="13444"/>
                  </a:lnTo>
                  <a:lnTo>
                    <a:pt x="14227" y="13488"/>
                  </a:lnTo>
                  <a:lnTo>
                    <a:pt x="14240" y="13532"/>
                  </a:lnTo>
                  <a:lnTo>
                    <a:pt x="14268" y="13576"/>
                  </a:lnTo>
                  <a:lnTo>
                    <a:pt x="14296" y="13609"/>
                  </a:lnTo>
                  <a:lnTo>
                    <a:pt x="14337" y="13642"/>
                  </a:lnTo>
                  <a:lnTo>
                    <a:pt x="14378" y="13664"/>
                  </a:lnTo>
                  <a:lnTo>
                    <a:pt x="14432" y="13675"/>
                  </a:lnTo>
                  <a:lnTo>
                    <a:pt x="14487" y="13687"/>
                  </a:lnTo>
                  <a:lnTo>
                    <a:pt x="14487" y="15927"/>
                  </a:lnTo>
                  <a:lnTo>
                    <a:pt x="14446" y="15927"/>
                  </a:lnTo>
                  <a:lnTo>
                    <a:pt x="14405" y="15938"/>
                  </a:lnTo>
                  <a:lnTo>
                    <a:pt x="14337" y="15982"/>
                  </a:lnTo>
                  <a:lnTo>
                    <a:pt x="14281" y="16048"/>
                  </a:lnTo>
                  <a:lnTo>
                    <a:pt x="14268" y="16081"/>
                  </a:lnTo>
                  <a:lnTo>
                    <a:pt x="14268" y="16159"/>
                  </a:lnTo>
                  <a:lnTo>
                    <a:pt x="14281" y="16192"/>
                  </a:lnTo>
                  <a:lnTo>
                    <a:pt x="11833" y="17329"/>
                  </a:lnTo>
                  <a:lnTo>
                    <a:pt x="11792" y="17307"/>
                  </a:lnTo>
                  <a:lnTo>
                    <a:pt x="11764" y="17284"/>
                  </a:lnTo>
                  <a:lnTo>
                    <a:pt x="11710" y="17262"/>
                  </a:lnTo>
                  <a:lnTo>
                    <a:pt x="11614" y="17262"/>
                  </a:lnTo>
                  <a:lnTo>
                    <a:pt x="11573" y="17284"/>
                  </a:lnTo>
                  <a:lnTo>
                    <a:pt x="11532" y="17296"/>
                  </a:lnTo>
                  <a:lnTo>
                    <a:pt x="11505" y="17329"/>
                  </a:lnTo>
                  <a:lnTo>
                    <a:pt x="9015" y="16169"/>
                  </a:lnTo>
                  <a:lnTo>
                    <a:pt x="9029" y="16114"/>
                  </a:lnTo>
                  <a:lnTo>
                    <a:pt x="9015" y="16059"/>
                  </a:lnTo>
                  <a:lnTo>
                    <a:pt x="8975" y="16004"/>
                  </a:lnTo>
                  <a:lnTo>
                    <a:pt x="8919" y="15971"/>
                  </a:lnTo>
                  <a:lnTo>
                    <a:pt x="8851" y="15949"/>
                  </a:lnTo>
                  <a:lnTo>
                    <a:pt x="8851" y="13609"/>
                  </a:lnTo>
                  <a:lnTo>
                    <a:pt x="8919" y="13587"/>
                  </a:lnTo>
                  <a:lnTo>
                    <a:pt x="8975" y="13554"/>
                  </a:lnTo>
                  <a:lnTo>
                    <a:pt x="9001" y="13498"/>
                  </a:lnTo>
                  <a:lnTo>
                    <a:pt x="9015" y="13444"/>
                  </a:lnTo>
                  <a:lnTo>
                    <a:pt x="9001" y="13389"/>
                  </a:lnTo>
                  <a:lnTo>
                    <a:pt x="11477" y="12229"/>
                  </a:lnTo>
                  <a:lnTo>
                    <a:pt x="11518" y="12262"/>
                  </a:lnTo>
                  <a:lnTo>
                    <a:pt x="11560" y="12295"/>
                  </a:lnTo>
                  <a:lnTo>
                    <a:pt x="11614" y="12307"/>
                  </a:lnTo>
                  <a:lnTo>
                    <a:pt x="11669" y="12317"/>
                  </a:lnTo>
                  <a:lnTo>
                    <a:pt x="11724" y="12307"/>
                  </a:lnTo>
                  <a:lnTo>
                    <a:pt x="11764" y="12285"/>
                  </a:lnTo>
                  <a:lnTo>
                    <a:pt x="11820" y="12262"/>
                  </a:lnTo>
                  <a:lnTo>
                    <a:pt x="11846" y="12229"/>
                  </a:lnTo>
                  <a:close/>
                  <a:moveTo>
                    <a:pt x="17620" y="12262"/>
                  </a:moveTo>
                  <a:lnTo>
                    <a:pt x="20014" y="13377"/>
                  </a:lnTo>
                  <a:lnTo>
                    <a:pt x="19999" y="13410"/>
                  </a:lnTo>
                  <a:lnTo>
                    <a:pt x="19999" y="13444"/>
                  </a:lnTo>
                  <a:lnTo>
                    <a:pt x="20014" y="13510"/>
                  </a:lnTo>
                  <a:lnTo>
                    <a:pt x="20055" y="13565"/>
                  </a:lnTo>
                  <a:lnTo>
                    <a:pt x="20123" y="13598"/>
                  </a:lnTo>
                  <a:lnTo>
                    <a:pt x="20191" y="13621"/>
                  </a:lnTo>
                  <a:lnTo>
                    <a:pt x="20191" y="15916"/>
                  </a:lnTo>
                  <a:lnTo>
                    <a:pt x="20109" y="15938"/>
                  </a:lnTo>
                  <a:lnTo>
                    <a:pt x="20027" y="15982"/>
                  </a:lnTo>
                  <a:lnTo>
                    <a:pt x="19999" y="16015"/>
                  </a:lnTo>
                  <a:lnTo>
                    <a:pt x="19986" y="16048"/>
                  </a:lnTo>
                  <a:lnTo>
                    <a:pt x="19972" y="16081"/>
                  </a:lnTo>
                  <a:lnTo>
                    <a:pt x="19972" y="16159"/>
                  </a:lnTo>
                  <a:lnTo>
                    <a:pt x="19986" y="16192"/>
                  </a:lnTo>
                  <a:lnTo>
                    <a:pt x="17538" y="17329"/>
                  </a:lnTo>
                  <a:lnTo>
                    <a:pt x="17510" y="17296"/>
                  </a:lnTo>
                  <a:lnTo>
                    <a:pt x="17469" y="17274"/>
                  </a:lnTo>
                  <a:lnTo>
                    <a:pt x="17414" y="17262"/>
                  </a:lnTo>
                  <a:lnTo>
                    <a:pt x="17360" y="17251"/>
                  </a:lnTo>
                  <a:lnTo>
                    <a:pt x="17319" y="17262"/>
                  </a:lnTo>
                  <a:lnTo>
                    <a:pt x="17264" y="17274"/>
                  </a:lnTo>
                  <a:lnTo>
                    <a:pt x="17223" y="17296"/>
                  </a:lnTo>
                  <a:lnTo>
                    <a:pt x="17195" y="17329"/>
                  </a:lnTo>
                  <a:lnTo>
                    <a:pt x="14747" y="16181"/>
                  </a:lnTo>
                  <a:lnTo>
                    <a:pt x="14760" y="16114"/>
                  </a:lnTo>
                  <a:lnTo>
                    <a:pt x="14760" y="16081"/>
                  </a:lnTo>
                  <a:lnTo>
                    <a:pt x="14747" y="16048"/>
                  </a:lnTo>
                  <a:lnTo>
                    <a:pt x="14691" y="15993"/>
                  </a:lnTo>
                  <a:lnTo>
                    <a:pt x="14624" y="15949"/>
                  </a:lnTo>
                  <a:lnTo>
                    <a:pt x="14541" y="15927"/>
                  </a:lnTo>
                  <a:lnTo>
                    <a:pt x="14541" y="13687"/>
                  </a:lnTo>
                  <a:lnTo>
                    <a:pt x="14596" y="13675"/>
                  </a:lnTo>
                  <a:lnTo>
                    <a:pt x="14651" y="13654"/>
                  </a:lnTo>
                  <a:lnTo>
                    <a:pt x="14691" y="13631"/>
                  </a:lnTo>
                  <a:lnTo>
                    <a:pt x="14734" y="13609"/>
                  </a:lnTo>
                  <a:lnTo>
                    <a:pt x="14760" y="13565"/>
                  </a:lnTo>
                  <a:lnTo>
                    <a:pt x="14788" y="13532"/>
                  </a:lnTo>
                  <a:lnTo>
                    <a:pt x="14801" y="13488"/>
                  </a:lnTo>
                  <a:lnTo>
                    <a:pt x="14815" y="13444"/>
                  </a:lnTo>
                  <a:lnTo>
                    <a:pt x="14801" y="13399"/>
                  </a:lnTo>
                  <a:lnTo>
                    <a:pt x="14788" y="13344"/>
                  </a:lnTo>
                  <a:lnTo>
                    <a:pt x="17113" y="12262"/>
                  </a:lnTo>
                  <a:lnTo>
                    <a:pt x="17154" y="12307"/>
                  </a:lnTo>
                  <a:lnTo>
                    <a:pt x="17223" y="12350"/>
                  </a:lnTo>
                  <a:lnTo>
                    <a:pt x="17291" y="12373"/>
                  </a:lnTo>
                  <a:lnTo>
                    <a:pt x="17442" y="12373"/>
                  </a:lnTo>
                  <a:lnTo>
                    <a:pt x="17510" y="12350"/>
                  </a:lnTo>
                  <a:lnTo>
                    <a:pt x="17579" y="12307"/>
                  </a:lnTo>
                  <a:lnTo>
                    <a:pt x="17620" y="12262"/>
                  </a:lnTo>
                  <a:close/>
                  <a:moveTo>
                    <a:pt x="3379" y="16247"/>
                  </a:moveTo>
                  <a:lnTo>
                    <a:pt x="5677" y="17317"/>
                  </a:lnTo>
                  <a:lnTo>
                    <a:pt x="5650" y="17373"/>
                  </a:lnTo>
                  <a:lnTo>
                    <a:pt x="5650" y="17472"/>
                  </a:lnTo>
                  <a:lnTo>
                    <a:pt x="5664" y="17527"/>
                  </a:lnTo>
                  <a:lnTo>
                    <a:pt x="5690" y="17561"/>
                  </a:lnTo>
                  <a:lnTo>
                    <a:pt x="5733" y="17604"/>
                  </a:lnTo>
                  <a:lnTo>
                    <a:pt x="5773" y="17637"/>
                  </a:lnTo>
                  <a:lnTo>
                    <a:pt x="5828" y="17660"/>
                  </a:lnTo>
                  <a:lnTo>
                    <a:pt x="5883" y="17670"/>
                  </a:lnTo>
                  <a:lnTo>
                    <a:pt x="5937" y="17682"/>
                  </a:lnTo>
                  <a:lnTo>
                    <a:pt x="5937" y="19911"/>
                  </a:lnTo>
                  <a:lnTo>
                    <a:pt x="5896" y="19922"/>
                  </a:lnTo>
                  <a:lnTo>
                    <a:pt x="5855" y="19933"/>
                  </a:lnTo>
                  <a:lnTo>
                    <a:pt x="5787" y="19978"/>
                  </a:lnTo>
                  <a:lnTo>
                    <a:pt x="5746" y="20033"/>
                  </a:lnTo>
                  <a:lnTo>
                    <a:pt x="5733" y="20066"/>
                  </a:lnTo>
                  <a:lnTo>
                    <a:pt x="5718" y="20099"/>
                  </a:lnTo>
                  <a:lnTo>
                    <a:pt x="5733" y="20165"/>
                  </a:lnTo>
                  <a:lnTo>
                    <a:pt x="3311" y="21302"/>
                  </a:lnTo>
                  <a:lnTo>
                    <a:pt x="3229" y="21236"/>
                  </a:lnTo>
                  <a:lnTo>
                    <a:pt x="3173" y="21225"/>
                  </a:lnTo>
                  <a:lnTo>
                    <a:pt x="3119" y="21214"/>
                  </a:lnTo>
                  <a:lnTo>
                    <a:pt x="3051" y="21225"/>
                  </a:lnTo>
                  <a:lnTo>
                    <a:pt x="2997" y="21236"/>
                  </a:lnTo>
                  <a:lnTo>
                    <a:pt x="2955" y="21269"/>
                  </a:lnTo>
                  <a:lnTo>
                    <a:pt x="2914" y="21302"/>
                  </a:lnTo>
                  <a:lnTo>
                    <a:pt x="479" y="20165"/>
                  </a:lnTo>
                  <a:lnTo>
                    <a:pt x="493" y="20099"/>
                  </a:lnTo>
                  <a:lnTo>
                    <a:pt x="479" y="20033"/>
                  </a:lnTo>
                  <a:lnTo>
                    <a:pt x="438" y="19978"/>
                  </a:lnTo>
                  <a:lnTo>
                    <a:pt x="369" y="19945"/>
                  </a:lnTo>
                  <a:lnTo>
                    <a:pt x="287" y="19922"/>
                  </a:lnTo>
                  <a:lnTo>
                    <a:pt x="287" y="17637"/>
                  </a:lnTo>
                  <a:lnTo>
                    <a:pt x="343" y="17627"/>
                  </a:lnTo>
                  <a:lnTo>
                    <a:pt x="384" y="17615"/>
                  </a:lnTo>
                  <a:lnTo>
                    <a:pt x="424" y="17594"/>
                  </a:lnTo>
                  <a:lnTo>
                    <a:pt x="452" y="17571"/>
                  </a:lnTo>
                  <a:lnTo>
                    <a:pt x="479" y="17538"/>
                  </a:lnTo>
                  <a:lnTo>
                    <a:pt x="506" y="17505"/>
                  </a:lnTo>
                  <a:lnTo>
                    <a:pt x="521" y="17472"/>
                  </a:lnTo>
                  <a:lnTo>
                    <a:pt x="521" y="17384"/>
                  </a:lnTo>
                  <a:lnTo>
                    <a:pt x="506" y="17350"/>
                  </a:lnTo>
                  <a:lnTo>
                    <a:pt x="2845" y="16258"/>
                  </a:lnTo>
                  <a:lnTo>
                    <a:pt x="2901" y="16302"/>
                  </a:lnTo>
                  <a:lnTo>
                    <a:pt x="2955" y="16335"/>
                  </a:lnTo>
                  <a:lnTo>
                    <a:pt x="3038" y="16358"/>
                  </a:lnTo>
                  <a:lnTo>
                    <a:pt x="3119" y="16368"/>
                  </a:lnTo>
                  <a:lnTo>
                    <a:pt x="3188" y="16358"/>
                  </a:lnTo>
                  <a:lnTo>
                    <a:pt x="3270" y="16335"/>
                  </a:lnTo>
                  <a:lnTo>
                    <a:pt x="3325" y="16302"/>
                  </a:lnTo>
                  <a:lnTo>
                    <a:pt x="3379" y="16247"/>
                  </a:lnTo>
                  <a:close/>
                  <a:moveTo>
                    <a:pt x="20164" y="0"/>
                  </a:moveTo>
                  <a:lnTo>
                    <a:pt x="20123" y="12"/>
                  </a:lnTo>
                  <a:lnTo>
                    <a:pt x="20081" y="33"/>
                  </a:lnTo>
                  <a:lnTo>
                    <a:pt x="20055" y="55"/>
                  </a:lnTo>
                  <a:lnTo>
                    <a:pt x="20027" y="88"/>
                  </a:lnTo>
                  <a:lnTo>
                    <a:pt x="19999" y="111"/>
                  </a:lnTo>
                  <a:lnTo>
                    <a:pt x="19986" y="155"/>
                  </a:lnTo>
                  <a:lnTo>
                    <a:pt x="19986" y="188"/>
                  </a:lnTo>
                  <a:lnTo>
                    <a:pt x="19999" y="244"/>
                  </a:lnTo>
                  <a:lnTo>
                    <a:pt x="17592" y="1369"/>
                  </a:lnTo>
                  <a:lnTo>
                    <a:pt x="17551" y="1324"/>
                  </a:lnTo>
                  <a:lnTo>
                    <a:pt x="17496" y="1291"/>
                  </a:lnTo>
                  <a:lnTo>
                    <a:pt x="17428" y="1269"/>
                  </a:lnTo>
                  <a:lnTo>
                    <a:pt x="17305" y="1269"/>
                  </a:lnTo>
                  <a:lnTo>
                    <a:pt x="17250" y="1281"/>
                  </a:lnTo>
                  <a:lnTo>
                    <a:pt x="17210" y="1303"/>
                  </a:lnTo>
                  <a:lnTo>
                    <a:pt x="17167" y="1336"/>
                  </a:lnTo>
                  <a:lnTo>
                    <a:pt x="17127" y="1369"/>
                  </a:lnTo>
                  <a:lnTo>
                    <a:pt x="17100" y="1402"/>
                  </a:lnTo>
                  <a:lnTo>
                    <a:pt x="17086" y="1446"/>
                  </a:lnTo>
                  <a:lnTo>
                    <a:pt x="17072" y="1490"/>
                  </a:lnTo>
                  <a:lnTo>
                    <a:pt x="17086" y="1546"/>
                  </a:lnTo>
                  <a:lnTo>
                    <a:pt x="17100" y="1579"/>
                  </a:lnTo>
                  <a:lnTo>
                    <a:pt x="17127" y="1622"/>
                  </a:lnTo>
                  <a:lnTo>
                    <a:pt x="17154" y="1656"/>
                  </a:lnTo>
                  <a:lnTo>
                    <a:pt x="17195" y="1678"/>
                  </a:lnTo>
                  <a:lnTo>
                    <a:pt x="17236" y="1700"/>
                  </a:lnTo>
                  <a:lnTo>
                    <a:pt x="17291" y="1722"/>
                  </a:lnTo>
                  <a:lnTo>
                    <a:pt x="17345" y="1722"/>
                  </a:lnTo>
                  <a:lnTo>
                    <a:pt x="17345" y="3940"/>
                  </a:lnTo>
                  <a:lnTo>
                    <a:pt x="17291" y="3952"/>
                  </a:lnTo>
                  <a:lnTo>
                    <a:pt x="17236" y="3963"/>
                  </a:lnTo>
                  <a:lnTo>
                    <a:pt x="17195" y="3985"/>
                  </a:lnTo>
                  <a:lnTo>
                    <a:pt x="17154" y="4018"/>
                  </a:lnTo>
                  <a:lnTo>
                    <a:pt x="17127" y="4051"/>
                  </a:lnTo>
                  <a:lnTo>
                    <a:pt x="17100" y="4084"/>
                  </a:lnTo>
                  <a:lnTo>
                    <a:pt x="17086" y="4128"/>
                  </a:lnTo>
                  <a:lnTo>
                    <a:pt x="17072" y="4172"/>
                  </a:lnTo>
                  <a:lnTo>
                    <a:pt x="17086" y="4217"/>
                  </a:lnTo>
                  <a:lnTo>
                    <a:pt x="17100" y="4250"/>
                  </a:lnTo>
                  <a:lnTo>
                    <a:pt x="14719" y="5353"/>
                  </a:lnTo>
                  <a:lnTo>
                    <a:pt x="14678" y="5320"/>
                  </a:lnTo>
                  <a:lnTo>
                    <a:pt x="14637" y="5298"/>
                  </a:lnTo>
                  <a:lnTo>
                    <a:pt x="14582" y="5276"/>
                  </a:lnTo>
                  <a:lnTo>
                    <a:pt x="14515" y="5265"/>
                  </a:lnTo>
                  <a:lnTo>
                    <a:pt x="14459" y="5276"/>
                  </a:lnTo>
                  <a:lnTo>
                    <a:pt x="14418" y="5287"/>
                  </a:lnTo>
                  <a:lnTo>
                    <a:pt x="14363" y="5309"/>
                  </a:lnTo>
                  <a:lnTo>
                    <a:pt x="14337" y="5332"/>
                  </a:lnTo>
                  <a:lnTo>
                    <a:pt x="14296" y="5365"/>
                  </a:lnTo>
                  <a:lnTo>
                    <a:pt x="14281" y="5398"/>
                  </a:lnTo>
                  <a:lnTo>
                    <a:pt x="14254" y="5431"/>
                  </a:lnTo>
                  <a:lnTo>
                    <a:pt x="14254" y="5519"/>
                  </a:lnTo>
                  <a:lnTo>
                    <a:pt x="14268" y="5552"/>
                  </a:lnTo>
                  <a:lnTo>
                    <a:pt x="14296" y="5585"/>
                  </a:lnTo>
                  <a:lnTo>
                    <a:pt x="14322" y="5618"/>
                  </a:lnTo>
                  <a:lnTo>
                    <a:pt x="14363" y="5640"/>
                  </a:lnTo>
                  <a:lnTo>
                    <a:pt x="14405" y="5662"/>
                  </a:lnTo>
                  <a:lnTo>
                    <a:pt x="14446" y="5673"/>
                  </a:lnTo>
                  <a:lnTo>
                    <a:pt x="14487" y="5685"/>
                  </a:lnTo>
                  <a:lnTo>
                    <a:pt x="14487" y="7980"/>
                  </a:lnTo>
                  <a:lnTo>
                    <a:pt x="14418" y="8002"/>
                  </a:lnTo>
                  <a:lnTo>
                    <a:pt x="14363" y="8036"/>
                  </a:lnTo>
                  <a:lnTo>
                    <a:pt x="14322" y="8090"/>
                  </a:lnTo>
                  <a:lnTo>
                    <a:pt x="14309" y="8157"/>
                  </a:lnTo>
                  <a:lnTo>
                    <a:pt x="14309" y="8190"/>
                  </a:lnTo>
                  <a:lnTo>
                    <a:pt x="14322" y="8223"/>
                  </a:lnTo>
                  <a:lnTo>
                    <a:pt x="14363" y="8278"/>
                  </a:lnTo>
                  <a:lnTo>
                    <a:pt x="14432" y="8311"/>
                  </a:lnTo>
                  <a:lnTo>
                    <a:pt x="14473" y="8322"/>
                  </a:lnTo>
                  <a:lnTo>
                    <a:pt x="14569" y="8322"/>
                  </a:lnTo>
                  <a:lnTo>
                    <a:pt x="14624" y="8301"/>
                  </a:lnTo>
                  <a:lnTo>
                    <a:pt x="14665" y="8278"/>
                  </a:lnTo>
                  <a:lnTo>
                    <a:pt x="14691" y="8245"/>
                  </a:lnTo>
                  <a:lnTo>
                    <a:pt x="17154" y="9381"/>
                  </a:lnTo>
                  <a:lnTo>
                    <a:pt x="17141" y="9426"/>
                  </a:lnTo>
                  <a:lnTo>
                    <a:pt x="17127" y="9459"/>
                  </a:lnTo>
                  <a:lnTo>
                    <a:pt x="17141" y="9492"/>
                  </a:lnTo>
                  <a:lnTo>
                    <a:pt x="17154" y="9537"/>
                  </a:lnTo>
                  <a:lnTo>
                    <a:pt x="17195" y="9592"/>
                  </a:lnTo>
                  <a:lnTo>
                    <a:pt x="17264" y="9625"/>
                  </a:lnTo>
                  <a:lnTo>
                    <a:pt x="17345" y="9646"/>
                  </a:lnTo>
                  <a:lnTo>
                    <a:pt x="17345" y="11898"/>
                  </a:lnTo>
                  <a:lnTo>
                    <a:pt x="17291" y="11909"/>
                  </a:lnTo>
                  <a:lnTo>
                    <a:pt x="17236" y="11921"/>
                  </a:lnTo>
                  <a:lnTo>
                    <a:pt x="17182" y="11942"/>
                  </a:lnTo>
                  <a:lnTo>
                    <a:pt x="17141" y="11976"/>
                  </a:lnTo>
                  <a:lnTo>
                    <a:pt x="17113" y="12009"/>
                  </a:lnTo>
                  <a:lnTo>
                    <a:pt x="17086" y="12053"/>
                  </a:lnTo>
                  <a:lnTo>
                    <a:pt x="17072" y="12086"/>
                  </a:lnTo>
                  <a:lnTo>
                    <a:pt x="17072" y="12186"/>
                  </a:lnTo>
                  <a:lnTo>
                    <a:pt x="17086" y="12229"/>
                  </a:lnTo>
                  <a:lnTo>
                    <a:pt x="14760" y="13311"/>
                  </a:lnTo>
                  <a:lnTo>
                    <a:pt x="14719" y="13267"/>
                  </a:lnTo>
                  <a:lnTo>
                    <a:pt x="14651" y="13233"/>
                  </a:lnTo>
                  <a:lnTo>
                    <a:pt x="14582" y="13212"/>
                  </a:lnTo>
                  <a:lnTo>
                    <a:pt x="14515" y="13200"/>
                  </a:lnTo>
                  <a:lnTo>
                    <a:pt x="14446" y="13212"/>
                  </a:lnTo>
                  <a:lnTo>
                    <a:pt x="14378" y="13233"/>
                  </a:lnTo>
                  <a:lnTo>
                    <a:pt x="14322" y="13267"/>
                  </a:lnTo>
                  <a:lnTo>
                    <a:pt x="14268" y="13311"/>
                  </a:lnTo>
                  <a:lnTo>
                    <a:pt x="11874" y="12186"/>
                  </a:lnTo>
                  <a:lnTo>
                    <a:pt x="11888" y="12141"/>
                  </a:lnTo>
                  <a:lnTo>
                    <a:pt x="11874" y="12097"/>
                  </a:lnTo>
                  <a:lnTo>
                    <a:pt x="11861" y="12064"/>
                  </a:lnTo>
                  <a:lnTo>
                    <a:pt x="11820" y="12009"/>
                  </a:lnTo>
                  <a:lnTo>
                    <a:pt x="11751" y="11976"/>
                  </a:lnTo>
                  <a:lnTo>
                    <a:pt x="11710" y="11964"/>
                  </a:lnTo>
                  <a:lnTo>
                    <a:pt x="11614" y="11964"/>
                  </a:lnTo>
                  <a:lnTo>
                    <a:pt x="11573" y="11976"/>
                  </a:lnTo>
                  <a:lnTo>
                    <a:pt x="11505" y="12009"/>
                  </a:lnTo>
                  <a:lnTo>
                    <a:pt x="11464" y="12064"/>
                  </a:lnTo>
                  <a:lnTo>
                    <a:pt x="11451" y="12097"/>
                  </a:lnTo>
                  <a:lnTo>
                    <a:pt x="11451" y="12141"/>
                  </a:lnTo>
                  <a:lnTo>
                    <a:pt x="11464" y="12196"/>
                  </a:lnTo>
                  <a:lnTo>
                    <a:pt x="8975" y="13344"/>
                  </a:lnTo>
                  <a:lnTo>
                    <a:pt x="8947" y="13322"/>
                  </a:lnTo>
                  <a:lnTo>
                    <a:pt x="8906" y="13300"/>
                  </a:lnTo>
                  <a:lnTo>
                    <a:pt x="8865" y="13278"/>
                  </a:lnTo>
                  <a:lnTo>
                    <a:pt x="8769" y="13278"/>
                  </a:lnTo>
                  <a:lnTo>
                    <a:pt x="8687" y="13311"/>
                  </a:lnTo>
                  <a:lnTo>
                    <a:pt x="8646" y="13344"/>
                  </a:lnTo>
                  <a:lnTo>
                    <a:pt x="6170" y="12186"/>
                  </a:lnTo>
                  <a:lnTo>
                    <a:pt x="6183" y="12141"/>
                  </a:lnTo>
                  <a:lnTo>
                    <a:pt x="6170" y="12097"/>
                  </a:lnTo>
                  <a:lnTo>
                    <a:pt x="6170" y="12064"/>
                  </a:lnTo>
                  <a:lnTo>
                    <a:pt x="6115" y="12009"/>
                  </a:lnTo>
                  <a:lnTo>
                    <a:pt x="6046" y="11976"/>
                  </a:lnTo>
                  <a:lnTo>
                    <a:pt x="6005" y="11964"/>
                  </a:lnTo>
                  <a:lnTo>
                    <a:pt x="5924" y="11964"/>
                  </a:lnTo>
                  <a:lnTo>
                    <a:pt x="5883" y="11976"/>
                  </a:lnTo>
                  <a:lnTo>
                    <a:pt x="5814" y="12009"/>
                  </a:lnTo>
                  <a:lnTo>
                    <a:pt x="5759" y="12064"/>
                  </a:lnTo>
                  <a:lnTo>
                    <a:pt x="5746" y="12097"/>
                  </a:lnTo>
                  <a:lnTo>
                    <a:pt x="5746" y="12141"/>
                  </a:lnTo>
                  <a:lnTo>
                    <a:pt x="5759" y="12196"/>
                  </a:lnTo>
                  <a:lnTo>
                    <a:pt x="3283" y="13344"/>
                  </a:lnTo>
                  <a:lnTo>
                    <a:pt x="3242" y="13322"/>
                  </a:lnTo>
                  <a:lnTo>
                    <a:pt x="3201" y="13300"/>
                  </a:lnTo>
                  <a:lnTo>
                    <a:pt x="3160" y="13278"/>
                  </a:lnTo>
                  <a:lnTo>
                    <a:pt x="3078" y="13278"/>
                  </a:lnTo>
                  <a:lnTo>
                    <a:pt x="3038" y="13289"/>
                  </a:lnTo>
                  <a:lnTo>
                    <a:pt x="2969" y="13322"/>
                  </a:lnTo>
                  <a:lnTo>
                    <a:pt x="2928" y="13377"/>
                  </a:lnTo>
                  <a:lnTo>
                    <a:pt x="2914" y="13410"/>
                  </a:lnTo>
                  <a:lnTo>
                    <a:pt x="2914" y="13444"/>
                  </a:lnTo>
                  <a:lnTo>
                    <a:pt x="2928" y="13498"/>
                  </a:lnTo>
                  <a:lnTo>
                    <a:pt x="2955" y="13554"/>
                  </a:lnTo>
                  <a:lnTo>
                    <a:pt x="3023" y="13587"/>
                  </a:lnTo>
                  <a:lnTo>
                    <a:pt x="3092" y="13609"/>
                  </a:lnTo>
                  <a:lnTo>
                    <a:pt x="3092" y="15872"/>
                  </a:lnTo>
                  <a:lnTo>
                    <a:pt x="3038" y="15882"/>
                  </a:lnTo>
                  <a:lnTo>
                    <a:pt x="2982" y="15894"/>
                  </a:lnTo>
                  <a:lnTo>
                    <a:pt x="2928" y="15916"/>
                  </a:lnTo>
                  <a:lnTo>
                    <a:pt x="2887" y="15949"/>
                  </a:lnTo>
                  <a:lnTo>
                    <a:pt x="2845" y="15982"/>
                  </a:lnTo>
                  <a:lnTo>
                    <a:pt x="2819" y="16026"/>
                  </a:lnTo>
                  <a:lnTo>
                    <a:pt x="2804" y="16070"/>
                  </a:lnTo>
                  <a:lnTo>
                    <a:pt x="2804" y="16169"/>
                  </a:lnTo>
                  <a:lnTo>
                    <a:pt x="2819" y="16214"/>
                  </a:lnTo>
                  <a:lnTo>
                    <a:pt x="479" y="17307"/>
                  </a:lnTo>
                  <a:lnTo>
                    <a:pt x="438" y="17274"/>
                  </a:lnTo>
                  <a:lnTo>
                    <a:pt x="384" y="17241"/>
                  </a:lnTo>
                  <a:lnTo>
                    <a:pt x="328" y="17218"/>
                  </a:lnTo>
                  <a:lnTo>
                    <a:pt x="206" y="17218"/>
                  </a:lnTo>
                  <a:lnTo>
                    <a:pt x="165" y="17229"/>
                  </a:lnTo>
                  <a:lnTo>
                    <a:pt x="124" y="17251"/>
                  </a:lnTo>
                  <a:lnTo>
                    <a:pt x="83" y="17284"/>
                  </a:lnTo>
                  <a:lnTo>
                    <a:pt x="41" y="17307"/>
                  </a:lnTo>
                  <a:lnTo>
                    <a:pt x="28" y="17350"/>
                  </a:lnTo>
                  <a:lnTo>
                    <a:pt x="0" y="17384"/>
                  </a:lnTo>
                  <a:lnTo>
                    <a:pt x="0" y="17472"/>
                  </a:lnTo>
                  <a:lnTo>
                    <a:pt x="14" y="17505"/>
                  </a:lnTo>
                  <a:lnTo>
                    <a:pt x="41" y="17538"/>
                  </a:lnTo>
                  <a:lnTo>
                    <a:pt x="69" y="17571"/>
                  </a:lnTo>
                  <a:lnTo>
                    <a:pt x="109" y="17594"/>
                  </a:lnTo>
                  <a:lnTo>
                    <a:pt x="150" y="17615"/>
                  </a:lnTo>
                  <a:lnTo>
                    <a:pt x="192" y="17627"/>
                  </a:lnTo>
                  <a:lnTo>
                    <a:pt x="233" y="17637"/>
                  </a:lnTo>
                  <a:lnTo>
                    <a:pt x="233" y="19922"/>
                  </a:lnTo>
                  <a:lnTo>
                    <a:pt x="165" y="19945"/>
                  </a:lnTo>
                  <a:lnTo>
                    <a:pt x="96" y="19978"/>
                  </a:lnTo>
                  <a:lnTo>
                    <a:pt x="55" y="20033"/>
                  </a:lnTo>
                  <a:lnTo>
                    <a:pt x="41" y="20099"/>
                  </a:lnTo>
                  <a:lnTo>
                    <a:pt x="41" y="20143"/>
                  </a:lnTo>
                  <a:lnTo>
                    <a:pt x="55" y="20176"/>
                  </a:lnTo>
                  <a:lnTo>
                    <a:pt x="69" y="20210"/>
                  </a:lnTo>
                  <a:lnTo>
                    <a:pt x="96" y="20231"/>
                  </a:lnTo>
                  <a:lnTo>
                    <a:pt x="178" y="20276"/>
                  </a:lnTo>
                  <a:lnTo>
                    <a:pt x="219" y="20286"/>
                  </a:lnTo>
                  <a:lnTo>
                    <a:pt x="260" y="20286"/>
                  </a:lnTo>
                  <a:lnTo>
                    <a:pt x="315" y="20276"/>
                  </a:lnTo>
                  <a:lnTo>
                    <a:pt x="369" y="20264"/>
                  </a:lnTo>
                  <a:lnTo>
                    <a:pt x="424" y="20231"/>
                  </a:lnTo>
                  <a:lnTo>
                    <a:pt x="452" y="20198"/>
                  </a:lnTo>
                  <a:lnTo>
                    <a:pt x="2887" y="21335"/>
                  </a:lnTo>
                  <a:lnTo>
                    <a:pt x="2873" y="21368"/>
                  </a:lnTo>
                  <a:lnTo>
                    <a:pt x="2873" y="21446"/>
                  </a:lnTo>
                  <a:lnTo>
                    <a:pt x="2887" y="21489"/>
                  </a:lnTo>
                  <a:lnTo>
                    <a:pt x="2914" y="21522"/>
                  </a:lnTo>
                  <a:lnTo>
                    <a:pt x="2941" y="21545"/>
                  </a:lnTo>
                  <a:lnTo>
                    <a:pt x="3023" y="21589"/>
                  </a:lnTo>
                  <a:lnTo>
                    <a:pt x="3064" y="21600"/>
                  </a:lnTo>
                  <a:lnTo>
                    <a:pt x="3160" y="21600"/>
                  </a:lnTo>
                  <a:lnTo>
                    <a:pt x="3201" y="21589"/>
                  </a:lnTo>
                  <a:lnTo>
                    <a:pt x="3283" y="21545"/>
                  </a:lnTo>
                  <a:lnTo>
                    <a:pt x="3311" y="21522"/>
                  </a:lnTo>
                  <a:lnTo>
                    <a:pt x="3338" y="21489"/>
                  </a:lnTo>
                  <a:lnTo>
                    <a:pt x="3351" y="21446"/>
                  </a:lnTo>
                  <a:lnTo>
                    <a:pt x="3351" y="21368"/>
                  </a:lnTo>
                  <a:lnTo>
                    <a:pt x="3338" y="21335"/>
                  </a:lnTo>
                  <a:lnTo>
                    <a:pt x="5759" y="20210"/>
                  </a:lnTo>
                  <a:lnTo>
                    <a:pt x="5800" y="20243"/>
                  </a:lnTo>
                  <a:lnTo>
                    <a:pt x="5842" y="20276"/>
                  </a:lnTo>
                  <a:lnTo>
                    <a:pt x="5896" y="20286"/>
                  </a:lnTo>
                  <a:lnTo>
                    <a:pt x="5965" y="20298"/>
                  </a:lnTo>
                  <a:lnTo>
                    <a:pt x="6005" y="20298"/>
                  </a:lnTo>
                  <a:lnTo>
                    <a:pt x="6061" y="20286"/>
                  </a:lnTo>
                  <a:lnTo>
                    <a:pt x="6102" y="20264"/>
                  </a:lnTo>
                  <a:lnTo>
                    <a:pt x="6128" y="20243"/>
                  </a:lnTo>
                  <a:lnTo>
                    <a:pt x="6156" y="20210"/>
                  </a:lnTo>
                  <a:lnTo>
                    <a:pt x="6183" y="20176"/>
                  </a:lnTo>
                  <a:lnTo>
                    <a:pt x="6197" y="20143"/>
                  </a:lnTo>
                  <a:lnTo>
                    <a:pt x="6197" y="20066"/>
                  </a:lnTo>
                  <a:lnTo>
                    <a:pt x="6183" y="20033"/>
                  </a:lnTo>
                  <a:lnTo>
                    <a:pt x="6143" y="19978"/>
                  </a:lnTo>
                  <a:lnTo>
                    <a:pt x="6074" y="19933"/>
                  </a:lnTo>
                  <a:lnTo>
                    <a:pt x="5992" y="19911"/>
                  </a:lnTo>
                  <a:lnTo>
                    <a:pt x="5992" y="17682"/>
                  </a:lnTo>
                  <a:lnTo>
                    <a:pt x="6046" y="17670"/>
                  </a:lnTo>
                  <a:lnTo>
                    <a:pt x="6102" y="17660"/>
                  </a:lnTo>
                  <a:lnTo>
                    <a:pt x="6156" y="17627"/>
                  </a:lnTo>
                  <a:lnTo>
                    <a:pt x="6197" y="17604"/>
                  </a:lnTo>
                  <a:lnTo>
                    <a:pt x="6238" y="17561"/>
                  </a:lnTo>
                  <a:lnTo>
                    <a:pt x="6252" y="17527"/>
                  </a:lnTo>
                  <a:lnTo>
                    <a:pt x="6280" y="17472"/>
                  </a:lnTo>
                  <a:lnTo>
                    <a:pt x="6280" y="17373"/>
                  </a:lnTo>
                  <a:lnTo>
                    <a:pt x="6252" y="17329"/>
                  </a:lnTo>
                  <a:lnTo>
                    <a:pt x="8632" y="16214"/>
                  </a:lnTo>
                  <a:lnTo>
                    <a:pt x="8673" y="16247"/>
                  </a:lnTo>
                  <a:lnTo>
                    <a:pt x="8714" y="16269"/>
                  </a:lnTo>
                  <a:lnTo>
                    <a:pt x="8756" y="16280"/>
                  </a:lnTo>
                  <a:lnTo>
                    <a:pt x="8810" y="16291"/>
                  </a:lnTo>
                  <a:lnTo>
                    <a:pt x="8865" y="16280"/>
                  </a:lnTo>
                  <a:lnTo>
                    <a:pt x="8919" y="16269"/>
                  </a:lnTo>
                  <a:lnTo>
                    <a:pt x="8960" y="16247"/>
                  </a:lnTo>
                  <a:lnTo>
                    <a:pt x="8988" y="16214"/>
                  </a:lnTo>
                  <a:lnTo>
                    <a:pt x="11477" y="17362"/>
                  </a:lnTo>
                  <a:lnTo>
                    <a:pt x="11451" y="17428"/>
                  </a:lnTo>
                  <a:lnTo>
                    <a:pt x="11477" y="17494"/>
                  </a:lnTo>
                  <a:lnTo>
                    <a:pt x="11518" y="17549"/>
                  </a:lnTo>
                  <a:lnTo>
                    <a:pt x="11586" y="17582"/>
                  </a:lnTo>
                  <a:lnTo>
                    <a:pt x="11627" y="17594"/>
                  </a:lnTo>
                  <a:lnTo>
                    <a:pt x="11710" y="17594"/>
                  </a:lnTo>
                  <a:lnTo>
                    <a:pt x="11737" y="17582"/>
                  </a:lnTo>
                  <a:lnTo>
                    <a:pt x="11805" y="17549"/>
                  </a:lnTo>
                  <a:lnTo>
                    <a:pt x="11861" y="17494"/>
                  </a:lnTo>
                  <a:lnTo>
                    <a:pt x="11861" y="17461"/>
                  </a:lnTo>
                  <a:lnTo>
                    <a:pt x="11874" y="17428"/>
                  </a:lnTo>
                  <a:lnTo>
                    <a:pt x="11861" y="17373"/>
                  </a:lnTo>
                  <a:lnTo>
                    <a:pt x="14309" y="16225"/>
                  </a:lnTo>
                  <a:lnTo>
                    <a:pt x="14350" y="16269"/>
                  </a:lnTo>
                  <a:lnTo>
                    <a:pt x="14391" y="16291"/>
                  </a:lnTo>
                  <a:lnTo>
                    <a:pt x="14446" y="16313"/>
                  </a:lnTo>
                  <a:lnTo>
                    <a:pt x="14582" y="16313"/>
                  </a:lnTo>
                  <a:lnTo>
                    <a:pt x="14637" y="16291"/>
                  </a:lnTo>
                  <a:lnTo>
                    <a:pt x="14719" y="16225"/>
                  </a:lnTo>
                  <a:lnTo>
                    <a:pt x="17167" y="17362"/>
                  </a:lnTo>
                  <a:lnTo>
                    <a:pt x="17154" y="17395"/>
                  </a:lnTo>
                  <a:lnTo>
                    <a:pt x="17154" y="17428"/>
                  </a:lnTo>
                  <a:lnTo>
                    <a:pt x="17167" y="17494"/>
                  </a:lnTo>
                  <a:lnTo>
                    <a:pt x="17210" y="17538"/>
                  </a:lnTo>
                  <a:lnTo>
                    <a:pt x="17264" y="17582"/>
                  </a:lnTo>
                  <a:lnTo>
                    <a:pt x="17345" y="17594"/>
                  </a:lnTo>
                  <a:lnTo>
                    <a:pt x="17345" y="19922"/>
                  </a:lnTo>
                  <a:lnTo>
                    <a:pt x="17264" y="19933"/>
                  </a:lnTo>
                  <a:lnTo>
                    <a:pt x="17195" y="19978"/>
                  </a:lnTo>
                  <a:lnTo>
                    <a:pt x="17154" y="20033"/>
                  </a:lnTo>
                  <a:lnTo>
                    <a:pt x="17141" y="20066"/>
                  </a:lnTo>
                  <a:lnTo>
                    <a:pt x="17127" y="20099"/>
                  </a:lnTo>
                  <a:lnTo>
                    <a:pt x="17141" y="20143"/>
                  </a:lnTo>
                  <a:lnTo>
                    <a:pt x="17154" y="20176"/>
                  </a:lnTo>
                  <a:lnTo>
                    <a:pt x="17167" y="20210"/>
                  </a:lnTo>
                  <a:lnTo>
                    <a:pt x="17195" y="20231"/>
                  </a:lnTo>
                  <a:lnTo>
                    <a:pt x="17277" y="20276"/>
                  </a:lnTo>
                  <a:lnTo>
                    <a:pt x="17319" y="20286"/>
                  </a:lnTo>
                  <a:lnTo>
                    <a:pt x="17428" y="20286"/>
                  </a:lnTo>
                  <a:lnTo>
                    <a:pt x="17483" y="20264"/>
                  </a:lnTo>
                  <a:lnTo>
                    <a:pt x="17523" y="20231"/>
                  </a:lnTo>
                  <a:lnTo>
                    <a:pt x="17551" y="20198"/>
                  </a:lnTo>
                  <a:lnTo>
                    <a:pt x="20014" y="21346"/>
                  </a:lnTo>
                  <a:lnTo>
                    <a:pt x="19999" y="21379"/>
                  </a:lnTo>
                  <a:lnTo>
                    <a:pt x="19999" y="21446"/>
                  </a:lnTo>
                  <a:lnTo>
                    <a:pt x="20014" y="21479"/>
                  </a:lnTo>
                  <a:lnTo>
                    <a:pt x="20027" y="21512"/>
                  </a:lnTo>
                  <a:lnTo>
                    <a:pt x="20055" y="21534"/>
                  </a:lnTo>
                  <a:lnTo>
                    <a:pt x="20096" y="21555"/>
                  </a:lnTo>
                  <a:lnTo>
                    <a:pt x="20123" y="21578"/>
                  </a:lnTo>
                  <a:lnTo>
                    <a:pt x="20164" y="21589"/>
                  </a:lnTo>
                  <a:lnTo>
                    <a:pt x="20259" y="21589"/>
                  </a:lnTo>
                  <a:lnTo>
                    <a:pt x="20300" y="21578"/>
                  </a:lnTo>
                  <a:lnTo>
                    <a:pt x="20342" y="21555"/>
                  </a:lnTo>
                  <a:lnTo>
                    <a:pt x="20396" y="21512"/>
                  </a:lnTo>
                  <a:lnTo>
                    <a:pt x="20409" y="21479"/>
                  </a:lnTo>
                  <a:lnTo>
                    <a:pt x="20424" y="21446"/>
                  </a:lnTo>
                  <a:lnTo>
                    <a:pt x="20437" y="21413"/>
                  </a:lnTo>
                  <a:lnTo>
                    <a:pt x="20424" y="21346"/>
                  </a:lnTo>
                  <a:lnTo>
                    <a:pt x="21600" y="20795"/>
                  </a:lnTo>
                  <a:lnTo>
                    <a:pt x="21600" y="20750"/>
                  </a:lnTo>
                  <a:lnTo>
                    <a:pt x="20396" y="21313"/>
                  </a:lnTo>
                  <a:lnTo>
                    <a:pt x="20355" y="21280"/>
                  </a:lnTo>
                  <a:lnTo>
                    <a:pt x="20314" y="21257"/>
                  </a:lnTo>
                  <a:lnTo>
                    <a:pt x="20274" y="21236"/>
                  </a:lnTo>
                  <a:lnTo>
                    <a:pt x="20164" y="21236"/>
                  </a:lnTo>
                  <a:lnTo>
                    <a:pt x="20109" y="21247"/>
                  </a:lnTo>
                  <a:lnTo>
                    <a:pt x="20040" y="21302"/>
                  </a:lnTo>
                  <a:lnTo>
                    <a:pt x="17579" y="20165"/>
                  </a:lnTo>
                  <a:lnTo>
                    <a:pt x="17592" y="20099"/>
                  </a:lnTo>
                  <a:lnTo>
                    <a:pt x="17579" y="20033"/>
                  </a:lnTo>
                  <a:lnTo>
                    <a:pt x="17538" y="19978"/>
                  </a:lnTo>
                  <a:lnTo>
                    <a:pt x="17469" y="19945"/>
                  </a:lnTo>
                  <a:lnTo>
                    <a:pt x="17401" y="19922"/>
                  </a:lnTo>
                  <a:lnTo>
                    <a:pt x="17401" y="17594"/>
                  </a:lnTo>
                  <a:lnTo>
                    <a:pt x="17469" y="17582"/>
                  </a:lnTo>
                  <a:lnTo>
                    <a:pt x="17523" y="17538"/>
                  </a:lnTo>
                  <a:lnTo>
                    <a:pt x="17564" y="17494"/>
                  </a:lnTo>
                  <a:lnTo>
                    <a:pt x="17579" y="17428"/>
                  </a:lnTo>
                  <a:lnTo>
                    <a:pt x="17564" y="17373"/>
                  </a:lnTo>
                  <a:lnTo>
                    <a:pt x="19999" y="16225"/>
                  </a:lnTo>
                  <a:lnTo>
                    <a:pt x="20040" y="16269"/>
                  </a:lnTo>
                  <a:lnTo>
                    <a:pt x="20096" y="16291"/>
                  </a:lnTo>
                  <a:lnTo>
                    <a:pt x="20150" y="16313"/>
                  </a:lnTo>
                  <a:lnTo>
                    <a:pt x="20218" y="16324"/>
                  </a:lnTo>
                  <a:lnTo>
                    <a:pt x="20274" y="16313"/>
                  </a:lnTo>
                  <a:lnTo>
                    <a:pt x="20342" y="16291"/>
                  </a:lnTo>
                  <a:lnTo>
                    <a:pt x="20424" y="16225"/>
                  </a:lnTo>
                  <a:lnTo>
                    <a:pt x="21600" y="16777"/>
                  </a:lnTo>
                  <a:lnTo>
                    <a:pt x="21600" y="16722"/>
                  </a:lnTo>
                  <a:lnTo>
                    <a:pt x="20452" y="16181"/>
                  </a:lnTo>
                  <a:lnTo>
                    <a:pt x="20465" y="16114"/>
                  </a:lnTo>
                  <a:lnTo>
                    <a:pt x="20452" y="16081"/>
                  </a:lnTo>
                  <a:lnTo>
                    <a:pt x="20452" y="16048"/>
                  </a:lnTo>
                  <a:lnTo>
                    <a:pt x="20396" y="15993"/>
                  </a:lnTo>
                  <a:lnTo>
                    <a:pt x="20328" y="15949"/>
                  </a:lnTo>
                  <a:lnTo>
                    <a:pt x="20246" y="15927"/>
                  </a:lnTo>
                  <a:lnTo>
                    <a:pt x="20246" y="13609"/>
                  </a:lnTo>
                  <a:lnTo>
                    <a:pt x="20314" y="13598"/>
                  </a:lnTo>
                  <a:lnTo>
                    <a:pt x="20369" y="13554"/>
                  </a:lnTo>
                  <a:lnTo>
                    <a:pt x="20409" y="13510"/>
                  </a:lnTo>
                  <a:lnTo>
                    <a:pt x="20424" y="13444"/>
                  </a:lnTo>
                  <a:lnTo>
                    <a:pt x="20409" y="13389"/>
                  </a:lnTo>
                  <a:lnTo>
                    <a:pt x="21600" y="12825"/>
                  </a:lnTo>
                  <a:lnTo>
                    <a:pt x="21600" y="12781"/>
                  </a:lnTo>
                  <a:lnTo>
                    <a:pt x="20383" y="13344"/>
                  </a:lnTo>
                  <a:lnTo>
                    <a:pt x="20355" y="13311"/>
                  </a:lnTo>
                  <a:lnTo>
                    <a:pt x="20314" y="13289"/>
                  </a:lnTo>
                  <a:lnTo>
                    <a:pt x="20259" y="13278"/>
                  </a:lnTo>
                  <a:lnTo>
                    <a:pt x="20218" y="13267"/>
                  </a:lnTo>
                  <a:lnTo>
                    <a:pt x="20164" y="13278"/>
                  </a:lnTo>
                  <a:lnTo>
                    <a:pt x="20123" y="13289"/>
                  </a:lnTo>
                  <a:lnTo>
                    <a:pt x="20081" y="13311"/>
                  </a:lnTo>
                  <a:lnTo>
                    <a:pt x="20040" y="13344"/>
                  </a:lnTo>
                  <a:lnTo>
                    <a:pt x="17647" y="12219"/>
                  </a:lnTo>
                  <a:lnTo>
                    <a:pt x="17660" y="12186"/>
                  </a:lnTo>
                  <a:lnTo>
                    <a:pt x="17660" y="12097"/>
                  </a:lnTo>
                  <a:lnTo>
                    <a:pt x="17647" y="12053"/>
                  </a:lnTo>
                  <a:lnTo>
                    <a:pt x="17620" y="12009"/>
                  </a:lnTo>
                  <a:lnTo>
                    <a:pt x="17579" y="11976"/>
                  </a:lnTo>
                  <a:lnTo>
                    <a:pt x="17551" y="11942"/>
                  </a:lnTo>
                  <a:lnTo>
                    <a:pt x="17496" y="11921"/>
                  </a:lnTo>
                  <a:lnTo>
                    <a:pt x="17455" y="11909"/>
                  </a:lnTo>
                  <a:lnTo>
                    <a:pt x="17401" y="11898"/>
                  </a:lnTo>
                  <a:lnTo>
                    <a:pt x="17401" y="9646"/>
                  </a:lnTo>
                  <a:lnTo>
                    <a:pt x="17469" y="9625"/>
                  </a:lnTo>
                  <a:lnTo>
                    <a:pt x="17538" y="9580"/>
                  </a:lnTo>
                  <a:lnTo>
                    <a:pt x="17579" y="9525"/>
                  </a:lnTo>
                  <a:lnTo>
                    <a:pt x="17592" y="9459"/>
                  </a:lnTo>
                  <a:lnTo>
                    <a:pt x="17592" y="9426"/>
                  </a:lnTo>
                  <a:lnTo>
                    <a:pt x="17579" y="9393"/>
                  </a:lnTo>
                  <a:lnTo>
                    <a:pt x="19972" y="8278"/>
                  </a:lnTo>
                  <a:lnTo>
                    <a:pt x="20014" y="8322"/>
                  </a:lnTo>
                  <a:lnTo>
                    <a:pt x="20068" y="8355"/>
                  </a:lnTo>
                  <a:lnTo>
                    <a:pt x="20137" y="8377"/>
                  </a:lnTo>
                  <a:lnTo>
                    <a:pt x="20218" y="8389"/>
                  </a:lnTo>
                  <a:lnTo>
                    <a:pt x="20287" y="8377"/>
                  </a:lnTo>
                  <a:lnTo>
                    <a:pt x="20355" y="8355"/>
                  </a:lnTo>
                  <a:lnTo>
                    <a:pt x="20409" y="8322"/>
                  </a:lnTo>
                  <a:lnTo>
                    <a:pt x="20465" y="8278"/>
                  </a:lnTo>
                  <a:lnTo>
                    <a:pt x="21600" y="8808"/>
                  </a:lnTo>
                  <a:lnTo>
                    <a:pt x="21600" y="8753"/>
                  </a:lnTo>
                  <a:lnTo>
                    <a:pt x="20478" y="8234"/>
                  </a:lnTo>
                  <a:lnTo>
                    <a:pt x="20492" y="8190"/>
                  </a:lnTo>
                  <a:lnTo>
                    <a:pt x="20506" y="8157"/>
                  </a:lnTo>
                  <a:lnTo>
                    <a:pt x="20492" y="8112"/>
                  </a:lnTo>
                  <a:lnTo>
                    <a:pt x="20478" y="8069"/>
                  </a:lnTo>
                  <a:lnTo>
                    <a:pt x="20465" y="8036"/>
                  </a:lnTo>
                  <a:lnTo>
                    <a:pt x="20424" y="8002"/>
                  </a:lnTo>
                  <a:lnTo>
                    <a:pt x="20396" y="7969"/>
                  </a:lnTo>
                  <a:lnTo>
                    <a:pt x="20342" y="7947"/>
                  </a:lnTo>
                  <a:lnTo>
                    <a:pt x="20300" y="7936"/>
                  </a:lnTo>
                  <a:lnTo>
                    <a:pt x="20246" y="7925"/>
                  </a:lnTo>
                  <a:lnTo>
                    <a:pt x="20246" y="5640"/>
                  </a:lnTo>
                  <a:lnTo>
                    <a:pt x="20314" y="5618"/>
                  </a:lnTo>
                  <a:lnTo>
                    <a:pt x="20369" y="5585"/>
                  </a:lnTo>
                  <a:lnTo>
                    <a:pt x="20409" y="5541"/>
                  </a:lnTo>
                  <a:lnTo>
                    <a:pt x="20424" y="5474"/>
                  </a:lnTo>
                  <a:lnTo>
                    <a:pt x="20409" y="5420"/>
                  </a:lnTo>
                  <a:lnTo>
                    <a:pt x="21600" y="4868"/>
                  </a:lnTo>
                  <a:lnTo>
                    <a:pt x="21600" y="4813"/>
                  </a:lnTo>
                  <a:lnTo>
                    <a:pt x="20383" y="5375"/>
                  </a:lnTo>
                  <a:lnTo>
                    <a:pt x="20342" y="5353"/>
                  </a:lnTo>
                  <a:lnTo>
                    <a:pt x="20314" y="5332"/>
                  </a:lnTo>
                  <a:lnTo>
                    <a:pt x="20259" y="5320"/>
                  </a:lnTo>
                  <a:lnTo>
                    <a:pt x="20218" y="5309"/>
                  </a:lnTo>
                  <a:lnTo>
                    <a:pt x="20164" y="5320"/>
                  </a:lnTo>
                  <a:lnTo>
                    <a:pt x="20123" y="5332"/>
                  </a:lnTo>
                  <a:lnTo>
                    <a:pt x="20081" y="5353"/>
                  </a:lnTo>
                  <a:lnTo>
                    <a:pt x="20055" y="5375"/>
                  </a:lnTo>
                  <a:lnTo>
                    <a:pt x="17633" y="4250"/>
                  </a:lnTo>
                  <a:lnTo>
                    <a:pt x="17647" y="4205"/>
                  </a:lnTo>
                  <a:lnTo>
                    <a:pt x="17647" y="4128"/>
                  </a:lnTo>
                  <a:lnTo>
                    <a:pt x="17633" y="4084"/>
                  </a:lnTo>
                  <a:lnTo>
                    <a:pt x="17605" y="4051"/>
                  </a:lnTo>
                  <a:lnTo>
                    <a:pt x="17579" y="4018"/>
                  </a:lnTo>
                  <a:lnTo>
                    <a:pt x="17538" y="3996"/>
                  </a:lnTo>
                  <a:lnTo>
                    <a:pt x="17496" y="3973"/>
                  </a:lnTo>
                  <a:lnTo>
                    <a:pt x="17455" y="3952"/>
                  </a:lnTo>
                  <a:lnTo>
                    <a:pt x="17401" y="3940"/>
                  </a:lnTo>
                  <a:lnTo>
                    <a:pt x="17401" y="1722"/>
                  </a:lnTo>
                  <a:lnTo>
                    <a:pt x="17455" y="1711"/>
                  </a:lnTo>
                  <a:lnTo>
                    <a:pt x="17496" y="1700"/>
                  </a:lnTo>
                  <a:lnTo>
                    <a:pt x="17538" y="1678"/>
                  </a:lnTo>
                  <a:lnTo>
                    <a:pt x="17579" y="1645"/>
                  </a:lnTo>
                  <a:lnTo>
                    <a:pt x="17605" y="1612"/>
                  </a:lnTo>
                  <a:lnTo>
                    <a:pt x="17633" y="1579"/>
                  </a:lnTo>
                  <a:lnTo>
                    <a:pt x="17647" y="1534"/>
                  </a:lnTo>
                  <a:lnTo>
                    <a:pt x="17647" y="1446"/>
                  </a:lnTo>
                  <a:lnTo>
                    <a:pt x="17620" y="1402"/>
                  </a:lnTo>
                  <a:lnTo>
                    <a:pt x="20014" y="287"/>
                  </a:lnTo>
                  <a:lnTo>
                    <a:pt x="20096" y="353"/>
                  </a:lnTo>
                  <a:lnTo>
                    <a:pt x="20150" y="365"/>
                  </a:lnTo>
                  <a:lnTo>
                    <a:pt x="20218" y="375"/>
                  </a:lnTo>
                  <a:lnTo>
                    <a:pt x="20274" y="365"/>
                  </a:lnTo>
                  <a:lnTo>
                    <a:pt x="20328" y="343"/>
                  </a:lnTo>
                  <a:lnTo>
                    <a:pt x="20369" y="320"/>
                  </a:lnTo>
                  <a:lnTo>
                    <a:pt x="20409" y="287"/>
                  </a:lnTo>
                  <a:lnTo>
                    <a:pt x="21600" y="839"/>
                  </a:lnTo>
                  <a:lnTo>
                    <a:pt x="21600" y="784"/>
                  </a:lnTo>
                  <a:lnTo>
                    <a:pt x="20437" y="244"/>
                  </a:lnTo>
                  <a:lnTo>
                    <a:pt x="20437" y="155"/>
                  </a:lnTo>
                  <a:lnTo>
                    <a:pt x="20424" y="111"/>
                  </a:lnTo>
                  <a:lnTo>
                    <a:pt x="20409" y="88"/>
                  </a:lnTo>
                  <a:lnTo>
                    <a:pt x="20383" y="55"/>
                  </a:lnTo>
                  <a:lnTo>
                    <a:pt x="20342" y="33"/>
                  </a:lnTo>
                  <a:lnTo>
                    <a:pt x="20300" y="12"/>
                  </a:lnTo>
                  <a:lnTo>
                    <a:pt x="2025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90" name="Google Shape;60;p4"/>
            <p:cNvSpPr/>
            <p:nvPr/>
          </p:nvSpPr>
          <p:spPr>
            <a:xfrm rot="10800000">
              <a:off x="595429" y="4377873"/>
              <a:ext cx="1041732" cy="76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31" y="5141"/>
                  </a:moveTo>
                  <a:lnTo>
                    <a:pt x="15578" y="8466"/>
                  </a:lnTo>
                  <a:lnTo>
                    <a:pt x="15528" y="8599"/>
                  </a:lnTo>
                  <a:lnTo>
                    <a:pt x="15528" y="8867"/>
                  </a:lnTo>
                  <a:lnTo>
                    <a:pt x="15552" y="9003"/>
                  </a:lnTo>
                  <a:lnTo>
                    <a:pt x="15651" y="9204"/>
                  </a:lnTo>
                  <a:lnTo>
                    <a:pt x="15799" y="9340"/>
                  </a:lnTo>
                  <a:lnTo>
                    <a:pt x="15873" y="9372"/>
                  </a:lnTo>
                  <a:lnTo>
                    <a:pt x="15973" y="9405"/>
                  </a:lnTo>
                  <a:lnTo>
                    <a:pt x="15973" y="16190"/>
                  </a:lnTo>
                  <a:lnTo>
                    <a:pt x="15873" y="16226"/>
                  </a:lnTo>
                  <a:lnTo>
                    <a:pt x="15775" y="16258"/>
                  </a:lnTo>
                  <a:lnTo>
                    <a:pt x="15628" y="16394"/>
                  </a:lnTo>
                  <a:lnTo>
                    <a:pt x="15578" y="16527"/>
                  </a:lnTo>
                  <a:lnTo>
                    <a:pt x="15528" y="16627"/>
                  </a:lnTo>
                  <a:lnTo>
                    <a:pt x="15504" y="16763"/>
                  </a:lnTo>
                  <a:lnTo>
                    <a:pt x="15478" y="16896"/>
                  </a:lnTo>
                  <a:lnTo>
                    <a:pt x="15504" y="17032"/>
                  </a:lnTo>
                  <a:lnTo>
                    <a:pt x="15528" y="17132"/>
                  </a:lnTo>
                  <a:lnTo>
                    <a:pt x="11307" y="20457"/>
                  </a:lnTo>
                  <a:lnTo>
                    <a:pt x="11233" y="20321"/>
                  </a:lnTo>
                  <a:lnTo>
                    <a:pt x="11133" y="20221"/>
                  </a:lnTo>
                  <a:lnTo>
                    <a:pt x="11009" y="20156"/>
                  </a:lnTo>
                  <a:lnTo>
                    <a:pt x="10862" y="20121"/>
                  </a:lnTo>
                  <a:lnTo>
                    <a:pt x="10738" y="20156"/>
                  </a:lnTo>
                  <a:lnTo>
                    <a:pt x="10614" y="20221"/>
                  </a:lnTo>
                  <a:lnTo>
                    <a:pt x="10517" y="20321"/>
                  </a:lnTo>
                  <a:lnTo>
                    <a:pt x="10417" y="20457"/>
                  </a:lnTo>
                  <a:lnTo>
                    <a:pt x="6220" y="17132"/>
                  </a:lnTo>
                  <a:lnTo>
                    <a:pt x="6246" y="17032"/>
                  </a:lnTo>
                  <a:lnTo>
                    <a:pt x="6246" y="16763"/>
                  </a:lnTo>
                  <a:lnTo>
                    <a:pt x="6220" y="16627"/>
                  </a:lnTo>
                  <a:lnTo>
                    <a:pt x="6172" y="16527"/>
                  </a:lnTo>
                  <a:lnTo>
                    <a:pt x="6122" y="16427"/>
                  </a:lnTo>
                  <a:lnTo>
                    <a:pt x="6048" y="16326"/>
                  </a:lnTo>
                  <a:lnTo>
                    <a:pt x="5975" y="16258"/>
                  </a:lnTo>
                  <a:lnTo>
                    <a:pt x="5875" y="16190"/>
                  </a:lnTo>
                  <a:lnTo>
                    <a:pt x="5777" y="16190"/>
                  </a:lnTo>
                  <a:lnTo>
                    <a:pt x="5777" y="9405"/>
                  </a:lnTo>
                  <a:lnTo>
                    <a:pt x="5875" y="9372"/>
                  </a:lnTo>
                  <a:lnTo>
                    <a:pt x="5949" y="9340"/>
                  </a:lnTo>
                  <a:lnTo>
                    <a:pt x="6022" y="9272"/>
                  </a:lnTo>
                  <a:lnTo>
                    <a:pt x="6098" y="9204"/>
                  </a:lnTo>
                  <a:lnTo>
                    <a:pt x="6146" y="9104"/>
                  </a:lnTo>
                  <a:lnTo>
                    <a:pt x="6172" y="9003"/>
                  </a:lnTo>
                  <a:lnTo>
                    <a:pt x="6196" y="8867"/>
                  </a:lnTo>
                  <a:lnTo>
                    <a:pt x="6220" y="8734"/>
                  </a:lnTo>
                  <a:lnTo>
                    <a:pt x="6196" y="8599"/>
                  </a:lnTo>
                  <a:lnTo>
                    <a:pt x="6172" y="8466"/>
                  </a:lnTo>
                  <a:lnTo>
                    <a:pt x="10393" y="5173"/>
                  </a:lnTo>
                  <a:lnTo>
                    <a:pt x="10491" y="5309"/>
                  </a:lnTo>
                  <a:lnTo>
                    <a:pt x="10591" y="5410"/>
                  </a:lnTo>
                  <a:lnTo>
                    <a:pt x="10714" y="5510"/>
                  </a:lnTo>
                  <a:lnTo>
                    <a:pt x="11009" y="5510"/>
                  </a:lnTo>
                  <a:lnTo>
                    <a:pt x="11257" y="5309"/>
                  </a:lnTo>
                  <a:lnTo>
                    <a:pt x="11331" y="5141"/>
                  </a:lnTo>
                  <a:close/>
                  <a:moveTo>
                    <a:pt x="543" y="0"/>
                  </a:moveTo>
                  <a:lnTo>
                    <a:pt x="543" y="3998"/>
                  </a:lnTo>
                  <a:lnTo>
                    <a:pt x="419" y="3998"/>
                  </a:lnTo>
                  <a:lnTo>
                    <a:pt x="321" y="4066"/>
                  </a:lnTo>
                  <a:lnTo>
                    <a:pt x="247" y="4134"/>
                  </a:lnTo>
                  <a:lnTo>
                    <a:pt x="148" y="4234"/>
                  </a:lnTo>
                  <a:lnTo>
                    <a:pt x="98" y="4335"/>
                  </a:lnTo>
                  <a:lnTo>
                    <a:pt x="50" y="4468"/>
                  </a:lnTo>
                  <a:lnTo>
                    <a:pt x="24" y="4603"/>
                  </a:lnTo>
                  <a:lnTo>
                    <a:pt x="0" y="4772"/>
                  </a:lnTo>
                  <a:lnTo>
                    <a:pt x="24" y="4940"/>
                  </a:lnTo>
                  <a:lnTo>
                    <a:pt x="50" y="5073"/>
                  </a:lnTo>
                  <a:lnTo>
                    <a:pt x="98" y="5209"/>
                  </a:lnTo>
                  <a:lnTo>
                    <a:pt x="174" y="5309"/>
                  </a:lnTo>
                  <a:lnTo>
                    <a:pt x="247" y="5410"/>
                  </a:lnTo>
                  <a:lnTo>
                    <a:pt x="345" y="5478"/>
                  </a:lnTo>
                  <a:lnTo>
                    <a:pt x="469" y="5542"/>
                  </a:lnTo>
                  <a:lnTo>
                    <a:pt x="740" y="5542"/>
                  </a:lnTo>
                  <a:lnTo>
                    <a:pt x="987" y="5342"/>
                  </a:lnTo>
                  <a:lnTo>
                    <a:pt x="1085" y="5173"/>
                  </a:lnTo>
                  <a:lnTo>
                    <a:pt x="5282" y="8466"/>
                  </a:lnTo>
                  <a:lnTo>
                    <a:pt x="5232" y="8599"/>
                  </a:lnTo>
                  <a:lnTo>
                    <a:pt x="5232" y="8867"/>
                  </a:lnTo>
                  <a:lnTo>
                    <a:pt x="5258" y="9003"/>
                  </a:lnTo>
                  <a:lnTo>
                    <a:pt x="5308" y="9104"/>
                  </a:lnTo>
                  <a:lnTo>
                    <a:pt x="5356" y="9204"/>
                  </a:lnTo>
                  <a:lnTo>
                    <a:pt x="5430" y="9272"/>
                  </a:lnTo>
                  <a:lnTo>
                    <a:pt x="5506" y="9340"/>
                  </a:lnTo>
                  <a:lnTo>
                    <a:pt x="5580" y="9405"/>
                  </a:lnTo>
                  <a:lnTo>
                    <a:pt x="5677" y="9405"/>
                  </a:lnTo>
                  <a:lnTo>
                    <a:pt x="5677" y="16190"/>
                  </a:lnTo>
                  <a:lnTo>
                    <a:pt x="5580" y="16190"/>
                  </a:lnTo>
                  <a:lnTo>
                    <a:pt x="5480" y="16258"/>
                  </a:lnTo>
                  <a:lnTo>
                    <a:pt x="5332" y="16394"/>
                  </a:lnTo>
                  <a:lnTo>
                    <a:pt x="5282" y="16495"/>
                  </a:lnTo>
                  <a:lnTo>
                    <a:pt x="5232" y="16627"/>
                  </a:lnTo>
                  <a:lnTo>
                    <a:pt x="5208" y="16763"/>
                  </a:lnTo>
                  <a:lnTo>
                    <a:pt x="5185" y="16896"/>
                  </a:lnTo>
                  <a:lnTo>
                    <a:pt x="5208" y="17032"/>
                  </a:lnTo>
                  <a:lnTo>
                    <a:pt x="5232" y="17165"/>
                  </a:lnTo>
                  <a:lnTo>
                    <a:pt x="5282" y="17301"/>
                  </a:lnTo>
                  <a:lnTo>
                    <a:pt x="5430" y="17501"/>
                  </a:lnTo>
                  <a:lnTo>
                    <a:pt x="5530" y="17569"/>
                  </a:lnTo>
                  <a:lnTo>
                    <a:pt x="5627" y="17602"/>
                  </a:lnTo>
                  <a:lnTo>
                    <a:pt x="5875" y="17602"/>
                  </a:lnTo>
                  <a:lnTo>
                    <a:pt x="5998" y="17534"/>
                  </a:lnTo>
                  <a:lnTo>
                    <a:pt x="6098" y="17401"/>
                  </a:lnTo>
                  <a:lnTo>
                    <a:pt x="6172" y="17265"/>
                  </a:lnTo>
                  <a:lnTo>
                    <a:pt x="10369" y="20558"/>
                  </a:lnTo>
                  <a:lnTo>
                    <a:pt x="10343" y="20693"/>
                  </a:lnTo>
                  <a:lnTo>
                    <a:pt x="10319" y="20859"/>
                  </a:lnTo>
                  <a:lnTo>
                    <a:pt x="10343" y="21027"/>
                  </a:lnTo>
                  <a:lnTo>
                    <a:pt x="10369" y="21163"/>
                  </a:lnTo>
                  <a:lnTo>
                    <a:pt x="10417" y="21296"/>
                  </a:lnTo>
                  <a:lnTo>
                    <a:pt x="10567" y="21500"/>
                  </a:lnTo>
                  <a:lnTo>
                    <a:pt x="10664" y="21565"/>
                  </a:lnTo>
                  <a:lnTo>
                    <a:pt x="10764" y="21600"/>
                  </a:lnTo>
                  <a:lnTo>
                    <a:pt x="10986" y="21600"/>
                  </a:lnTo>
                  <a:lnTo>
                    <a:pt x="11083" y="21565"/>
                  </a:lnTo>
                  <a:lnTo>
                    <a:pt x="11183" y="21500"/>
                  </a:lnTo>
                  <a:lnTo>
                    <a:pt x="11257" y="21396"/>
                  </a:lnTo>
                  <a:lnTo>
                    <a:pt x="11331" y="21296"/>
                  </a:lnTo>
                  <a:lnTo>
                    <a:pt x="11381" y="21163"/>
                  </a:lnTo>
                  <a:lnTo>
                    <a:pt x="11404" y="21027"/>
                  </a:lnTo>
                  <a:lnTo>
                    <a:pt x="11404" y="20726"/>
                  </a:lnTo>
                  <a:lnTo>
                    <a:pt x="11357" y="20558"/>
                  </a:lnTo>
                  <a:lnTo>
                    <a:pt x="15578" y="17265"/>
                  </a:lnTo>
                  <a:lnTo>
                    <a:pt x="15651" y="17401"/>
                  </a:lnTo>
                  <a:lnTo>
                    <a:pt x="15749" y="17501"/>
                  </a:lnTo>
                  <a:lnTo>
                    <a:pt x="15873" y="17569"/>
                  </a:lnTo>
                  <a:lnTo>
                    <a:pt x="16023" y="17602"/>
                  </a:lnTo>
                  <a:lnTo>
                    <a:pt x="16120" y="17602"/>
                  </a:lnTo>
                  <a:lnTo>
                    <a:pt x="16220" y="17534"/>
                  </a:lnTo>
                  <a:lnTo>
                    <a:pt x="16294" y="17469"/>
                  </a:lnTo>
                  <a:lnTo>
                    <a:pt x="16392" y="17401"/>
                  </a:lnTo>
                  <a:lnTo>
                    <a:pt x="16441" y="17301"/>
                  </a:lnTo>
                  <a:lnTo>
                    <a:pt x="16491" y="17165"/>
                  </a:lnTo>
                  <a:lnTo>
                    <a:pt x="16515" y="17032"/>
                  </a:lnTo>
                  <a:lnTo>
                    <a:pt x="16539" y="16896"/>
                  </a:lnTo>
                  <a:lnTo>
                    <a:pt x="16515" y="16763"/>
                  </a:lnTo>
                  <a:lnTo>
                    <a:pt x="16491" y="16627"/>
                  </a:lnTo>
                  <a:lnTo>
                    <a:pt x="16465" y="16527"/>
                  </a:lnTo>
                  <a:lnTo>
                    <a:pt x="16392" y="16427"/>
                  </a:lnTo>
                  <a:lnTo>
                    <a:pt x="16342" y="16326"/>
                  </a:lnTo>
                  <a:lnTo>
                    <a:pt x="16244" y="16258"/>
                  </a:lnTo>
                  <a:lnTo>
                    <a:pt x="16170" y="16226"/>
                  </a:lnTo>
                  <a:lnTo>
                    <a:pt x="16070" y="16190"/>
                  </a:lnTo>
                  <a:lnTo>
                    <a:pt x="16070" y="9405"/>
                  </a:lnTo>
                  <a:lnTo>
                    <a:pt x="16170" y="9372"/>
                  </a:lnTo>
                  <a:lnTo>
                    <a:pt x="16244" y="9340"/>
                  </a:lnTo>
                  <a:lnTo>
                    <a:pt x="16318" y="9272"/>
                  </a:lnTo>
                  <a:lnTo>
                    <a:pt x="16368" y="9204"/>
                  </a:lnTo>
                  <a:lnTo>
                    <a:pt x="16418" y="9104"/>
                  </a:lnTo>
                  <a:lnTo>
                    <a:pt x="16465" y="9003"/>
                  </a:lnTo>
                  <a:lnTo>
                    <a:pt x="16491" y="8867"/>
                  </a:lnTo>
                  <a:lnTo>
                    <a:pt x="16491" y="8599"/>
                  </a:lnTo>
                  <a:lnTo>
                    <a:pt x="16465" y="8498"/>
                  </a:lnTo>
                  <a:lnTo>
                    <a:pt x="20786" y="5073"/>
                  </a:lnTo>
                  <a:lnTo>
                    <a:pt x="20860" y="5209"/>
                  </a:lnTo>
                  <a:lnTo>
                    <a:pt x="20934" y="5274"/>
                  </a:lnTo>
                  <a:lnTo>
                    <a:pt x="21034" y="5342"/>
                  </a:lnTo>
                  <a:lnTo>
                    <a:pt x="21157" y="5374"/>
                  </a:lnTo>
                  <a:lnTo>
                    <a:pt x="21231" y="5342"/>
                  </a:lnTo>
                  <a:lnTo>
                    <a:pt x="21329" y="5309"/>
                  </a:lnTo>
                  <a:lnTo>
                    <a:pt x="21403" y="5274"/>
                  </a:lnTo>
                  <a:lnTo>
                    <a:pt x="21452" y="5173"/>
                  </a:lnTo>
                  <a:lnTo>
                    <a:pt x="21526" y="5105"/>
                  </a:lnTo>
                  <a:lnTo>
                    <a:pt x="21552" y="5005"/>
                  </a:lnTo>
                  <a:lnTo>
                    <a:pt x="21576" y="4905"/>
                  </a:lnTo>
                  <a:lnTo>
                    <a:pt x="21600" y="4772"/>
                  </a:lnTo>
                  <a:lnTo>
                    <a:pt x="21576" y="4671"/>
                  </a:lnTo>
                  <a:lnTo>
                    <a:pt x="21552" y="4568"/>
                  </a:lnTo>
                  <a:lnTo>
                    <a:pt x="21476" y="4367"/>
                  </a:lnTo>
                  <a:lnTo>
                    <a:pt x="21355" y="4267"/>
                  </a:lnTo>
                  <a:lnTo>
                    <a:pt x="21205" y="4199"/>
                  </a:lnTo>
                  <a:lnTo>
                    <a:pt x="21205" y="0"/>
                  </a:lnTo>
                  <a:lnTo>
                    <a:pt x="21107" y="0"/>
                  </a:lnTo>
                  <a:lnTo>
                    <a:pt x="21107" y="4166"/>
                  </a:lnTo>
                  <a:lnTo>
                    <a:pt x="21034" y="4199"/>
                  </a:lnTo>
                  <a:lnTo>
                    <a:pt x="20960" y="4234"/>
                  </a:lnTo>
                  <a:lnTo>
                    <a:pt x="20836" y="4367"/>
                  </a:lnTo>
                  <a:lnTo>
                    <a:pt x="20762" y="4536"/>
                  </a:lnTo>
                  <a:lnTo>
                    <a:pt x="20736" y="4671"/>
                  </a:lnTo>
                  <a:lnTo>
                    <a:pt x="20712" y="4772"/>
                  </a:lnTo>
                  <a:lnTo>
                    <a:pt x="20736" y="4973"/>
                  </a:lnTo>
                  <a:lnTo>
                    <a:pt x="16418" y="8365"/>
                  </a:lnTo>
                  <a:lnTo>
                    <a:pt x="16342" y="8265"/>
                  </a:lnTo>
                  <a:lnTo>
                    <a:pt x="16244" y="8165"/>
                  </a:lnTo>
                  <a:lnTo>
                    <a:pt x="16120" y="8097"/>
                  </a:lnTo>
                  <a:lnTo>
                    <a:pt x="15899" y="8097"/>
                  </a:lnTo>
                  <a:lnTo>
                    <a:pt x="15799" y="8165"/>
                  </a:lnTo>
                  <a:lnTo>
                    <a:pt x="15701" y="8230"/>
                  </a:lnTo>
                  <a:lnTo>
                    <a:pt x="15628" y="8365"/>
                  </a:lnTo>
                  <a:lnTo>
                    <a:pt x="11381" y="5040"/>
                  </a:lnTo>
                  <a:lnTo>
                    <a:pt x="11404" y="4905"/>
                  </a:lnTo>
                  <a:lnTo>
                    <a:pt x="11430" y="4772"/>
                  </a:lnTo>
                  <a:lnTo>
                    <a:pt x="11404" y="4636"/>
                  </a:lnTo>
                  <a:lnTo>
                    <a:pt x="11381" y="4503"/>
                  </a:lnTo>
                  <a:lnTo>
                    <a:pt x="11331" y="4367"/>
                  </a:lnTo>
                  <a:lnTo>
                    <a:pt x="11281" y="4267"/>
                  </a:lnTo>
                  <a:lnTo>
                    <a:pt x="11207" y="4166"/>
                  </a:lnTo>
                  <a:lnTo>
                    <a:pt x="11109" y="4099"/>
                  </a:lnTo>
                  <a:lnTo>
                    <a:pt x="11035" y="4066"/>
                  </a:lnTo>
                  <a:lnTo>
                    <a:pt x="10936" y="4031"/>
                  </a:lnTo>
                  <a:lnTo>
                    <a:pt x="10936" y="0"/>
                  </a:lnTo>
                  <a:lnTo>
                    <a:pt x="10838" y="0"/>
                  </a:lnTo>
                  <a:lnTo>
                    <a:pt x="10838" y="4031"/>
                  </a:lnTo>
                  <a:lnTo>
                    <a:pt x="10714" y="4031"/>
                  </a:lnTo>
                  <a:lnTo>
                    <a:pt x="10614" y="4099"/>
                  </a:lnTo>
                  <a:lnTo>
                    <a:pt x="10541" y="4166"/>
                  </a:lnTo>
                  <a:lnTo>
                    <a:pt x="10393" y="4367"/>
                  </a:lnTo>
                  <a:lnTo>
                    <a:pt x="10343" y="4503"/>
                  </a:lnTo>
                  <a:lnTo>
                    <a:pt x="10319" y="4636"/>
                  </a:lnTo>
                  <a:lnTo>
                    <a:pt x="10319" y="4905"/>
                  </a:lnTo>
                  <a:lnTo>
                    <a:pt x="10343" y="5040"/>
                  </a:lnTo>
                  <a:lnTo>
                    <a:pt x="6122" y="8365"/>
                  </a:lnTo>
                  <a:lnTo>
                    <a:pt x="6048" y="8265"/>
                  </a:lnTo>
                  <a:lnTo>
                    <a:pt x="5949" y="8165"/>
                  </a:lnTo>
                  <a:lnTo>
                    <a:pt x="5851" y="8097"/>
                  </a:lnTo>
                  <a:lnTo>
                    <a:pt x="5603" y="8097"/>
                  </a:lnTo>
                  <a:lnTo>
                    <a:pt x="5506" y="8165"/>
                  </a:lnTo>
                  <a:lnTo>
                    <a:pt x="5406" y="8230"/>
                  </a:lnTo>
                  <a:lnTo>
                    <a:pt x="5332" y="8365"/>
                  </a:lnTo>
                  <a:lnTo>
                    <a:pt x="1111" y="5040"/>
                  </a:lnTo>
                  <a:lnTo>
                    <a:pt x="1161" y="4905"/>
                  </a:lnTo>
                  <a:lnTo>
                    <a:pt x="1161" y="4636"/>
                  </a:lnTo>
                  <a:lnTo>
                    <a:pt x="1111" y="4468"/>
                  </a:lnTo>
                  <a:lnTo>
                    <a:pt x="1061" y="4367"/>
                  </a:lnTo>
                  <a:lnTo>
                    <a:pt x="1011" y="4234"/>
                  </a:lnTo>
                  <a:lnTo>
                    <a:pt x="938" y="4134"/>
                  </a:lnTo>
                  <a:lnTo>
                    <a:pt x="840" y="4066"/>
                  </a:lnTo>
                  <a:lnTo>
                    <a:pt x="740" y="3998"/>
                  </a:lnTo>
                  <a:lnTo>
                    <a:pt x="642" y="3998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92" name="Google Shape;61;p4"/>
          <p:cNvSpPr/>
          <p:nvPr/>
        </p:nvSpPr>
        <p:spPr>
          <a:xfrm rot="16200000">
            <a:off x="8613299" y="4612799"/>
            <a:ext cx="405301" cy="35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681" y="0"/>
                </a:lnTo>
                <a:lnTo>
                  <a:pt x="16919" y="0"/>
                </a:lnTo>
                <a:lnTo>
                  <a:pt x="21600" y="10800"/>
                </a:lnTo>
                <a:lnTo>
                  <a:pt x="16919" y="21600"/>
                </a:lnTo>
                <a:lnTo>
                  <a:pt x="4681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77800" dist="19050" dir="5400000">
              <a:srgbClr val="082A44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93" name="Body Level One…"/>
          <p:cNvSpPr txBox="1"/>
          <p:nvPr>
            <p:ph type="body" sz="half" idx="1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indent="-431800" algn="ctr">
              <a:buClr>
                <a:srgbClr val="082A44"/>
              </a:buClr>
              <a:buSzPts val="3200"/>
              <a:defRPr sz="3200">
                <a:solidFill>
                  <a:srgbClr val="082A44"/>
                </a:solidFill>
              </a:defRPr>
            </a:lvl1pPr>
            <a:lvl2pPr indent="-431800" algn="ctr">
              <a:buClr>
                <a:srgbClr val="082A44"/>
              </a:buClr>
              <a:buSzPts val="3200"/>
              <a:defRPr sz="3200">
                <a:solidFill>
                  <a:srgbClr val="082A44"/>
                </a:solidFill>
              </a:defRPr>
            </a:lvl2pPr>
            <a:lvl3pPr indent="-431800" algn="ctr">
              <a:buClr>
                <a:srgbClr val="082A44"/>
              </a:buClr>
              <a:buSzPts val="3200"/>
              <a:defRPr sz="3200">
                <a:solidFill>
                  <a:srgbClr val="082A44"/>
                </a:solidFill>
              </a:defRPr>
            </a:lvl3pPr>
            <a:lvl4pPr indent="-431800" algn="ctr">
              <a:buClr>
                <a:srgbClr val="082A44"/>
              </a:buClr>
              <a:buSzPts val="3200"/>
              <a:defRPr sz="3200">
                <a:solidFill>
                  <a:srgbClr val="082A44"/>
                </a:solidFill>
              </a:defRPr>
            </a:lvl4pPr>
            <a:lvl5pPr indent="-431800" algn="ctr">
              <a:buClr>
                <a:srgbClr val="082A44"/>
              </a:buClr>
              <a:buSzPts val="3200"/>
              <a:defRPr sz="3200">
                <a:solidFill>
                  <a:srgbClr val="082A44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97" name="Google Shape;64;p4"/>
          <p:cNvGrpSpPr/>
          <p:nvPr/>
        </p:nvGrpSpPr>
        <p:grpSpPr>
          <a:xfrm>
            <a:off x="4282318" y="-5"/>
            <a:ext cx="579364" cy="1204160"/>
            <a:chOff x="0" y="0"/>
            <a:chExt cx="579362" cy="1204158"/>
          </a:xfrm>
        </p:grpSpPr>
        <p:sp>
          <p:nvSpPr>
            <p:cNvPr id="95" name="Google Shape;65;p4"/>
            <p:cNvSpPr/>
            <p:nvPr/>
          </p:nvSpPr>
          <p:spPr>
            <a:xfrm rot="5400000">
              <a:off x="-55831" y="58067"/>
              <a:ext cx="690907" cy="574771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96" name="Google Shape;66;p4"/>
            <p:cNvSpPr/>
            <p:nvPr/>
          </p:nvSpPr>
          <p:spPr>
            <a:xfrm rot="16200000">
              <a:off x="-44945" y="579850"/>
              <a:ext cx="669253" cy="579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5" y="0"/>
                  </a:lnTo>
                  <a:lnTo>
                    <a:pt x="16925" y="0"/>
                  </a:lnTo>
                  <a:lnTo>
                    <a:pt x="21600" y="10800"/>
                  </a:lnTo>
                  <a:lnTo>
                    <a:pt x="16925" y="21600"/>
                  </a:lnTo>
                  <a:lnTo>
                    <a:pt x="4675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98" name="Google Shape;67;p4"/>
          <p:cNvSpPr txBox="1"/>
          <p:nvPr/>
        </p:nvSpPr>
        <p:spPr>
          <a:xfrm>
            <a:off x="3593400" y="476574"/>
            <a:ext cx="1957199" cy="122157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114300" dist="19050" dir="5400000">
              <a:srgbClr val="082A44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8600"/>
            </a:lvl1pPr>
          </a:lstStyle>
          <a:p>
            <a:pPr/>
            <a:r>
              <a:t>“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69;p5"/>
          <p:cNvGrpSpPr/>
          <p:nvPr/>
        </p:nvGrpSpPr>
        <p:grpSpPr>
          <a:xfrm>
            <a:off x="-1" y="-1"/>
            <a:ext cx="9143933" cy="5143499"/>
            <a:chOff x="0" y="0"/>
            <a:chExt cx="9143931" cy="5143497"/>
          </a:xfrm>
        </p:grpSpPr>
        <p:sp>
          <p:nvSpPr>
            <p:cNvPr id="105" name="Google Shape;70;p5"/>
            <p:cNvSpPr/>
            <p:nvPr/>
          </p:nvSpPr>
          <p:spPr>
            <a:xfrm>
              <a:off x="8155684" y="1194239"/>
              <a:ext cx="988248" cy="61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68" y="1252"/>
                  </a:moveTo>
                  <a:lnTo>
                    <a:pt x="10722" y="5473"/>
                  </a:lnTo>
                  <a:lnTo>
                    <a:pt x="10697" y="5641"/>
                  </a:lnTo>
                  <a:lnTo>
                    <a:pt x="10670" y="5847"/>
                  </a:lnTo>
                  <a:lnTo>
                    <a:pt x="10697" y="6016"/>
                  </a:lnTo>
                  <a:lnTo>
                    <a:pt x="10722" y="6181"/>
                  </a:lnTo>
                  <a:lnTo>
                    <a:pt x="10775" y="6350"/>
                  </a:lnTo>
                  <a:lnTo>
                    <a:pt x="10827" y="6475"/>
                  </a:lnTo>
                  <a:lnTo>
                    <a:pt x="10905" y="6600"/>
                  </a:lnTo>
                  <a:lnTo>
                    <a:pt x="10983" y="6685"/>
                  </a:lnTo>
                  <a:lnTo>
                    <a:pt x="11086" y="6725"/>
                  </a:lnTo>
                  <a:lnTo>
                    <a:pt x="11191" y="6769"/>
                  </a:lnTo>
                  <a:lnTo>
                    <a:pt x="11191" y="15250"/>
                  </a:lnTo>
                  <a:lnTo>
                    <a:pt x="11113" y="15250"/>
                  </a:lnTo>
                  <a:lnTo>
                    <a:pt x="11036" y="15290"/>
                  </a:lnTo>
                  <a:lnTo>
                    <a:pt x="10905" y="15459"/>
                  </a:lnTo>
                  <a:lnTo>
                    <a:pt x="10800" y="15709"/>
                  </a:lnTo>
                  <a:lnTo>
                    <a:pt x="10775" y="15834"/>
                  </a:lnTo>
                  <a:lnTo>
                    <a:pt x="10775" y="16127"/>
                  </a:lnTo>
                  <a:lnTo>
                    <a:pt x="10800" y="16252"/>
                  </a:lnTo>
                  <a:lnTo>
                    <a:pt x="6142" y="20557"/>
                  </a:lnTo>
                  <a:lnTo>
                    <a:pt x="6065" y="20472"/>
                  </a:lnTo>
                  <a:lnTo>
                    <a:pt x="6012" y="20388"/>
                  </a:lnTo>
                  <a:lnTo>
                    <a:pt x="5909" y="20303"/>
                  </a:lnTo>
                  <a:lnTo>
                    <a:pt x="5726" y="20303"/>
                  </a:lnTo>
                  <a:lnTo>
                    <a:pt x="5648" y="20388"/>
                  </a:lnTo>
                  <a:lnTo>
                    <a:pt x="5570" y="20428"/>
                  </a:lnTo>
                  <a:lnTo>
                    <a:pt x="5518" y="20557"/>
                  </a:lnTo>
                  <a:lnTo>
                    <a:pt x="782" y="16168"/>
                  </a:lnTo>
                  <a:lnTo>
                    <a:pt x="808" y="15959"/>
                  </a:lnTo>
                  <a:lnTo>
                    <a:pt x="782" y="15749"/>
                  </a:lnTo>
                  <a:lnTo>
                    <a:pt x="705" y="15543"/>
                  </a:lnTo>
                  <a:lnTo>
                    <a:pt x="599" y="15415"/>
                  </a:lnTo>
                  <a:lnTo>
                    <a:pt x="469" y="15334"/>
                  </a:lnTo>
                  <a:lnTo>
                    <a:pt x="469" y="6475"/>
                  </a:lnTo>
                  <a:lnTo>
                    <a:pt x="599" y="6391"/>
                  </a:lnTo>
                  <a:lnTo>
                    <a:pt x="705" y="6266"/>
                  </a:lnTo>
                  <a:lnTo>
                    <a:pt x="755" y="6057"/>
                  </a:lnTo>
                  <a:lnTo>
                    <a:pt x="782" y="5847"/>
                  </a:lnTo>
                  <a:lnTo>
                    <a:pt x="755" y="5641"/>
                  </a:lnTo>
                  <a:lnTo>
                    <a:pt x="5465" y="1252"/>
                  </a:lnTo>
                  <a:lnTo>
                    <a:pt x="5543" y="1377"/>
                  </a:lnTo>
                  <a:lnTo>
                    <a:pt x="5623" y="1502"/>
                  </a:lnTo>
                  <a:lnTo>
                    <a:pt x="5726" y="1546"/>
                  </a:lnTo>
                  <a:lnTo>
                    <a:pt x="5831" y="1587"/>
                  </a:lnTo>
                  <a:lnTo>
                    <a:pt x="5934" y="1546"/>
                  </a:lnTo>
                  <a:lnTo>
                    <a:pt x="6012" y="1462"/>
                  </a:lnTo>
                  <a:lnTo>
                    <a:pt x="6117" y="1377"/>
                  </a:lnTo>
                  <a:lnTo>
                    <a:pt x="6168" y="1252"/>
                  </a:lnTo>
                  <a:close/>
                  <a:moveTo>
                    <a:pt x="16551" y="0"/>
                  </a:moveTo>
                  <a:lnTo>
                    <a:pt x="16448" y="84"/>
                  </a:lnTo>
                  <a:lnTo>
                    <a:pt x="16343" y="165"/>
                  </a:lnTo>
                  <a:lnTo>
                    <a:pt x="16265" y="250"/>
                  </a:lnTo>
                  <a:lnTo>
                    <a:pt x="16187" y="375"/>
                  </a:lnTo>
                  <a:lnTo>
                    <a:pt x="16135" y="544"/>
                  </a:lnTo>
                  <a:lnTo>
                    <a:pt x="16110" y="709"/>
                  </a:lnTo>
                  <a:lnTo>
                    <a:pt x="16110" y="1087"/>
                  </a:lnTo>
                  <a:lnTo>
                    <a:pt x="16135" y="1252"/>
                  </a:lnTo>
                  <a:lnTo>
                    <a:pt x="11710" y="5348"/>
                  </a:lnTo>
                  <a:lnTo>
                    <a:pt x="11633" y="5179"/>
                  </a:lnTo>
                  <a:lnTo>
                    <a:pt x="11502" y="5054"/>
                  </a:lnTo>
                  <a:lnTo>
                    <a:pt x="11374" y="4973"/>
                  </a:lnTo>
                  <a:lnTo>
                    <a:pt x="11244" y="4929"/>
                  </a:lnTo>
                  <a:lnTo>
                    <a:pt x="11113" y="4973"/>
                  </a:lnTo>
                  <a:lnTo>
                    <a:pt x="10983" y="5054"/>
                  </a:lnTo>
                  <a:lnTo>
                    <a:pt x="10878" y="5179"/>
                  </a:lnTo>
                  <a:lnTo>
                    <a:pt x="10775" y="5348"/>
                  </a:lnTo>
                  <a:lnTo>
                    <a:pt x="6220" y="1087"/>
                  </a:lnTo>
                  <a:lnTo>
                    <a:pt x="6248" y="918"/>
                  </a:lnTo>
                  <a:lnTo>
                    <a:pt x="6220" y="753"/>
                  </a:lnTo>
                  <a:lnTo>
                    <a:pt x="6195" y="628"/>
                  </a:lnTo>
                  <a:lnTo>
                    <a:pt x="6117" y="419"/>
                  </a:lnTo>
                  <a:lnTo>
                    <a:pt x="5987" y="294"/>
                  </a:lnTo>
                  <a:lnTo>
                    <a:pt x="5909" y="250"/>
                  </a:lnTo>
                  <a:lnTo>
                    <a:pt x="5726" y="250"/>
                  </a:lnTo>
                  <a:lnTo>
                    <a:pt x="5648" y="294"/>
                  </a:lnTo>
                  <a:lnTo>
                    <a:pt x="5518" y="419"/>
                  </a:lnTo>
                  <a:lnTo>
                    <a:pt x="5440" y="628"/>
                  </a:lnTo>
                  <a:lnTo>
                    <a:pt x="5415" y="753"/>
                  </a:lnTo>
                  <a:lnTo>
                    <a:pt x="5415" y="918"/>
                  </a:lnTo>
                  <a:lnTo>
                    <a:pt x="5440" y="1128"/>
                  </a:lnTo>
                  <a:lnTo>
                    <a:pt x="705" y="5473"/>
                  </a:lnTo>
                  <a:lnTo>
                    <a:pt x="652" y="5388"/>
                  </a:lnTo>
                  <a:lnTo>
                    <a:pt x="574" y="5307"/>
                  </a:lnTo>
                  <a:lnTo>
                    <a:pt x="496" y="5223"/>
                  </a:lnTo>
                  <a:lnTo>
                    <a:pt x="313" y="5223"/>
                  </a:lnTo>
                  <a:lnTo>
                    <a:pt x="236" y="5263"/>
                  </a:lnTo>
                  <a:lnTo>
                    <a:pt x="130" y="5388"/>
                  </a:lnTo>
                  <a:lnTo>
                    <a:pt x="27" y="5597"/>
                  </a:lnTo>
                  <a:lnTo>
                    <a:pt x="0" y="5722"/>
                  </a:lnTo>
                  <a:lnTo>
                    <a:pt x="0" y="5847"/>
                  </a:lnTo>
                  <a:lnTo>
                    <a:pt x="27" y="6101"/>
                  </a:lnTo>
                  <a:lnTo>
                    <a:pt x="105" y="6266"/>
                  </a:lnTo>
                  <a:lnTo>
                    <a:pt x="208" y="6391"/>
                  </a:lnTo>
                  <a:lnTo>
                    <a:pt x="366" y="6475"/>
                  </a:lnTo>
                  <a:lnTo>
                    <a:pt x="366" y="15334"/>
                  </a:lnTo>
                  <a:lnTo>
                    <a:pt x="208" y="15415"/>
                  </a:lnTo>
                  <a:lnTo>
                    <a:pt x="105" y="15543"/>
                  </a:lnTo>
                  <a:lnTo>
                    <a:pt x="27" y="15749"/>
                  </a:lnTo>
                  <a:lnTo>
                    <a:pt x="0" y="15959"/>
                  </a:lnTo>
                  <a:lnTo>
                    <a:pt x="0" y="16127"/>
                  </a:lnTo>
                  <a:lnTo>
                    <a:pt x="27" y="16212"/>
                  </a:lnTo>
                  <a:lnTo>
                    <a:pt x="105" y="16418"/>
                  </a:lnTo>
                  <a:lnTo>
                    <a:pt x="236" y="16587"/>
                  </a:lnTo>
                  <a:lnTo>
                    <a:pt x="313" y="16627"/>
                  </a:lnTo>
                  <a:lnTo>
                    <a:pt x="391" y="16627"/>
                  </a:lnTo>
                  <a:lnTo>
                    <a:pt x="496" y="16587"/>
                  </a:lnTo>
                  <a:lnTo>
                    <a:pt x="599" y="16546"/>
                  </a:lnTo>
                  <a:lnTo>
                    <a:pt x="677" y="16462"/>
                  </a:lnTo>
                  <a:lnTo>
                    <a:pt x="730" y="16337"/>
                  </a:lnTo>
                  <a:lnTo>
                    <a:pt x="5465" y="20682"/>
                  </a:lnTo>
                  <a:lnTo>
                    <a:pt x="5415" y="20932"/>
                  </a:lnTo>
                  <a:lnTo>
                    <a:pt x="5465" y="21181"/>
                  </a:lnTo>
                  <a:lnTo>
                    <a:pt x="5543" y="21391"/>
                  </a:lnTo>
                  <a:lnTo>
                    <a:pt x="5673" y="21516"/>
                  </a:lnTo>
                  <a:lnTo>
                    <a:pt x="5751" y="21560"/>
                  </a:lnTo>
                  <a:lnTo>
                    <a:pt x="5909" y="21560"/>
                  </a:lnTo>
                  <a:lnTo>
                    <a:pt x="5959" y="21516"/>
                  </a:lnTo>
                  <a:lnTo>
                    <a:pt x="6090" y="21391"/>
                  </a:lnTo>
                  <a:lnTo>
                    <a:pt x="6195" y="21181"/>
                  </a:lnTo>
                  <a:lnTo>
                    <a:pt x="6195" y="21056"/>
                  </a:lnTo>
                  <a:lnTo>
                    <a:pt x="6220" y="20932"/>
                  </a:lnTo>
                  <a:lnTo>
                    <a:pt x="6195" y="20722"/>
                  </a:lnTo>
                  <a:lnTo>
                    <a:pt x="10853" y="16377"/>
                  </a:lnTo>
                  <a:lnTo>
                    <a:pt x="10930" y="16546"/>
                  </a:lnTo>
                  <a:lnTo>
                    <a:pt x="11008" y="16627"/>
                  </a:lnTo>
                  <a:lnTo>
                    <a:pt x="11113" y="16711"/>
                  </a:lnTo>
                  <a:lnTo>
                    <a:pt x="11374" y="16711"/>
                  </a:lnTo>
                  <a:lnTo>
                    <a:pt x="11477" y="16627"/>
                  </a:lnTo>
                  <a:lnTo>
                    <a:pt x="11633" y="16377"/>
                  </a:lnTo>
                  <a:lnTo>
                    <a:pt x="16290" y="20682"/>
                  </a:lnTo>
                  <a:lnTo>
                    <a:pt x="16265" y="20807"/>
                  </a:lnTo>
                  <a:lnTo>
                    <a:pt x="16265" y="21056"/>
                  </a:lnTo>
                  <a:lnTo>
                    <a:pt x="16290" y="21181"/>
                  </a:lnTo>
                  <a:lnTo>
                    <a:pt x="16370" y="21391"/>
                  </a:lnTo>
                  <a:lnTo>
                    <a:pt x="16499" y="21516"/>
                  </a:lnTo>
                  <a:lnTo>
                    <a:pt x="16579" y="21560"/>
                  </a:lnTo>
                  <a:lnTo>
                    <a:pt x="16656" y="21600"/>
                  </a:lnTo>
                  <a:lnTo>
                    <a:pt x="16734" y="21560"/>
                  </a:lnTo>
                  <a:lnTo>
                    <a:pt x="16812" y="21516"/>
                  </a:lnTo>
                  <a:lnTo>
                    <a:pt x="16942" y="21391"/>
                  </a:lnTo>
                  <a:lnTo>
                    <a:pt x="17045" y="21181"/>
                  </a:lnTo>
                  <a:lnTo>
                    <a:pt x="17073" y="21056"/>
                  </a:lnTo>
                  <a:lnTo>
                    <a:pt x="17073" y="20932"/>
                  </a:lnTo>
                  <a:lnTo>
                    <a:pt x="17045" y="20722"/>
                  </a:lnTo>
                  <a:lnTo>
                    <a:pt x="21600" y="16462"/>
                  </a:lnTo>
                  <a:lnTo>
                    <a:pt x="21600" y="16293"/>
                  </a:lnTo>
                  <a:lnTo>
                    <a:pt x="16995" y="20557"/>
                  </a:lnTo>
                  <a:lnTo>
                    <a:pt x="16942" y="20428"/>
                  </a:lnTo>
                  <a:lnTo>
                    <a:pt x="16865" y="20348"/>
                  </a:lnTo>
                  <a:lnTo>
                    <a:pt x="16759" y="20303"/>
                  </a:lnTo>
                  <a:lnTo>
                    <a:pt x="16656" y="20263"/>
                  </a:lnTo>
                  <a:lnTo>
                    <a:pt x="16579" y="20303"/>
                  </a:lnTo>
                  <a:lnTo>
                    <a:pt x="16473" y="20348"/>
                  </a:lnTo>
                  <a:lnTo>
                    <a:pt x="16396" y="20428"/>
                  </a:lnTo>
                  <a:lnTo>
                    <a:pt x="16343" y="20557"/>
                  </a:lnTo>
                  <a:lnTo>
                    <a:pt x="11685" y="16212"/>
                  </a:lnTo>
                  <a:lnTo>
                    <a:pt x="11710" y="15959"/>
                  </a:lnTo>
                  <a:lnTo>
                    <a:pt x="11710" y="15834"/>
                  </a:lnTo>
                  <a:lnTo>
                    <a:pt x="11685" y="15709"/>
                  </a:lnTo>
                  <a:lnTo>
                    <a:pt x="11582" y="15499"/>
                  </a:lnTo>
                  <a:lnTo>
                    <a:pt x="11452" y="15334"/>
                  </a:lnTo>
                  <a:lnTo>
                    <a:pt x="11294" y="15250"/>
                  </a:lnTo>
                  <a:lnTo>
                    <a:pt x="11294" y="6769"/>
                  </a:lnTo>
                  <a:lnTo>
                    <a:pt x="11399" y="6725"/>
                  </a:lnTo>
                  <a:lnTo>
                    <a:pt x="11502" y="6644"/>
                  </a:lnTo>
                  <a:lnTo>
                    <a:pt x="11582" y="6560"/>
                  </a:lnTo>
                  <a:lnTo>
                    <a:pt x="11660" y="6475"/>
                  </a:lnTo>
                  <a:lnTo>
                    <a:pt x="11710" y="6310"/>
                  </a:lnTo>
                  <a:lnTo>
                    <a:pt x="11763" y="6181"/>
                  </a:lnTo>
                  <a:lnTo>
                    <a:pt x="11791" y="6016"/>
                  </a:lnTo>
                  <a:lnTo>
                    <a:pt x="11816" y="5847"/>
                  </a:lnTo>
                  <a:lnTo>
                    <a:pt x="11791" y="5682"/>
                  </a:lnTo>
                  <a:lnTo>
                    <a:pt x="11763" y="5473"/>
                  </a:lnTo>
                  <a:lnTo>
                    <a:pt x="16187" y="1377"/>
                  </a:lnTo>
                  <a:lnTo>
                    <a:pt x="16265" y="1546"/>
                  </a:lnTo>
                  <a:lnTo>
                    <a:pt x="16396" y="1712"/>
                  </a:lnTo>
                  <a:lnTo>
                    <a:pt x="16526" y="1796"/>
                  </a:lnTo>
                  <a:lnTo>
                    <a:pt x="16812" y="1796"/>
                  </a:lnTo>
                  <a:lnTo>
                    <a:pt x="16942" y="1712"/>
                  </a:lnTo>
                  <a:lnTo>
                    <a:pt x="17073" y="1546"/>
                  </a:lnTo>
                  <a:lnTo>
                    <a:pt x="17151" y="1377"/>
                  </a:lnTo>
                  <a:lnTo>
                    <a:pt x="21600" y="5513"/>
                  </a:lnTo>
                  <a:lnTo>
                    <a:pt x="21600" y="5307"/>
                  </a:lnTo>
                  <a:lnTo>
                    <a:pt x="17203" y="1212"/>
                  </a:lnTo>
                  <a:lnTo>
                    <a:pt x="17228" y="1087"/>
                  </a:lnTo>
                  <a:lnTo>
                    <a:pt x="17228" y="709"/>
                  </a:lnTo>
                  <a:lnTo>
                    <a:pt x="17176" y="544"/>
                  </a:lnTo>
                  <a:lnTo>
                    <a:pt x="17123" y="375"/>
                  </a:lnTo>
                  <a:lnTo>
                    <a:pt x="17073" y="250"/>
                  </a:lnTo>
                  <a:lnTo>
                    <a:pt x="16968" y="165"/>
                  </a:lnTo>
                  <a:lnTo>
                    <a:pt x="16890" y="84"/>
                  </a:lnTo>
                  <a:lnTo>
                    <a:pt x="1678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06" name="Google Shape;71;p5"/>
            <p:cNvSpPr/>
            <p:nvPr/>
          </p:nvSpPr>
          <p:spPr>
            <a:xfrm>
              <a:off x="6162633" y="-1"/>
              <a:ext cx="2981279" cy="181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31" y="4442"/>
                  </a:moveTo>
                  <a:lnTo>
                    <a:pt x="14397" y="5828"/>
                  </a:lnTo>
                  <a:lnTo>
                    <a:pt x="14388" y="5885"/>
                  </a:lnTo>
                  <a:lnTo>
                    <a:pt x="14380" y="5955"/>
                  </a:lnTo>
                  <a:lnTo>
                    <a:pt x="14388" y="6026"/>
                  </a:lnTo>
                  <a:lnTo>
                    <a:pt x="14397" y="6083"/>
                  </a:lnTo>
                  <a:lnTo>
                    <a:pt x="14414" y="6125"/>
                  </a:lnTo>
                  <a:lnTo>
                    <a:pt x="14432" y="6168"/>
                  </a:lnTo>
                  <a:lnTo>
                    <a:pt x="14457" y="6210"/>
                  </a:lnTo>
                  <a:lnTo>
                    <a:pt x="14492" y="6238"/>
                  </a:lnTo>
                  <a:lnTo>
                    <a:pt x="14518" y="6267"/>
                  </a:lnTo>
                  <a:lnTo>
                    <a:pt x="14561" y="6267"/>
                  </a:lnTo>
                  <a:lnTo>
                    <a:pt x="14561" y="9152"/>
                  </a:lnTo>
                  <a:lnTo>
                    <a:pt x="14509" y="9180"/>
                  </a:lnTo>
                  <a:lnTo>
                    <a:pt x="14466" y="9223"/>
                  </a:lnTo>
                  <a:lnTo>
                    <a:pt x="14432" y="9294"/>
                  </a:lnTo>
                  <a:lnTo>
                    <a:pt x="14432" y="9336"/>
                  </a:lnTo>
                  <a:lnTo>
                    <a:pt x="14423" y="9393"/>
                  </a:lnTo>
                  <a:lnTo>
                    <a:pt x="14432" y="9464"/>
                  </a:lnTo>
                  <a:lnTo>
                    <a:pt x="12939" y="10878"/>
                  </a:lnTo>
                  <a:lnTo>
                    <a:pt x="12913" y="10822"/>
                  </a:lnTo>
                  <a:lnTo>
                    <a:pt x="12870" y="10778"/>
                  </a:lnTo>
                  <a:lnTo>
                    <a:pt x="12827" y="10751"/>
                  </a:lnTo>
                  <a:lnTo>
                    <a:pt x="12775" y="10736"/>
                  </a:lnTo>
                  <a:lnTo>
                    <a:pt x="12724" y="10751"/>
                  </a:lnTo>
                  <a:lnTo>
                    <a:pt x="12681" y="10778"/>
                  </a:lnTo>
                  <a:lnTo>
                    <a:pt x="12637" y="10822"/>
                  </a:lnTo>
                  <a:lnTo>
                    <a:pt x="12612" y="10878"/>
                  </a:lnTo>
                  <a:lnTo>
                    <a:pt x="11153" y="9491"/>
                  </a:lnTo>
                  <a:lnTo>
                    <a:pt x="11162" y="9449"/>
                  </a:lnTo>
                  <a:lnTo>
                    <a:pt x="11162" y="9336"/>
                  </a:lnTo>
                  <a:lnTo>
                    <a:pt x="11153" y="9280"/>
                  </a:lnTo>
                  <a:lnTo>
                    <a:pt x="11137" y="9223"/>
                  </a:lnTo>
                  <a:lnTo>
                    <a:pt x="11119" y="9180"/>
                  </a:lnTo>
                  <a:lnTo>
                    <a:pt x="11093" y="9152"/>
                  </a:lnTo>
                  <a:lnTo>
                    <a:pt x="11059" y="9110"/>
                  </a:lnTo>
                  <a:lnTo>
                    <a:pt x="11033" y="9096"/>
                  </a:lnTo>
                  <a:lnTo>
                    <a:pt x="10999" y="9081"/>
                  </a:lnTo>
                  <a:lnTo>
                    <a:pt x="10999" y="6181"/>
                  </a:lnTo>
                  <a:lnTo>
                    <a:pt x="11042" y="6154"/>
                  </a:lnTo>
                  <a:lnTo>
                    <a:pt x="11076" y="6097"/>
                  </a:lnTo>
                  <a:lnTo>
                    <a:pt x="11102" y="6041"/>
                  </a:lnTo>
                  <a:lnTo>
                    <a:pt x="11111" y="5955"/>
                  </a:lnTo>
                  <a:lnTo>
                    <a:pt x="11102" y="5885"/>
                  </a:lnTo>
                  <a:lnTo>
                    <a:pt x="12620" y="4442"/>
                  </a:lnTo>
                  <a:lnTo>
                    <a:pt x="12646" y="4499"/>
                  </a:lnTo>
                  <a:lnTo>
                    <a:pt x="12681" y="4555"/>
                  </a:lnTo>
                  <a:lnTo>
                    <a:pt x="12724" y="4583"/>
                  </a:lnTo>
                  <a:lnTo>
                    <a:pt x="12827" y="4583"/>
                  </a:lnTo>
                  <a:lnTo>
                    <a:pt x="12870" y="4555"/>
                  </a:lnTo>
                  <a:lnTo>
                    <a:pt x="12905" y="4499"/>
                  </a:lnTo>
                  <a:lnTo>
                    <a:pt x="12931" y="4442"/>
                  </a:lnTo>
                  <a:close/>
                  <a:moveTo>
                    <a:pt x="9316" y="4428"/>
                  </a:moveTo>
                  <a:lnTo>
                    <a:pt x="10852" y="5870"/>
                  </a:lnTo>
                  <a:lnTo>
                    <a:pt x="10843" y="5913"/>
                  </a:lnTo>
                  <a:lnTo>
                    <a:pt x="10843" y="5955"/>
                  </a:lnTo>
                  <a:lnTo>
                    <a:pt x="10852" y="6041"/>
                  </a:lnTo>
                  <a:lnTo>
                    <a:pt x="10877" y="6112"/>
                  </a:lnTo>
                  <a:lnTo>
                    <a:pt x="10912" y="6154"/>
                  </a:lnTo>
                  <a:lnTo>
                    <a:pt x="10964" y="6181"/>
                  </a:lnTo>
                  <a:lnTo>
                    <a:pt x="10964" y="9081"/>
                  </a:lnTo>
                  <a:lnTo>
                    <a:pt x="10930" y="9096"/>
                  </a:lnTo>
                  <a:lnTo>
                    <a:pt x="10895" y="9110"/>
                  </a:lnTo>
                  <a:lnTo>
                    <a:pt x="10869" y="9138"/>
                  </a:lnTo>
                  <a:lnTo>
                    <a:pt x="10817" y="9223"/>
                  </a:lnTo>
                  <a:lnTo>
                    <a:pt x="10800" y="9280"/>
                  </a:lnTo>
                  <a:lnTo>
                    <a:pt x="10792" y="9336"/>
                  </a:lnTo>
                  <a:lnTo>
                    <a:pt x="10792" y="9449"/>
                  </a:lnTo>
                  <a:lnTo>
                    <a:pt x="10800" y="9506"/>
                  </a:lnTo>
                  <a:lnTo>
                    <a:pt x="9299" y="10920"/>
                  </a:lnTo>
                  <a:lnTo>
                    <a:pt x="9274" y="10878"/>
                  </a:lnTo>
                  <a:lnTo>
                    <a:pt x="9247" y="10849"/>
                  </a:lnTo>
                  <a:lnTo>
                    <a:pt x="9213" y="10835"/>
                  </a:lnTo>
                  <a:lnTo>
                    <a:pt x="9178" y="10822"/>
                  </a:lnTo>
                  <a:lnTo>
                    <a:pt x="9144" y="10835"/>
                  </a:lnTo>
                  <a:lnTo>
                    <a:pt x="9109" y="10849"/>
                  </a:lnTo>
                  <a:lnTo>
                    <a:pt x="9083" y="10878"/>
                  </a:lnTo>
                  <a:lnTo>
                    <a:pt x="9066" y="10920"/>
                  </a:lnTo>
                  <a:lnTo>
                    <a:pt x="7565" y="9506"/>
                  </a:lnTo>
                  <a:lnTo>
                    <a:pt x="7574" y="9449"/>
                  </a:lnTo>
                  <a:lnTo>
                    <a:pt x="7574" y="9322"/>
                  </a:lnTo>
                  <a:lnTo>
                    <a:pt x="7565" y="9265"/>
                  </a:lnTo>
                  <a:lnTo>
                    <a:pt x="7548" y="9223"/>
                  </a:lnTo>
                  <a:lnTo>
                    <a:pt x="7522" y="9180"/>
                  </a:lnTo>
                  <a:lnTo>
                    <a:pt x="7496" y="9138"/>
                  </a:lnTo>
                  <a:lnTo>
                    <a:pt x="7470" y="9110"/>
                  </a:lnTo>
                  <a:lnTo>
                    <a:pt x="7436" y="9081"/>
                  </a:lnTo>
                  <a:lnTo>
                    <a:pt x="7401" y="9067"/>
                  </a:lnTo>
                  <a:lnTo>
                    <a:pt x="7401" y="6267"/>
                  </a:lnTo>
                  <a:lnTo>
                    <a:pt x="7436" y="6252"/>
                  </a:lnTo>
                  <a:lnTo>
                    <a:pt x="7470" y="6225"/>
                  </a:lnTo>
                  <a:lnTo>
                    <a:pt x="7522" y="6168"/>
                  </a:lnTo>
                  <a:lnTo>
                    <a:pt x="7539" y="6125"/>
                  </a:lnTo>
                  <a:lnTo>
                    <a:pt x="7557" y="6068"/>
                  </a:lnTo>
                  <a:lnTo>
                    <a:pt x="7565" y="6012"/>
                  </a:lnTo>
                  <a:lnTo>
                    <a:pt x="7565" y="5899"/>
                  </a:lnTo>
                  <a:lnTo>
                    <a:pt x="7557" y="5842"/>
                  </a:lnTo>
                  <a:lnTo>
                    <a:pt x="9040" y="4428"/>
                  </a:lnTo>
                  <a:lnTo>
                    <a:pt x="9066" y="4484"/>
                  </a:lnTo>
                  <a:lnTo>
                    <a:pt x="9101" y="4512"/>
                  </a:lnTo>
                  <a:lnTo>
                    <a:pt x="9135" y="4541"/>
                  </a:lnTo>
                  <a:lnTo>
                    <a:pt x="9178" y="4555"/>
                  </a:lnTo>
                  <a:lnTo>
                    <a:pt x="9221" y="4541"/>
                  </a:lnTo>
                  <a:lnTo>
                    <a:pt x="9264" y="4512"/>
                  </a:lnTo>
                  <a:lnTo>
                    <a:pt x="9316" y="4428"/>
                  </a:lnTo>
                  <a:close/>
                  <a:moveTo>
                    <a:pt x="16528" y="4442"/>
                  </a:moveTo>
                  <a:lnTo>
                    <a:pt x="18020" y="5857"/>
                  </a:lnTo>
                  <a:lnTo>
                    <a:pt x="18003" y="5899"/>
                  </a:lnTo>
                  <a:lnTo>
                    <a:pt x="18003" y="6012"/>
                  </a:lnTo>
                  <a:lnTo>
                    <a:pt x="18012" y="6054"/>
                  </a:lnTo>
                  <a:lnTo>
                    <a:pt x="18029" y="6097"/>
                  </a:lnTo>
                  <a:lnTo>
                    <a:pt x="18046" y="6139"/>
                  </a:lnTo>
                  <a:lnTo>
                    <a:pt x="18072" y="6168"/>
                  </a:lnTo>
                  <a:lnTo>
                    <a:pt x="18098" y="6196"/>
                  </a:lnTo>
                  <a:lnTo>
                    <a:pt x="18124" y="6210"/>
                  </a:lnTo>
                  <a:lnTo>
                    <a:pt x="18150" y="6225"/>
                  </a:lnTo>
                  <a:lnTo>
                    <a:pt x="18150" y="9167"/>
                  </a:lnTo>
                  <a:lnTo>
                    <a:pt x="18106" y="9194"/>
                  </a:lnTo>
                  <a:lnTo>
                    <a:pt x="18072" y="9238"/>
                  </a:lnTo>
                  <a:lnTo>
                    <a:pt x="18046" y="9307"/>
                  </a:lnTo>
                  <a:lnTo>
                    <a:pt x="18037" y="9393"/>
                  </a:lnTo>
                  <a:lnTo>
                    <a:pt x="18037" y="9449"/>
                  </a:lnTo>
                  <a:lnTo>
                    <a:pt x="16502" y="10920"/>
                  </a:lnTo>
                  <a:lnTo>
                    <a:pt x="16476" y="10864"/>
                  </a:lnTo>
                  <a:lnTo>
                    <a:pt x="16442" y="10835"/>
                  </a:lnTo>
                  <a:lnTo>
                    <a:pt x="16407" y="10807"/>
                  </a:lnTo>
                  <a:lnTo>
                    <a:pt x="16330" y="10807"/>
                  </a:lnTo>
                  <a:lnTo>
                    <a:pt x="16295" y="10835"/>
                  </a:lnTo>
                  <a:lnTo>
                    <a:pt x="16269" y="10864"/>
                  </a:lnTo>
                  <a:lnTo>
                    <a:pt x="16243" y="10906"/>
                  </a:lnTo>
                  <a:lnTo>
                    <a:pt x="14708" y="9464"/>
                  </a:lnTo>
                  <a:lnTo>
                    <a:pt x="14716" y="9393"/>
                  </a:lnTo>
                  <a:lnTo>
                    <a:pt x="14708" y="9307"/>
                  </a:lnTo>
                  <a:lnTo>
                    <a:pt x="14682" y="9238"/>
                  </a:lnTo>
                  <a:lnTo>
                    <a:pt x="14639" y="9180"/>
                  </a:lnTo>
                  <a:lnTo>
                    <a:pt x="14595" y="9152"/>
                  </a:lnTo>
                  <a:lnTo>
                    <a:pt x="14595" y="6267"/>
                  </a:lnTo>
                  <a:lnTo>
                    <a:pt x="14630" y="6252"/>
                  </a:lnTo>
                  <a:lnTo>
                    <a:pt x="14656" y="6238"/>
                  </a:lnTo>
                  <a:lnTo>
                    <a:pt x="14690" y="6210"/>
                  </a:lnTo>
                  <a:lnTo>
                    <a:pt x="14716" y="6168"/>
                  </a:lnTo>
                  <a:lnTo>
                    <a:pt x="14733" y="6125"/>
                  </a:lnTo>
                  <a:lnTo>
                    <a:pt x="14751" y="6068"/>
                  </a:lnTo>
                  <a:lnTo>
                    <a:pt x="14759" y="6012"/>
                  </a:lnTo>
                  <a:lnTo>
                    <a:pt x="14759" y="5899"/>
                  </a:lnTo>
                  <a:lnTo>
                    <a:pt x="14743" y="5828"/>
                  </a:lnTo>
                  <a:lnTo>
                    <a:pt x="16217" y="4442"/>
                  </a:lnTo>
                  <a:lnTo>
                    <a:pt x="16243" y="4499"/>
                  </a:lnTo>
                  <a:lnTo>
                    <a:pt x="16277" y="4541"/>
                  </a:lnTo>
                  <a:lnTo>
                    <a:pt x="16321" y="4570"/>
                  </a:lnTo>
                  <a:lnTo>
                    <a:pt x="16373" y="4583"/>
                  </a:lnTo>
                  <a:lnTo>
                    <a:pt x="16415" y="4570"/>
                  </a:lnTo>
                  <a:lnTo>
                    <a:pt x="16459" y="4541"/>
                  </a:lnTo>
                  <a:lnTo>
                    <a:pt x="16493" y="4499"/>
                  </a:lnTo>
                  <a:lnTo>
                    <a:pt x="16528" y="4442"/>
                  </a:lnTo>
                  <a:close/>
                  <a:moveTo>
                    <a:pt x="11137" y="9548"/>
                  </a:moveTo>
                  <a:lnTo>
                    <a:pt x="12594" y="10920"/>
                  </a:lnTo>
                  <a:lnTo>
                    <a:pt x="12577" y="10991"/>
                  </a:lnTo>
                  <a:lnTo>
                    <a:pt x="12577" y="11133"/>
                  </a:lnTo>
                  <a:lnTo>
                    <a:pt x="12586" y="11189"/>
                  </a:lnTo>
                  <a:lnTo>
                    <a:pt x="12603" y="11246"/>
                  </a:lnTo>
                  <a:lnTo>
                    <a:pt x="12655" y="11330"/>
                  </a:lnTo>
                  <a:lnTo>
                    <a:pt x="12689" y="11359"/>
                  </a:lnTo>
                  <a:lnTo>
                    <a:pt x="12724" y="11388"/>
                  </a:lnTo>
                  <a:lnTo>
                    <a:pt x="12758" y="11401"/>
                  </a:lnTo>
                  <a:lnTo>
                    <a:pt x="12758" y="14272"/>
                  </a:lnTo>
                  <a:lnTo>
                    <a:pt x="12715" y="14301"/>
                  </a:lnTo>
                  <a:lnTo>
                    <a:pt x="12672" y="14343"/>
                  </a:lnTo>
                  <a:lnTo>
                    <a:pt x="12646" y="14414"/>
                  </a:lnTo>
                  <a:lnTo>
                    <a:pt x="12637" y="14499"/>
                  </a:lnTo>
                  <a:lnTo>
                    <a:pt x="12646" y="14570"/>
                  </a:lnTo>
                  <a:lnTo>
                    <a:pt x="11084" y="16041"/>
                  </a:lnTo>
                  <a:lnTo>
                    <a:pt x="11059" y="16012"/>
                  </a:lnTo>
                  <a:lnTo>
                    <a:pt x="11033" y="15985"/>
                  </a:lnTo>
                  <a:lnTo>
                    <a:pt x="11007" y="15956"/>
                  </a:lnTo>
                  <a:lnTo>
                    <a:pt x="10946" y="15956"/>
                  </a:lnTo>
                  <a:lnTo>
                    <a:pt x="10921" y="15985"/>
                  </a:lnTo>
                  <a:lnTo>
                    <a:pt x="10895" y="16012"/>
                  </a:lnTo>
                  <a:lnTo>
                    <a:pt x="10877" y="16041"/>
                  </a:lnTo>
                  <a:lnTo>
                    <a:pt x="9351" y="14598"/>
                  </a:lnTo>
                  <a:lnTo>
                    <a:pt x="9359" y="14541"/>
                  </a:lnTo>
                  <a:lnTo>
                    <a:pt x="9359" y="14443"/>
                  </a:lnTo>
                  <a:lnTo>
                    <a:pt x="9351" y="14385"/>
                  </a:lnTo>
                  <a:lnTo>
                    <a:pt x="9316" y="14301"/>
                  </a:lnTo>
                  <a:lnTo>
                    <a:pt x="9290" y="14259"/>
                  </a:lnTo>
                  <a:lnTo>
                    <a:pt x="9264" y="14230"/>
                  </a:lnTo>
                  <a:lnTo>
                    <a:pt x="9230" y="14216"/>
                  </a:lnTo>
                  <a:lnTo>
                    <a:pt x="9195" y="14201"/>
                  </a:lnTo>
                  <a:lnTo>
                    <a:pt x="9195" y="11302"/>
                  </a:lnTo>
                  <a:lnTo>
                    <a:pt x="9247" y="11274"/>
                  </a:lnTo>
                  <a:lnTo>
                    <a:pt x="9290" y="11217"/>
                  </a:lnTo>
                  <a:lnTo>
                    <a:pt x="9316" y="11146"/>
                  </a:lnTo>
                  <a:lnTo>
                    <a:pt x="9325" y="11062"/>
                  </a:lnTo>
                  <a:lnTo>
                    <a:pt x="9325" y="11019"/>
                  </a:lnTo>
                  <a:lnTo>
                    <a:pt x="9316" y="10977"/>
                  </a:lnTo>
                  <a:lnTo>
                    <a:pt x="10817" y="9548"/>
                  </a:lnTo>
                  <a:lnTo>
                    <a:pt x="10886" y="9662"/>
                  </a:lnTo>
                  <a:lnTo>
                    <a:pt x="10930" y="9690"/>
                  </a:lnTo>
                  <a:lnTo>
                    <a:pt x="11024" y="9690"/>
                  </a:lnTo>
                  <a:lnTo>
                    <a:pt x="11068" y="9647"/>
                  </a:lnTo>
                  <a:lnTo>
                    <a:pt x="11111" y="9604"/>
                  </a:lnTo>
                  <a:lnTo>
                    <a:pt x="11137" y="9548"/>
                  </a:lnTo>
                  <a:close/>
                  <a:moveTo>
                    <a:pt x="2096" y="14612"/>
                  </a:moveTo>
                  <a:lnTo>
                    <a:pt x="3606" y="16027"/>
                  </a:lnTo>
                  <a:lnTo>
                    <a:pt x="3597" y="16098"/>
                  </a:lnTo>
                  <a:lnTo>
                    <a:pt x="3588" y="16167"/>
                  </a:lnTo>
                  <a:lnTo>
                    <a:pt x="3588" y="16225"/>
                  </a:lnTo>
                  <a:lnTo>
                    <a:pt x="3606" y="16295"/>
                  </a:lnTo>
                  <a:lnTo>
                    <a:pt x="3623" y="16338"/>
                  </a:lnTo>
                  <a:lnTo>
                    <a:pt x="3640" y="16394"/>
                  </a:lnTo>
                  <a:lnTo>
                    <a:pt x="3666" y="16437"/>
                  </a:lnTo>
                  <a:lnTo>
                    <a:pt x="3701" y="16465"/>
                  </a:lnTo>
                  <a:lnTo>
                    <a:pt x="3735" y="16479"/>
                  </a:lnTo>
                  <a:lnTo>
                    <a:pt x="3770" y="16493"/>
                  </a:lnTo>
                  <a:lnTo>
                    <a:pt x="3770" y="19280"/>
                  </a:lnTo>
                  <a:lnTo>
                    <a:pt x="3735" y="19293"/>
                  </a:lnTo>
                  <a:lnTo>
                    <a:pt x="3701" y="19308"/>
                  </a:lnTo>
                  <a:lnTo>
                    <a:pt x="3675" y="19337"/>
                  </a:lnTo>
                  <a:lnTo>
                    <a:pt x="3640" y="19379"/>
                  </a:lnTo>
                  <a:lnTo>
                    <a:pt x="3623" y="19421"/>
                  </a:lnTo>
                  <a:lnTo>
                    <a:pt x="3606" y="19477"/>
                  </a:lnTo>
                  <a:lnTo>
                    <a:pt x="3597" y="19535"/>
                  </a:lnTo>
                  <a:lnTo>
                    <a:pt x="3588" y="19591"/>
                  </a:lnTo>
                  <a:lnTo>
                    <a:pt x="3597" y="19661"/>
                  </a:lnTo>
                  <a:lnTo>
                    <a:pt x="3606" y="19719"/>
                  </a:lnTo>
                  <a:lnTo>
                    <a:pt x="2148" y="21090"/>
                  </a:lnTo>
                  <a:lnTo>
                    <a:pt x="2122" y="21034"/>
                  </a:lnTo>
                  <a:lnTo>
                    <a:pt x="2079" y="20991"/>
                  </a:lnTo>
                  <a:lnTo>
                    <a:pt x="2036" y="20963"/>
                  </a:lnTo>
                  <a:lnTo>
                    <a:pt x="1941" y="20963"/>
                  </a:lnTo>
                  <a:lnTo>
                    <a:pt x="1898" y="20991"/>
                  </a:lnTo>
                  <a:lnTo>
                    <a:pt x="1863" y="21034"/>
                  </a:lnTo>
                  <a:lnTo>
                    <a:pt x="1829" y="21090"/>
                  </a:lnTo>
                  <a:lnTo>
                    <a:pt x="371" y="19704"/>
                  </a:lnTo>
                  <a:lnTo>
                    <a:pt x="380" y="19661"/>
                  </a:lnTo>
                  <a:lnTo>
                    <a:pt x="380" y="19535"/>
                  </a:lnTo>
                  <a:lnTo>
                    <a:pt x="371" y="19477"/>
                  </a:lnTo>
                  <a:lnTo>
                    <a:pt x="353" y="19435"/>
                  </a:lnTo>
                  <a:lnTo>
                    <a:pt x="337" y="19393"/>
                  </a:lnTo>
                  <a:lnTo>
                    <a:pt x="311" y="19351"/>
                  </a:lnTo>
                  <a:lnTo>
                    <a:pt x="276" y="19322"/>
                  </a:lnTo>
                  <a:lnTo>
                    <a:pt x="250" y="19293"/>
                  </a:lnTo>
                  <a:lnTo>
                    <a:pt x="215" y="19293"/>
                  </a:lnTo>
                  <a:lnTo>
                    <a:pt x="215" y="16451"/>
                  </a:lnTo>
                  <a:lnTo>
                    <a:pt x="242" y="16437"/>
                  </a:lnTo>
                  <a:lnTo>
                    <a:pt x="276" y="16422"/>
                  </a:lnTo>
                  <a:lnTo>
                    <a:pt x="302" y="16394"/>
                  </a:lnTo>
                  <a:lnTo>
                    <a:pt x="319" y="16366"/>
                  </a:lnTo>
                  <a:lnTo>
                    <a:pt x="345" y="16324"/>
                  </a:lnTo>
                  <a:lnTo>
                    <a:pt x="353" y="16267"/>
                  </a:lnTo>
                  <a:lnTo>
                    <a:pt x="362" y="16225"/>
                  </a:lnTo>
                  <a:lnTo>
                    <a:pt x="371" y="16167"/>
                  </a:lnTo>
                  <a:lnTo>
                    <a:pt x="362" y="16111"/>
                  </a:lnTo>
                  <a:lnTo>
                    <a:pt x="353" y="16054"/>
                  </a:lnTo>
                  <a:lnTo>
                    <a:pt x="1881" y="14612"/>
                  </a:lnTo>
                  <a:lnTo>
                    <a:pt x="1906" y="14654"/>
                  </a:lnTo>
                  <a:lnTo>
                    <a:pt x="1932" y="14683"/>
                  </a:lnTo>
                  <a:lnTo>
                    <a:pt x="1958" y="14696"/>
                  </a:lnTo>
                  <a:lnTo>
                    <a:pt x="1993" y="14711"/>
                  </a:lnTo>
                  <a:lnTo>
                    <a:pt x="2027" y="14696"/>
                  </a:lnTo>
                  <a:lnTo>
                    <a:pt x="2053" y="14683"/>
                  </a:lnTo>
                  <a:lnTo>
                    <a:pt x="2079" y="14654"/>
                  </a:lnTo>
                  <a:lnTo>
                    <a:pt x="2096" y="14612"/>
                  </a:lnTo>
                  <a:close/>
                  <a:moveTo>
                    <a:pt x="5753" y="14669"/>
                  </a:moveTo>
                  <a:lnTo>
                    <a:pt x="7203" y="16027"/>
                  </a:lnTo>
                  <a:lnTo>
                    <a:pt x="7186" y="16098"/>
                  </a:lnTo>
                  <a:lnTo>
                    <a:pt x="7177" y="16167"/>
                  </a:lnTo>
                  <a:lnTo>
                    <a:pt x="7186" y="16238"/>
                  </a:lnTo>
                  <a:lnTo>
                    <a:pt x="7194" y="16295"/>
                  </a:lnTo>
                  <a:lnTo>
                    <a:pt x="7212" y="16351"/>
                  </a:lnTo>
                  <a:lnTo>
                    <a:pt x="7237" y="16394"/>
                  </a:lnTo>
                  <a:lnTo>
                    <a:pt x="7263" y="16437"/>
                  </a:lnTo>
                  <a:lnTo>
                    <a:pt x="7298" y="16465"/>
                  </a:lnTo>
                  <a:lnTo>
                    <a:pt x="7332" y="16493"/>
                  </a:lnTo>
                  <a:lnTo>
                    <a:pt x="7367" y="16493"/>
                  </a:lnTo>
                  <a:lnTo>
                    <a:pt x="7367" y="19293"/>
                  </a:lnTo>
                  <a:lnTo>
                    <a:pt x="7332" y="19308"/>
                  </a:lnTo>
                  <a:lnTo>
                    <a:pt x="7298" y="19322"/>
                  </a:lnTo>
                  <a:lnTo>
                    <a:pt x="7272" y="19351"/>
                  </a:lnTo>
                  <a:lnTo>
                    <a:pt x="7246" y="19393"/>
                  </a:lnTo>
                  <a:lnTo>
                    <a:pt x="7229" y="19435"/>
                  </a:lnTo>
                  <a:lnTo>
                    <a:pt x="7212" y="19477"/>
                  </a:lnTo>
                  <a:lnTo>
                    <a:pt x="7203" y="19535"/>
                  </a:lnTo>
                  <a:lnTo>
                    <a:pt x="7194" y="19591"/>
                  </a:lnTo>
                  <a:lnTo>
                    <a:pt x="7203" y="19661"/>
                  </a:lnTo>
                  <a:lnTo>
                    <a:pt x="7212" y="19704"/>
                  </a:lnTo>
                  <a:lnTo>
                    <a:pt x="5753" y="21090"/>
                  </a:lnTo>
                  <a:lnTo>
                    <a:pt x="5719" y="21034"/>
                  </a:lnTo>
                  <a:lnTo>
                    <a:pt x="5676" y="20991"/>
                  </a:lnTo>
                  <a:lnTo>
                    <a:pt x="5633" y="20963"/>
                  </a:lnTo>
                  <a:lnTo>
                    <a:pt x="5590" y="20948"/>
                  </a:lnTo>
                  <a:lnTo>
                    <a:pt x="5538" y="20963"/>
                  </a:lnTo>
                  <a:lnTo>
                    <a:pt x="5495" y="20991"/>
                  </a:lnTo>
                  <a:lnTo>
                    <a:pt x="5452" y="21034"/>
                  </a:lnTo>
                  <a:lnTo>
                    <a:pt x="5426" y="21090"/>
                  </a:lnTo>
                  <a:lnTo>
                    <a:pt x="3968" y="19719"/>
                  </a:lnTo>
                  <a:lnTo>
                    <a:pt x="3985" y="19661"/>
                  </a:lnTo>
                  <a:lnTo>
                    <a:pt x="3985" y="19535"/>
                  </a:lnTo>
                  <a:lnTo>
                    <a:pt x="3968" y="19477"/>
                  </a:lnTo>
                  <a:lnTo>
                    <a:pt x="3951" y="19421"/>
                  </a:lnTo>
                  <a:lnTo>
                    <a:pt x="3933" y="19379"/>
                  </a:lnTo>
                  <a:lnTo>
                    <a:pt x="3908" y="19337"/>
                  </a:lnTo>
                  <a:lnTo>
                    <a:pt x="3874" y="19308"/>
                  </a:lnTo>
                  <a:lnTo>
                    <a:pt x="3839" y="19293"/>
                  </a:lnTo>
                  <a:lnTo>
                    <a:pt x="3804" y="19280"/>
                  </a:lnTo>
                  <a:lnTo>
                    <a:pt x="3804" y="16493"/>
                  </a:lnTo>
                  <a:lnTo>
                    <a:pt x="3847" y="16479"/>
                  </a:lnTo>
                  <a:lnTo>
                    <a:pt x="3882" y="16465"/>
                  </a:lnTo>
                  <a:lnTo>
                    <a:pt x="3908" y="16437"/>
                  </a:lnTo>
                  <a:lnTo>
                    <a:pt x="3933" y="16394"/>
                  </a:lnTo>
                  <a:lnTo>
                    <a:pt x="3959" y="16338"/>
                  </a:lnTo>
                  <a:lnTo>
                    <a:pt x="3977" y="16295"/>
                  </a:lnTo>
                  <a:lnTo>
                    <a:pt x="3985" y="16225"/>
                  </a:lnTo>
                  <a:lnTo>
                    <a:pt x="3985" y="16098"/>
                  </a:lnTo>
                  <a:lnTo>
                    <a:pt x="3968" y="16041"/>
                  </a:lnTo>
                  <a:lnTo>
                    <a:pt x="5417" y="14669"/>
                  </a:lnTo>
                  <a:lnTo>
                    <a:pt x="5443" y="14725"/>
                  </a:lnTo>
                  <a:lnTo>
                    <a:pt x="5486" y="14782"/>
                  </a:lnTo>
                  <a:lnTo>
                    <a:pt x="5530" y="14810"/>
                  </a:lnTo>
                  <a:lnTo>
                    <a:pt x="5590" y="14824"/>
                  </a:lnTo>
                  <a:lnTo>
                    <a:pt x="5642" y="14810"/>
                  </a:lnTo>
                  <a:lnTo>
                    <a:pt x="5684" y="14782"/>
                  </a:lnTo>
                  <a:lnTo>
                    <a:pt x="5728" y="14725"/>
                  </a:lnTo>
                  <a:lnTo>
                    <a:pt x="5753" y="14669"/>
                  </a:lnTo>
                  <a:close/>
                  <a:moveTo>
                    <a:pt x="9333" y="14654"/>
                  </a:moveTo>
                  <a:lnTo>
                    <a:pt x="10861" y="16083"/>
                  </a:lnTo>
                  <a:lnTo>
                    <a:pt x="10852" y="16167"/>
                  </a:lnTo>
                  <a:lnTo>
                    <a:pt x="10861" y="16238"/>
                  </a:lnTo>
                  <a:lnTo>
                    <a:pt x="10877" y="16309"/>
                  </a:lnTo>
                  <a:lnTo>
                    <a:pt x="10921" y="16351"/>
                  </a:lnTo>
                  <a:lnTo>
                    <a:pt x="10964" y="16380"/>
                  </a:lnTo>
                  <a:lnTo>
                    <a:pt x="10964" y="19280"/>
                  </a:lnTo>
                  <a:lnTo>
                    <a:pt x="10930" y="19293"/>
                  </a:lnTo>
                  <a:lnTo>
                    <a:pt x="10895" y="19308"/>
                  </a:lnTo>
                  <a:lnTo>
                    <a:pt x="10861" y="19337"/>
                  </a:lnTo>
                  <a:lnTo>
                    <a:pt x="10835" y="19379"/>
                  </a:lnTo>
                  <a:lnTo>
                    <a:pt x="10808" y="19421"/>
                  </a:lnTo>
                  <a:lnTo>
                    <a:pt x="10792" y="19477"/>
                  </a:lnTo>
                  <a:lnTo>
                    <a:pt x="10783" y="19535"/>
                  </a:lnTo>
                  <a:lnTo>
                    <a:pt x="10783" y="19661"/>
                  </a:lnTo>
                  <a:lnTo>
                    <a:pt x="10792" y="19719"/>
                  </a:lnTo>
                  <a:lnTo>
                    <a:pt x="9316" y="21119"/>
                  </a:lnTo>
                  <a:lnTo>
                    <a:pt x="9290" y="21077"/>
                  </a:lnTo>
                  <a:lnTo>
                    <a:pt x="9256" y="21034"/>
                  </a:lnTo>
                  <a:lnTo>
                    <a:pt x="9221" y="21006"/>
                  </a:lnTo>
                  <a:lnTo>
                    <a:pt x="9144" y="21006"/>
                  </a:lnTo>
                  <a:lnTo>
                    <a:pt x="9101" y="21034"/>
                  </a:lnTo>
                  <a:lnTo>
                    <a:pt x="9049" y="21119"/>
                  </a:lnTo>
                  <a:lnTo>
                    <a:pt x="7557" y="19704"/>
                  </a:lnTo>
                  <a:lnTo>
                    <a:pt x="7565" y="19648"/>
                  </a:lnTo>
                  <a:lnTo>
                    <a:pt x="7574" y="19591"/>
                  </a:lnTo>
                  <a:lnTo>
                    <a:pt x="7565" y="19535"/>
                  </a:lnTo>
                  <a:lnTo>
                    <a:pt x="7557" y="19477"/>
                  </a:lnTo>
                  <a:lnTo>
                    <a:pt x="7522" y="19393"/>
                  </a:lnTo>
                  <a:lnTo>
                    <a:pt x="7496" y="19351"/>
                  </a:lnTo>
                  <a:lnTo>
                    <a:pt x="7470" y="19322"/>
                  </a:lnTo>
                  <a:lnTo>
                    <a:pt x="7436" y="19308"/>
                  </a:lnTo>
                  <a:lnTo>
                    <a:pt x="7401" y="19293"/>
                  </a:lnTo>
                  <a:lnTo>
                    <a:pt x="7401" y="16493"/>
                  </a:lnTo>
                  <a:lnTo>
                    <a:pt x="7436" y="16493"/>
                  </a:lnTo>
                  <a:lnTo>
                    <a:pt x="7470" y="16465"/>
                  </a:lnTo>
                  <a:lnTo>
                    <a:pt x="7505" y="16437"/>
                  </a:lnTo>
                  <a:lnTo>
                    <a:pt x="7531" y="16394"/>
                  </a:lnTo>
                  <a:lnTo>
                    <a:pt x="7557" y="16338"/>
                  </a:lnTo>
                  <a:lnTo>
                    <a:pt x="7574" y="16295"/>
                  </a:lnTo>
                  <a:lnTo>
                    <a:pt x="7582" y="16238"/>
                  </a:lnTo>
                  <a:lnTo>
                    <a:pt x="7582" y="16098"/>
                  </a:lnTo>
                  <a:lnTo>
                    <a:pt x="7565" y="16027"/>
                  </a:lnTo>
                  <a:lnTo>
                    <a:pt x="9023" y="14654"/>
                  </a:lnTo>
                  <a:lnTo>
                    <a:pt x="9057" y="14711"/>
                  </a:lnTo>
                  <a:lnTo>
                    <a:pt x="9092" y="14754"/>
                  </a:lnTo>
                  <a:lnTo>
                    <a:pt x="9135" y="14782"/>
                  </a:lnTo>
                  <a:lnTo>
                    <a:pt x="9178" y="14796"/>
                  </a:lnTo>
                  <a:lnTo>
                    <a:pt x="9230" y="14782"/>
                  </a:lnTo>
                  <a:lnTo>
                    <a:pt x="9274" y="14754"/>
                  </a:lnTo>
                  <a:lnTo>
                    <a:pt x="9308" y="14711"/>
                  </a:lnTo>
                  <a:lnTo>
                    <a:pt x="9333" y="14654"/>
                  </a:lnTo>
                  <a:close/>
                  <a:moveTo>
                    <a:pt x="2864" y="0"/>
                  </a:moveTo>
                  <a:lnTo>
                    <a:pt x="2113" y="708"/>
                  </a:lnTo>
                  <a:lnTo>
                    <a:pt x="2096" y="665"/>
                  </a:lnTo>
                  <a:lnTo>
                    <a:pt x="2062" y="623"/>
                  </a:lnTo>
                  <a:lnTo>
                    <a:pt x="2027" y="609"/>
                  </a:lnTo>
                  <a:lnTo>
                    <a:pt x="1993" y="594"/>
                  </a:lnTo>
                  <a:lnTo>
                    <a:pt x="1958" y="609"/>
                  </a:lnTo>
                  <a:lnTo>
                    <a:pt x="1906" y="637"/>
                  </a:lnTo>
                  <a:lnTo>
                    <a:pt x="1863" y="708"/>
                  </a:lnTo>
                  <a:lnTo>
                    <a:pt x="1846" y="750"/>
                  </a:lnTo>
                  <a:lnTo>
                    <a:pt x="1837" y="807"/>
                  </a:lnTo>
                  <a:lnTo>
                    <a:pt x="1837" y="905"/>
                  </a:lnTo>
                  <a:lnTo>
                    <a:pt x="1846" y="949"/>
                  </a:lnTo>
                  <a:lnTo>
                    <a:pt x="1872" y="1033"/>
                  </a:lnTo>
                  <a:lnTo>
                    <a:pt x="1924" y="1089"/>
                  </a:lnTo>
                  <a:lnTo>
                    <a:pt x="1950" y="1104"/>
                  </a:lnTo>
                  <a:lnTo>
                    <a:pt x="1975" y="1104"/>
                  </a:lnTo>
                  <a:lnTo>
                    <a:pt x="1975" y="4018"/>
                  </a:lnTo>
                  <a:lnTo>
                    <a:pt x="1941" y="4018"/>
                  </a:lnTo>
                  <a:lnTo>
                    <a:pt x="1915" y="4046"/>
                  </a:lnTo>
                  <a:lnTo>
                    <a:pt x="1889" y="4060"/>
                  </a:lnTo>
                  <a:lnTo>
                    <a:pt x="1863" y="4102"/>
                  </a:lnTo>
                  <a:lnTo>
                    <a:pt x="1846" y="4144"/>
                  </a:lnTo>
                  <a:lnTo>
                    <a:pt x="1837" y="4187"/>
                  </a:lnTo>
                  <a:lnTo>
                    <a:pt x="1829" y="4230"/>
                  </a:lnTo>
                  <a:lnTo>
                    <a:pt x="1820" y="4286"/>
                  </a:lnTo>
                  <a:lnTo>
                    <a:pt x="1829" y="4343"/>
                  </a:lnTo>
                  <a:lnTo>
                    <a:pt x="1837" y="4386"/>
                  </a:lnTo>
                  <a:lnTo>
                    <a:pt x="1855" y="4442"/>
                  </a:lnTo>
                  <a:lnTo>
                    <a:pt x="1872" y="4484"/>
                  </a:lnTo>
                  <a:lnTo>
                    <a:pt x="1924" y="4541"/>
                  </a:lnTo>
                  <a:lnTo>
                    <a:pt x="1958" y="4555"/>
                  </a:lnTo>
                  <a:lnTo>
                    <a:pt x="2036" y="4555"/>
                  </a:lnTo>
                  <a:lnTo>
                    <a:pt x="2070" y="4527"/>
                  </a:lnTo>
                  <a:lnTo>
                    <a:pt x="2105" y="4484"/>
                  </a:lnTo>
                  <a:lnTo>
                    <a:pt x="2131" y="4428"/>
                  </a:lnTo>
                  <a:lnTo>
                    <a:pt x="3649" y="5857"/>
                  </a:lnTo>
                  <a:lnTo>
                    <a:pt x="3640" y="5913"/>
                  </a:lnTo>
                  <a:lnTo>
                    <a:pt x="3632" y="5955"/>
                  </a:lnTo>
                  <a:lnTo>
                    <a:pt x="3640" y="6012"/>
                  </a:lnTo>
                  <a:lnTo>
                    <a:pt x="3649" y="6054"/>
                  </a:lnTo>
                  <a:lnTo>
                    <a:pt x="3657" y="6097"/>
                  </a:lnTo>
                  <a:lnTo>
                    <a:pt x="3675" y="6139"/>
                  </a:lnTo>
                  <a:lnTo>
                    <a:pt x="3726" y="6196"/>
                  </a:lnTo>
                  <a:lnTo>
                    <a:pt x="3761" y="6210"/>
                  </a:lnTo>
                  <a:lnTo>
                    <a:pt x="3821" y="6210"/>
                  </a:lnTo>
                  <a:lnTo>
                    <a:pt x="3847" y="6196"/>
                  </a:lnTo>
                  <a:lnTo>
                    <a:pt x="3874" y="6168"/>
                  </a:lnTo>
                  <a:lnTo>
                    <a:pt x="3899" y="6139"/>
                  </a:lnTo>
                  <a:lnTo>
                    <a:pt x="3916" y="6097"/>
                  </a:lnTo>
                  <a:lnTo>
                    <a:pt x="3933" y="6054"/>
                  </a:lnTo>
                  <a:lnTo>
                    <a:pt x="3943" y="6012"/>
                  </a:lnTo>
                  <a:lnTo>
                    <a:pt x="3943" y="5913"/>
                  </a:lnTo>
                  <a:lnTo>
                    <a:pt x="3933" y="5857"/>
                  </a:lnTo>
                  <a:lnTo>
                    <a:pt x="5443" y="4428"/>
                  </a:lnTo>
                  <a:lnTo>
                    <a:pt x="5469" y="4484"/>
                  </a:lnTo>
                  <a:lnTo>
                    <a:pt x="5504" y="4527"/>
                  </a:lnTo>
                  <a:lnTo>
                    <a:pt x="5538" y="4555"/>
                  </a:lnTo>
                  <a:lnTo>
                    <a:pt x="5590" y="4570"/>
                  </a:lnTo>
                  <a:lnTo>
                    <a:pt x="5633" y="4555"/>
                  </a:lnTo>
                  <a:lnTo>
                    <a:pt x="5668" y="4527"/>
                  </a:lnTo>
                  <a:lnTo>
                    <a:pt x="5702" y="4484"/>
                  </a:lnTo>
                  <a:lnTo>
                    <a:pt x="5728" y="4428"/>
                  </a:lnTo>
                  <a:lnTo>
                    <a:pt x="7212" y="5828"/>
                  </a:lnTo>
                  <a:lnTo>
                    <a:pt x="7203" y="5899"/>
                  </a:lnTo>
                  <a:lnTo>
                    <a:pt x="7194" y="5955"/>
                  </a:lnTo>
                  <a:lnTo>
                    <a:pt x="7203" y="6012"/>
                  </a:lnTo>
                  <a:lnTo>
                    <a:pt x="7212" y="6068"/>
                  </a:lnTo>
                  <a:lnTo>
                    <a:pt x="7229" y="6125"/>
                  </a:lnTo>
                  <a:lnTo>
                    <a:pt x="7246" y="6168"/>
                  </a:lnTo>
                  <a:lnTo>
                    <a:pt x="7272" y="6196"/>
                  </a:lnTo>
                  <a:lnTo>
                    <a:pt x="7298" y="6238"/>
                  </a:lnTo>
                  <a:lnTo>
                    <a:pt x="7332" y="6252"/>
                  </a:lnTo>
                  <a:lnTo>
                    <a:pt x="7367" y="6267"/>
                  </a:lnTo>
                  <a:lnTo>
                    <a:pt x="7367" y="9067"/>
                  </a:lnTo>
                  <a:lnTo>
                    <a:pt x="7332" y="9081"/>
                  </a:lnTo>
                  <a:lnTo>
                    <a:pt x="7298" y="9110"/>
                  </a:lnTo>
                  <a:lnTo>
                    <a:pt x="7263" y="9138"/>
                  </a:lnTo>
                  <a:lnTo>
                    <a:pt x="7237" y="9167"/>
                  </a:lnTo>
                  <a:lnTo>
                    <a:pt x="7220" y="9223"/>
                  </a:lnTo>
                  <a:lnTo>
                    <a:pt x="7203" y="9265"/>
                  </a:lnTo>
                  <a:lnTo>
                    <a:pt x="7194" y="9322"/>
                  </a:lnTo>
                  <a:lnTo>
                    <a:pt x="7186" y="9393"/>
                  </a:lnTo>
                  <a:lnTo>
                    <a:pt x="7194" y="9449"/>
                  </a:lnTo>
                  <a:lnTo>
                    <a:pt x="7203" y="9506"/>
                  </a:lnTo>
                  <a:lnTo>
                    <a:pt x="7220" y="9562"/>
                  </a:lnTo>
                  <a:lnTo>
                    <a:pt x="7246" y="9619"/>
                  </a:lnTo>
                  <a:lnTo>
                    <a:pt x="7272" y="9647"/>
                  </a:lnTo>
                  <a:lnTo>
                    <a:pt x="7306" y="9675"/>
                  </a:lnTo>
                  <a:lnTo>
                    <a:pt x="7341" y="9704"/>
                  </a:lnTo>
                  <a:lnTo>
                    <a:pt x="7384" y="9704"/>
                  </a:lnTo>
                  <a:lnTo>
                    <a:pt x="7436" y="9690"/>
                  </a:lnTo>
                  <a:lnTo>
                    <a:pt x="7479" y="9662"/>
                  </a:lnTo>
                  <a:lnTo>
                    <a:pt x="7513" y="9619"/>
                  </a:lnTo>
                  <a:lnTo>
                    <a:pt x="7548" y="9548"/>
                  </a:lnTo>
                  <a:lnTo>
                    <a:pt x="9049" y="10977"/>
                  </a:lnTo>
                  <a:lnTo>
                    <a:pt x="9040" y="11019"/>
                  </a:lnTo>
                  <a:lnTo>
                    <a:pt x="9032" y="11062"/>
                  </a:lnTo>
                  <a:lnTo>
                    <a:pt x="9032" y="11104"/>
                  </a:lnTo>
                  <a:lnTo>
                    <a:pt x="9040" y="11146"/>
                  </a:lnTo>
                  <a:lnTo>
                    <a:pt x="9075" y="11231"/>
                  </a:lnTo>
                  <a:lnTo>
                    <a:pt x="9109" y="11274"/>
                  </a:lnTo>
                  <a:lnTo>
                    <a:pt x="9161" y="11302"/>
                  </a:lnTo>
                  <a:lnTo>
                    <a:pt x="9161" y="14201"/>
                  </a:lnTo>
                  <a:lnTo>
                    <a:pt x="9135" y="14216"/>
                  </a:lnTo>
                  <a:lnTo>
                    <a:pt x="9101" y="14230"/>
                  </a:lnTo>
                  <a:lnTo>
                    <a:pt x="9049" y="14287"/>
                  </a:lnTo>
                  <a:lnTo>
                    <a:pt x="9023" y="14330"/>
                  </a:lnTo>
                  <a:lnTo>
                    <a:pt x="9014" y="14385"/>
                  </a:lnTo>
                  <a:lnTo>
                    <a:pt x="9006" y="14443"/>
                  </a:lnTo>
                  <a:lnTo>
                    <a:pt x="8997" y="14499"/>
                  </a:lnTo>
                  <a:lnTo>
                    <a:pt x="9006" y="14556"/>
                  </a:lnTo>
                  <a:lnTo>
                    <a:pt x="9014" y="14598"/>
                  </a:lnTo>
                  <a:lnTo>
                    <a:pt x="7548" y="15985"/>
                  </a:lnTo>
                  <a:lnTo>
                    <a:pt x="7522" y="15927"/>
                  </a:lnTo>
                  <a:lnTo>
                    <a:pt x="7479" y="15871"/>
                  </a:lnTo>
                  <a:lnTo>
                    <a:pt x="7436" y="15843"/>
                  </a:lnTo>
                  <a:lnTo>
                    <a:pt x="7332" y="15843"/>
                  </a:lnTo>
                  <a:lnTo>
                    <a:pt x="7289" y="15871"/>
                  </a:lnTo>
                  <a:lnTo>
                    <a:pt x="7246" y="15927"/>
                  </a:lnTo>
                  <a:lnTo>
                    <a:pt x="7220" y="15985"/>
                  </a:lnTo>
                  <a:lnTo>
                    <a:pt x="5771" y="14612"/>
                  </a:lnTo>
                  <a:lnTo>
                    <a:pt x="5780" y="14556"/>
                  </a:lnTo>
                  <a:lnTo>
                    <a:pt x="5788" y="14499"/>
                  </a:lnTo>
                  <a:lnTo>
                    <a:pt x="5780" y="14428"/>
                  </a:lnTo>
                  <a:lnTo>
                    <a:pt x="5771" y="14372"/>
                  </a:lnTo>
                  <a:lnTo>
                    <a:pt x="5753" y="14315"/>
                  </a:lnTo>
                  <a:lnTo>
                    <a:pt x="5728" y="14259"/>
                  </a:lnTo>
                  <a:lnTo>
                    <a:pt x="5702" y="14216"/>
                  </a:lnTo>
                  <a:lnTo>
                    <a:pt x="5668" y="14188"/>
                  </a:lnTo>
                  <a:lnTo>
                    <a:pt x="5624" y="14174"/>
                  </a:lnTo>
                  <a:lnTo>
                    <a:pt x="5590" y="14159"/>
                  </a:lnTo>
                  <a:lnTo>
                    <a:pt x="5546" y="14174"/>
                  </a:lnTo>
                  <a:lnTo>
                    <a:pt x="5504" y="14188"/>
                  </a:lnTo>
                  <a:lnTo>
                    <a:pt x="5469" y="14216"/>
                  </a:lnTo>
                  <a:lnTo>
                    <a:pt x="5443" y="14259"/>
                  </a:lnTo>
                  <a:lnTo>
                    <a:pt x="5417" y="14315"/>
                  </a:lnTo>
                  <a:lnTo>
                    <a:pt x="5400" y="14372"/>
                  </a:lnTo>
                  <a:lnTo>
                    <a:pt x="5392" y="14428"/>
                  </a:lnTo>
                  <a:lnTo>
                    <a:pt x="5383" y="14499"/>
                  </a:lnTo>
                  <a:lnTo>
                    <a:pt x="5392" y="14556"/>
                  </a:lnTo>
                  <a:lnTo>
                    <a:pt x="5400" y="14612"/>
                  </a:lnTo>
                  <a:lnTo>
                    <a:pt x="3951" y="15985"/>
                  </a:lnTo>
                  <a:lnTo>
                    <a:pt x="3925" y="15927"/>
                  </a:lnTo>
                  <a:lnTo>
                    <a:pt x="3882" y="15885"/>
                  </a:lnTo>
                  <a:lnTo>
                    <a:pt x="3839" y="15856"/>
                  </a:lnTo>
                  <a:lnTo>
                    <a:pt x="3787" y="15843"/>
                  </a:lnTo>
                  <a:lnTo>
                    <a:pt x="3735" y="15856"/>
                  </a:lnTo>
                  <a:lnTo>
                    <a:pt x="3692" y="15885"/>
                  </a:lnTo>
                  <a:lnTo>
                    <a:pt x="3657" y="15927"/>
                  </a:lnTo>
                  <a:lnTo>
                    <a:pt x="3623" y="15985"/>
                  </a:lnTo>
                  <a:lnTo>
                    <a:pt x="2113" y="14556"/>
                  </a:lnTo>
                  <a:lnTo>
                    <a:pt x="2122" y="14499"/>
                  </a:lnTo>
                  <a:lnTo>
                    <a:pt x="2122" y="14456"/>
                  </a:lnTo>
                  <a:lnTo>
                    <a:pt x="2113" y="14414"/>
                  </a:lnTo>
                  <a:lnTo>
                    <a:pt x="2079" y="14343"/>
                  </a:lnTo>
                  <a:lnTo>
                    <a:pt x="2044" y="14301"/>
                  </a:lnTo>
                  <a:lnTo>
                    <a:pt x="2019" y="14287"/>
                  </a:lnTo>
                  <a:lnTo>
                    <a:pt x="1967" y="14287"/>
                  </a:lnTo>
                  <a:lnTo>
                    <a:pt x="1941" y="14301"/>
                  </a:lnTo>
                  <a:lnTo>
                    <a:pt x="1898" y="14343"/>
                  </a:lnTo>
                  <a:lnTo>
                    <a:pt x="1872" y="14414"/>
                  </a:lnTo>
                  <a:lnTo>
                    <a:pt x="1863" y="14456"/>
                  </a:lnTo>
                  <a:lnTo>
                    <a:pt x="1863" y="14499"/>
                  </a:lnTo>
                  <a:lnTo>
                    <a:pt x="1872" y="14556"/>
                  </a:lnTo>
                  <a:lnTo>
                    <a:pt x="337" y="16012"/>
                  </a:lnTo>
                  <a:lnTo>
                    <a:pt x="311" y="15956"/>
                  </a:lnTo>
                  <a:lnTo>
                    <a:pt x="276" y="15914"/>
                  </a:lnTo>
                  <a:lnTo>
                    <a:pt x="233" y="15885"/>
                  </a:lnTo>
                  <a:lnTo>
                    <a:pt x="155" y="15885"/>
                  </a:lnTo>
                  <a:lnTo>
                    <a:pt x="130" y="15899"/>
                  </a:lnTo>
                  <a:lnTo>
                    <a:pt x="95" y="15927"/>
                  </a:lnTo>
                  <a:lnTo>
                    <a:pt x="69" y="15970"/>
                  </a:lnTo>
                  <a:lnTo>
                    <a:pt x="52" y="16012"/>
                  </a:lnTo>
                  <a:lnTo>
                    <a:pt x="35" y="16054"/>
                  </a:lnTo>
                  <a:lnTo>
                    <a:pt x="26" y="16111"/>
                  </a:lnTo>
                  <a:lnTo>
                    <a:pt x="17" y="16167"/>
                  </a:lnTo>
                  <a:lnTo>
                    <a:pt x="26" y="16225"/>
                  </a:lnTo>
                  <a:lnTo>
                    <a:pt x="35" y="16267"/>
                  </a:lnTo>
                  <a:lnTo>
                    <a:pt x="43" y="16324"/>
                  </a:lnTo>
                  <a:lnTo>
                    <a:pt x="69" y="16366"/>
                  </a:lnTo>
                  <a:lnTo>
                    <a:pt x="86" y="16394"/>
                  </a:lnTo>
                  <a:lnTo>
                    <a:pt x="112" y="16422"/>
                  </a:lnTo>
                  <a:lnTo>
                    <a:pt x="146" y="16437"/>
                  </a:lnTo>
                  <a:lnTo>
                    <a:pt x="181" y="16451"/>
                  </a:lnTo>
                  <a:lnTo>
                    <a:pt x="181" y="19293"/>
                  </a:lnTo>
                  <a:lnTo>
                    <a:pt x="138" y="19293"/>
                  </a:lnTo>
                  <a:lnTo>
                    <a:pt x="112" y="19322"/>
                  </a:lnTo>
                  <a:lnTo>
                    <a:pt x="77" y="19351"/>
                  </a:lnTo>
                  <a:lnTo>
                    <a:pt x="52" y="19393"/>
                  </a:lnTo>
                  <a:lnTo>
                    <a:pt x="35" y="19435"/>
                  </a:lnTo>
                  <a:lnTo>
                    <a:pt x="17" y="19477"/>
                  </a:lnTo>
                  <a:lnTo>
                    <a:pt x="8" y="19535"/>
                  </a:lnTo>
                  <a:lnTo>
                    <a:pt x="0" y="19591"/>
                  </a:lnTo>
                  <a:lnTo>
                    <a:pt x="8" y="19661"/>
                  </a:lnTo>
                  <a:lnTo>
                    <a:pt x="17" y="19719"/>
                  </a:lnTo>
                  <a:lnTo>
                    <a:pt x="35" y="19775"/>
                  </a:lnTo>
                  <a:lnTo>
                    <a:pt x="86" y="19859"/>
                  </a:lnTo>
                  <a:lnTo>
                    <a:pt x="121" y="19888"/>
                  </a:lnTo>
                  <a:lnTo>
                    <a:pt x="155" y="19903"/>
                  </a:lnTo>
                  <a:lnTo>
                    <a:pt x="242" y="19903"/>
                  </a:lnTo>
                  <a:lnTo>
                    <a:pt x="284" y="19874"/>
                  </a:lnTo>
                  <a:lnTo>
                    <a:pt x="328" y="19817"/>
                  </a:lnTo>
                  <a:lnTo>
                    <a:pt x="353" y="19761"/>
                  </a:lnTo>
                  <a:lnTo>
                    <a:pt x="1812" y="21147"/>
                  </a:lnTo>
                  <a:lnTo>
                    <a:pt x="1803" y="21203"/>
                  </a:lnTo>
                  <a:lnTo>
                    <a:pt x="1794" y="21274"/>
                  </a:lnTo>
                  <a:lnTo>
                    <a:pt x="1803" y="21345"/>
                  </a:lnTo>
                  <a:lnTo>
                    <a:pt x="1812" y="21401"/>
                  </a:lnTo>
                  <a:lnTo>
                    <a:pt x="1829" y="21443"/>
                  </a:lnTo>
                  <a:lnTo>
                    <a:pt x="1855" y="21501"/>
                  </a:lnTo>
                  <a:lnTo>
                    <a:pt x="1881" y="21543"/>
                  </a:lnTo>
                  <a:lnTo>
                    <a:pt x="1915" y="21571"/>
                  </a:lnTo>
                  <a:lnTo>
                    <a:pt x="1950" y="21585"/>
                  </a:lnTo>
                  <a:lnTo>
                    <a:pt x="2027" y="21585"/>
                  </a:lnTo>
                  <a:lnTo>
                    <a:pt x="2070" y="21571"/>
                  </a:lnTo>
                  <a:lnTo>
                    <a:pt x="2096" y="21543"/>
                  </a:lnTo>
                  <a:lnTo>
                    <a:pt x="2131" y="21501"/>
                  </a:lnTo>
                  <a:lnTo>
                    <a:pt x="2148" y="21443"/>
                  </a:lnTo>
                  <a:lnTo>
                    <a:pt x="2165" y="21401"/>
                  </a:lnTo>
                  <a:lnTo>
                    <a:pt x="2182" y="21345"/>
                  </a:lnTo>
                  <a:lnTo>
                    <a:pt x="2182" y="21203"/>
                  </a:lnTo>
                  <a:lnTo>
                    <a:pt x="2165" y="21147"/>
                  </a:lnTo>
                  <a:lnTo>
                    <a:pt x="3623" y="19775"/>
                  </a:lnTo>
                  <a:lnTo>
                    <a:pt x="3649" y="19832"/>
                  </a:lnTo>
                  <a:lnTo>
                    <a:pt x="3692" y="19874"/>
                  </a:lnTo>
                  <a:lnTo>
                    <a:pt x="3735" y="19903"/>
                  </a:lnTo>
                  <a:lnTo>
                    <a:pt x="3787" y="19916"/>
                  </a:lnTo>
                  <a:lnTo>
                    <a:pt x="3839" y="19903"/>
                  </a:lnTo>
                  <a:lnTo>
                    <a:pt x="3882" y="19874"/>
                  </a:lnTo>
                  <a:lnTo>
                    <a:pt x="3925" y="19832"/>
                  </a:lnTo>
                  <a:lnTo>
                    <a:pt x="3959" y="19761"/>
                  </a:lnTo>
                  <a:lnTo>
                    <a:pt x="5408" y="21132"/>
                  </a:lnTo>
                  <a:lnTo>
                    <a:pt x="5392" y="21203"/>
                  </a:lnTo>
                  <a:lnTo>
                    <a:pt x="5392" y="21345"/>
                  </a:lnTo>
                  <a:lnTo>
                    <a:pt x="5400" y="21401"/>
                  </a:lnTo>
                  <a:lnTo>
                    <a:pt x="5417" y="21458"/>
                  </a:lnTo>
                  <a:lnTo>
                    <a:pt x="5443" y="21501"/>
                  </a:lnTo>
                  <a:lnTo>
                    <a:pt x="5477" y="21543"/>
                  </a:lnTo>
                  <a:lnTo>
                    <a:pt x="5512" y="21571"/>
                  </a:lnTo>
                  <a:lnTo>
                    <a:pt x="5546" y="21600"/>
                  </a:lnTo>
                  <a:lnTo>
                    <a:pt x="5624" y="21600"/>
                  </a:lnTo>
                  <a:lnTo>
                    <a:pt x="5659" y="21571"/>
                  </a:lnTo>
                  <a:lnTo>
                    <a:pt x="5693" y="21543"/>
                  </a:lnTo>
                  <a:lnTo>
                    <a:pt x="5728" y="21501"/>
                  </a:lnTo>
                  <a:lnTo>
                    <a:pt x="5753" y="21458"/>
                  </a:lnTo>
                  <a:lnTo>
                    <a:pt x="5771" y="21401"/>
                  </a:lnTo>
                  <a:lnTo>
                    <a:pt x="5780" y="21345"/>
                  </a:lnTo>
                  <a:lnTo>
                    <a:pt x="5780" y="21203"/>
                  </a:lnTo>
                  <a:lnTo>
                    <a:pt x="5762" y="21147"/>
                  </a:lnTo>
                  <a:lnTo>
                    <a:pt x="7229" y="19761"/>
                  </a:lnTo>
                  <a:lnTo>
                    <a:pt x="7255" y="19817"/>
                  </a:lnTo>
                  <a:lnTo>
                    <a:pt x="7289" y="19859"/>
                  </a:lnTo>
                  <a:lnTo>
                    <a:pt x="7332" y="19888"/>
                  </a:lnTo>
                  <a:lnTo>
                    <a:pt x="7384" y="19903"/>
                  </a:lnTo>
                  <a:lnTo>
                    <a:pt x="7427" y="19888"/>
                  </a:lnTo>
                  <a:lnTo>
                    <a:pt x="7479" y="19859"/>
                  </a:lnTo>
                  <a:lnTo>
                    <a:pt x="7513" y="19817"/>
                  </a:lnTo>
                  <a:lnTo>
                    <a:pt x="7539" y="19761"/>
                  </a:lnTo>
                  <a:lnTo>
                    <a:pt x="9032" y="21161"/>
                  </a:lnTo>
                  <a:lnTo>
                    <a:pt x="9023" y="21217"/>
                  </a:lnTo>
                  <a:lnTo>
                    <a:pt x="9014" y="21274"/>
                  </a:lnTo>
                  <a:lnTo>
                    <a:pt x="9014" y="21330"/>
                  </a:lnTo>
                  <a:lnTo>
                    <a:pt x="9032" y="21374"/>
                  </a:lnTo>
                  <a:lnTo>
                    <a:pt x="9040" y="21430"/>
                  </a:lnTo>
                  <a:lnTo>
                    <a:pt x="9066" y="21472"/>
                  </a:lnTo>
                  <a:lnTo>
                    <a:pt x="9118" y="21529"/>
                  </a:lnTo>
                  <a:lnTo>
                    <a:pt x="9144" y="21543"/>
                  </a:lnTo>
                  <a:lnTo>
                    <a:pt x="9213" y="21543"/>
                  </a:lnTo>
                  <a:lnTo>
                    <a:pt x="9247" y="21529"/>
                  </a:lnTo>
                  <a:lnTo>
                    <a:pt x="9274" y="21501"/>
                  </a:lnTo>
                  <a:lnTo>
                    <a:pt x="9299" y="21472"/>
                  </a:lnTo>
                  <a:lnTo>
                    <a:pt x="9316" y="21430"/>
                  </a:lnTo>
                  <a:lnTo>
                    <a:pt x="9333" y="21374"/>
                  </a:lnTo>
                  <a:lnTo>
                    <a:pt x="9343" y="21330"/>
                  </a:lnTo>
                  <a:lnTo>
                    <a:pt x="9343" y="21217"/>
                  </a:lnTo>
                  <a:lnTo>
                    <a:pt x="9333" y="21175"/>
                  </a:lnTo>
                  <a:lnTo>
                    <a:pt x="10808" y="19775"/>
                  </a:lnTo>
                  <a:lnTo>
                    <a:pt x="10843" y="19832"/>
                  </a:lnTo>
                  <a:lnTo>
                    <a:pt x="10877" y="19874"/>
                  </a:lnTo>
                  <a:lnTo>
                    <a:pt x="10930" y="19903"/>
                  </a:lnTo>
                  <a:lnTo>
                    <a:pt x="10981" y="19916"/>
                  </a:lnTo>
                  <a:lnTo>
                    <a:pt x="11015" y="19916"/>
                  </a:lnTo>
                  <a:lnTo>
                    <a:pt x="11050" y="19888"/>
                  </a:lnTo>
                  <a:lnTo>
                    <a:pt x="11084" y="19859"/>
                  </a:lnTo>
                  <a:lnTo>
                    <a:pt x="11119" y="19832"/>
                  </a:lnTo>
                  <a:lnTo>
                    <a:pt x="11137" y="19775"/>
                  </a:lnTo>
                  <a:lnTo>
                    <a:pt x="11162" y="19719"/>
                  </a:lnTo>
                  <a:lnTo>
                    <a:pt x="11171" y="19661"/>
                  </a:lnTo>
                  <a:lnTo>
                    <a:pt x="11171" y="19535"/>
                  </a:lnTo>
                  <a:lnTo>
                    <a:pt x="11162" y="19477"/>
                  </a:lnTo>
                  <a:lnTo>
                    <a:pt x="11145" y="19421"/>
                  </a:lnTo>
                  <a:lnTo>
                    <a:pt x="11093" y="19337"/>
                  </a:lnTo>
                  <a:lnTo>
                    <a:pt x="11068" y="19308"/>
                  </a:lnTo>
                  <a:lnTo>
                    <a:pt x="11033" y="19293"/>
                  </a:lnTo>
                  <a:lnTo>
                    <a:pt x="10999" y="19280"/>
                  </a:lnTo>
                  <a:lnTo>
                    <a:pt x="10999" y="16380"/>
                  </a:lnTo>
                  <a:lnTo>
                    <a:pt x="11042" y="16351"/>
                  </a:lnTo>
                  <a:lnTo>
                    <a:pt x="11076" y="16309"/>
                  </a:lnTo>
                  <a:lnTo>
                    <a:pt x="11102" y="16238"/>
                  </a:lnTo>
                  <a:lnTo>
                    <a:pt x="11111" y="16167"/>
                  </a:lnTo>
                  <a:lnTo>
                    <a:pt x="11102" y="16098"/>
                  </a:lnTo>
                  <a:lnTo>
                    <a:pt x="12663" y="14612"/>
                  </a:lnTo>
                  <a:lnTo>
                    <a:pt x="12681" y="14654"/>
                  </a:lnTo>
                  <a:lnTo>
                    <a:pt x="12706" y="14696"/>
                  </a:lnTo>
                  <a:lnTo>
                    <a:pt x="12741" y="14711"/>
                  </a:lnTo>
                  <a:lnTo>
                    <a:pt x="12775" y="14725"/>
                  </a:lnTo>
                  <a:lnTo>
                    <a:pt x="12801" y="14711"/>
                  </a:lnTo>
                  <a:lnTo>
                    <a:pt x="12827" y="14696"/>
                  </a:lnTo>
                  <a:lnTo>
                    <a:pt x="12870" y="14654"/>
                  </a:lnTo>
                  <a:lnTo>
                    <a:pt x="12905" y="14583"/>
                  </a:lnTo>
                  <a:lnTo>
                    <a:pt x="12905" y="14541"/>
                  </a:lnTo>
                  <a:lnTo>
                    <a:pt x="12913" y="14499"/>
                  </a:lnTo>
                  <a:lnTo>
                    <a:pt x="12905" y="14414"/>
                  </a:lnTo>
                  <a:lnTo>
                    <a:pt x="12879" y="14343"/>
                  </a:lnTo>
                  <a:lnTo>
                    <a:pt x="12844" y="14301"/>
                  </a:lnTo>
                  <a:lnTo>
                    <a:pt x="12793" y="14272"/>
                  </a:lnTo>
                  <a:lnTo>
                    <a:pt x="12793" y="11388"/>
                  </a:lnTo>
                  <a:lnTo>
                    <a:pt x="12836" y="11388"/>
                  </a:lnTo>
                  <a:lnTo>
                    <a:pt x="12862" y="11359"/>
                  </a:lnTo>
                  <a:lnTo>
                    <a:pt x="12896" y="11330"/>
                  </a:lnTo>
                  <a:lnTo>
                    <a:pt x="12922" y="11288"/>
                  </a:lnTo>
                  <a:lnTo>
                    <a:pt x="12948" y="11246"/>
                  </a:lnTo>
                  <a:lnTo>
                    <a:pt x="12965" y="11189"/>
                  </a:lnTo>
                  <a:lnTo>
                    <a:pt x="12974" y="11133"/>
                  </a:lnTo>
                  <a:lnTo>
                    <a:pt x="12974" y="10991"/>
                  </a:lnTo>
                  <a:lnTo>
                    <a:pt x="12957" y="10935"/>
                  </a:lnTo>
                  <a:lnTo>
                    <a:pt x="14449" y="9520"/>
                  </a:lnTo>
                  <a:lnTo>
                    <a:pt x="14501" y="9604"/>
                  </a:lnTo>
                  <a:lnTo>
                    <a:pt x="14535" y="9619"/>
                  </a:lnTo>
                  <a:lnTo>
                    <a:pt x="14570" y="9633"/>
                  </a:lnTo>
                  <a:lnTo>
                    <a:pt x="14613" y="9619"/>
                  </a:lnTo>
                  <a:lnTo>
                    <a:pt x="14647" y="9591"/>
                  </a:lnTo>
                  <a:lnTo>
                    <a:pt x="14674" y="9562"/>
                  </a:lnTo>
                  <a:lnTo>
                    <a:pt x="14699" y="9520"/>
                  </a:lnTo>
                  <a:lnTo>
                    <a:pt x="16226" y="10962"/>
                  </a:lnTo>
                  <a:lnTo>
                    <a:pt x="16217" y="11005"/>
                  </a:lnTo>
                  <a:lnTo>
                    <a:pt x="16208" y="11062"/>
                  </a:lnTo>
                  <a:lnTo>
                    <a:pt x="16217" y="11118"/>
                  </a:lnTo>
                  <a:lnTo>
                    <a:pt x="16226" y="11161"/>
                  </a:lnTo>
                  <a:lnTo>
                    <a:pt x="16235" y="11217"/>
                  </a:lnTo>
                  <a:lnTo>
                    <a:pt x="16261" y="11246"/>
                  </a:lnTo>
                  <a:lnTo>
                    <a:pt x="16277" y="11288"/>
                  </a:lnTo>
                  <a:lnTo>
                    <a:pt x="16304" y="11302"/>
                  </a:lnTo>
                  <a:lnTo>
                    <a:pt x="16338" y="11317"/>
                  </a:lnTo>
                  <a:lnTo>
                    <a:pt x="16373" y="11330"/>
                  </a:lnTo>
                  <a:lnTo>
                    <a:pt x="16399" y="11317"/>
                  </a:lnTo>
                  <a:lnTo>
                    <a:pt x="16433" y="11302"/>
                  </a:lnTo>
                  <a:lnTo>
                    <a:pt x="16459" y="11288"/>
                  </a:lnTo>
                  <a:lnTo>
                    <a:pt x="16502" y="11217"/>
                  </a:lnTo>
                  <a:lnTo>
                    <a:pt x="16519" y="11161"/>
                  </a:lnTo>
                  <a:lnTo>
                    <a:pt x="16528" y="11118"/>
                  </a:lnTo>
                  <a:lnTo>
                    <a:pt x="16528" y="11019"/>
                  </a:lnTo>
                  <a:lnTo>
                    <a:pt x="16519" y="10962"/>
                  </a:lnTo>
                  <a:lnTo>
                    <a:pt x="18055" y="9506"/>
                  </a:lnTo>
                  <a:lnTo>
                    <a:pt x="18072" y="9548"/>
                  </a:lnTo>
                  <a:lnTo>
                    <a:pt x="18106" y="9577"/>
                  </a:lnTo>
                  <a:lnTo>
                    <a:pt x="18132" y="9604"/>
                  </a:lnTo>
                  <a:lnTo>
                    <a:pt x="18193" y="9604"/>
                  </a:lnTo>
                  <a:lnTo>
                    <a:pt x="18219" y="9591"/>
                  </a:lnTo>
                  <a:lnTo>
                    <a:pt x="18262" y="9548"/>
                  </a:lnTo>
                  <a:lnTo>
                    <a:pt x="18288" y="9478"/>
                  </a:lnTo>
                  <a:lnTo>
                    <a:pt x="18296" y="9435"/>
                  </a:lnTo>
                  <a:lnTo>
                    <a:pt x="18296" y="9393"/>
                  </a:lnTo>
                  <a:lnTo>
                    <a:pt x="18288" y="9307"/>
                  </a:lnTo>
                  <a:lnTo>
                    <a:pt x="18270" y="9251"/>
                  </a:lnTo>
                  <a:lnTo>
                    <a:pt x="18227" y="9194"/>
                  </a:lnTo>
                  <a:lnTo>
                    <a:pt x="18184" y="9180"/>
                  </a:lnTo>
                  <a:lnTo>
                    <a:pt x="18184" y="6225"/>
                  </a:lnTo>
                  <a:lnTo>
                    <a:pt x="18219" y="6210"/>
                  </a:lnTo>
                  <a:lnTo>
                    <a:pt x="18244" y="6196"/>
                  </a:lnTo>
                  <a:lnTo>
                    <a:pt x="18288" y="6139"/>
                  </a:lnTo>
                  <a:lnTo>
                    <a:pt x="18305" y="6097"/>
                  </a:lnTo>
                  <a:lnTo>
                    <a:pt x="18322" y="6054"/>
                  </a:lnTo>
                  <a:lnTo>
                    <a:pt x="18322" y="6012"/>
                  </a:lnTo>
                  <a:lnTo>
                    <a:pt x="18331" y="5955"/>
                  </a:lnTo>
                  <a:lnTo>
                    <a:pt x="18322" y="5913"/>
                  </a:lnTo>
                  <a:lnTo>
                    <a:pt x="18313" y="5857"/>
                  </a:lnTo>
                  <a:lnTo>
                    <a:pt x="19814" y="4442"/>
                  </a:lnTo>
                  <a:lnTo>
                    <a:pt x="19840" y="4499"/>
                  </a:lnTo>
                  <a:lnTo>
                    <a:pt x="19875" y="4541"/>
                  </a:lnTo>
                  <a:lnTo>
                    <a:pt x="19918" y="4570"/>
                  </a:lnTo>
                  <a:lnTo>
                    <a:pt x="19961" y="4583"/>
                  </a:lnTo>
                  <a:lnTo>
                    <a:pt x="20013" y="4570"/>
                  </a:lnTo>
                  <a:lnTo>
                    <a:pt x="20056" y="4541"/>
                  </a:lnTo>
                  <a:lnTo>
                    <a:pt x="20090" y="4499"/>
                  </a:lnTo>
                  <a:lnTo>
                    <a:pt x="20116" y="4442"/>
                  </a:lnTo>
                  <a:lnTo>
                    <a:pt x="21600" y="5842"/>
                  </a:lnTo>
                  <a:lnTo>
                    <a:pt x="21600" y="5772"/>
                  </a:lnTo>
                  <a:lnTo>
                    <a:pt x="20133" y="4386"/>
                  </a:lnTo>
                  <a:lnTo>
                    <a:pt x="20143" y="4328"/>
                  </a:lnTo>
                  <a:lnTo>
                    <a:pt x="20143" y="4230"/>
                  </a:lnTo>
                  <a:lnTo>
                    <a:pt x="20133" y="4173"/>
                  </a:lnTo>
                  <a:lnTo>
                    <a:pt x="20116" y="4131"/>
                  </a:lnTo>
                  <a:lnTo>
                    <a:pt x="20099" y="4088"/>
                  </a:lnTo>
                  <a:lnTo>
                    <a:pt x="20074" y="4060"/>
                  </a:lnTo>
                  <a:lnTo>
                    <a:pt x="20047" y="4031"/>
                  </a:lnTo>
                  <a:lnTo>
                    <a:pt x="20021" y="4004"/>
                  </a:lnTo>
                  <a:lnTo>
                    <a:pt x="19987" y="3989"/>
                  </a:lnTo>
                  <a:lnTo>
                    <a:pt x="19987" y="1146"/>
                  </a:lnTo>
                  <a:lnTo>
                    <a:pt x="20021" y="1132"/>
                  </a:lnTo>
                  <a:lnTo>
                    <a:pt x="20047" y="1118"/>
                  </a:lnTo>
                  <a:lnTo>
                    <a:pt x="20074" y="1089"/>
                  </a:lnTo>
                  <a:lnTo>
                    <a:pt x="20099" y="1047"/>
                  </a:lnTo>
                  <a:lnTo>
                    <a:pt x="20116" y="1005"/>
                  </a:lnTo>
                  <a:lnTo>
                    <a:pt x="20133" y="962"/>
                  </a:lnTo>
                  <a:lnTo>
                    <a:pt x="20143" y="905"/>
                  </a:lnTo>
                  <a:lnTo>
                    <a:pt x="20143" y="792"/>
                  </a:lnTo>
                  <a:lnTo>
                    <a:pt x="20125" y="736"/>
                  </a:lnTo>
                  <a:lnTo>
                    <a:pt x="20910" y="0"/>
                  </a:lnTo>
                  <a:lnTo>
                    <a:pt x="20841" y="0"/>
                  </a:lnTo>
                  <a:lnTo>
                    <a:pt x="20108" y="694"/>
                  </a:lnTo>
                  <a:lnTo>
                    <a:pt x="20082" y="637"/>
                  </a:lnTo>
                  <a:lnTo>
                    <a:pt x="20047" y="594"/>
                  </a:lnTo>
                  <a:lnTo>
                    <a:pt x="20004" y="566"/>
                  </a:lnTo>
                  <a:lnTo>
                    <a:pt x="19918" y="566"/>
                  </a:lnTo>
                  <a:lnTo>
                    <a:pt x="19883" y="594"/>
                  </a:lnTo>
                  <a:lnTo>
                    <a:pt x="19849" y="637"/>
                  </a:lnTo>
                  <a:lnTo>
                    <a:pt x="19823" y="679"/>
                  </a:lnTo>
                  <a:lnTo>
                    <a:pt x="19098" y="0"/>
                  </a:lnTo>
                  <a:lnTo>
                    <a:pt x="19029" y="0"/>
                  </a:lnTo>
                  <a:lnTo>
                    <a:pt x="19797" y="736"/>
                  </a:lnTo>
                  <a:lnTo>
                    <a:pt x="19788" y="792"/>
                  </a:lnTo>
                  <a:lnTo>
                    <a:pt x="19780" y="849"/>
                  </a:lnTo>
                  <a:lnTo>
                    <a:pt x="19788" y="920"/>
                  </a:lnTo>
                  <a:lnTo>
                    <a:pt x="19797" y="962"/>
                  </a:lnTo>
                  <a:lnTo>
                    <a:pt x="19814" y="1018"/>
                  </a:lnTo>
                  <a:lnTo>
                    <a:pt x="19832" y="1062"/>
                  </a:lnTo>
                  <a:lnTo>
                    <a:pt x="19857" y="1089"/>
                  </a:lnTo>
                  <a:lnTo>
                    <a:pt x="19883" y="1118"/>
                  </a:lnTo>
                  <a:lnTo>
                    <a:pt x="19918" y="1146"/>
                  </a:lnTo>
                  <a:lnTo>
                    <a:pt x="19952" y="1146"/>
                  </a:lnTo>
                  <a:lnTo>
                    <a:pt x="19952" y="3989"/>
                  </a:lnTo>
                  <a:lnTo>
                    <a:pt x="19918" y="4004"/>
                  </a:lnTo>
                  <a:lnTo>
                    <a:pt x="19883" y="4018"/>
                  </a:lnTo>
                  <a:lnTo>
                    <a:pt x="19857" y="4046"/>
                  </a:lnTo>
                  <a:lnTo>
                    <a:pt x="19832" y="4088"/>
                  </a:lnTo>
                  <a:lnTo>
                    <a:pt x="19814" y="4131"/>
                  </a:lnTo>
                  <a:lnTo>
                    <a:pt x="19797" y="4173"/>
                  </a:lnTo>
                  <a:lnTo>
                    <a:pt x="19788" y="4230"/>
                  </a:lnTo>
                  <a:lnTo>
                    <a:pt x="19780" y="4286"/>
                  </a:lnTo>
                  <a:lnTo>
                    <a:pt x="19788" y="4343"/>
                  </a:lnTo>
                  <a:lnTo>
                    <a:pt x="19797" y="4386"/>
                  </a:lnTo>
                  <a:lnTo>
                    <a:pt x="18296" y="5799"/>
                  </a:lnTo>
                  <a:lnTo>
                    <a:pt x="18270" y="5757"/>
                  </a:lnTo>
                  <a:lnTo>
                    <a:pt x="18244" y="5729"/>
                  </a:lnTo>
                  <a:lnTo>
                    <a:pt x="18210" y="5701"/>
                  </a:lnTo>
                  <a:lnTo>
                    <a:pt x="18167" y="5686"/>
                  </a:lnTo>
                  <a:lnTo>
                    <a:pt x="18124" y="5701"/>
                  </a:lnTo>
                  <a:lnTo>
                    <a:pt x="18089" y="5729"/>
                  </a:lnTo>
                  <a:lnTo>
                    <a:pt x="18063" y="5757"/>
                  </a:lnTo>
                  <a:lnTo>
                    <a:pt x="18037" y="5799"/>
                  </a:lnTo>
                  <a:lnTo>
                    <a:pt x="16537" y="4386"/>
                  </a:lnTo>
                  <a:lnTo>
                    <a:pt x="16545" y="4343"/>
                  </a:lnTo>
                  <a:lnTo>
                    <a:pt x="16553" y="4286"/>
                  </a:lnTo>
                  <a:lnTo>
                    <a:pt x="16545" y="4230"/>
                  </a:lnTo>
                  <a:lnTo>
                    <a:pt x="16537" y="4173"/>
                  </a:lnTo>
                  <a:lnTo>
                    <a:pt x="16528" y="4131"/>
                  </a:lnTo>
                  <a:lnTo>
                    <a:pt x="16502" y="4088"/>
                  </a:lnTo>
                  <a:lnTo>
                    <a:pt x="16484" y="4046"/>
                  </a:lnTo>
                  <a:lnTo>
                    <a:pt x="16450" y="4018"/>
                  </a:lnTo>
                  <a:lnTo>
                    <a:pt x="16424" y="4004"/>
                  </a:lnTo>
                  <a:lnTo>
                    <a:pt x="16390" y="3989"/>
                  </a:lnTo>
                  <a:lnTo>
                    <a:pt x="16390" y="1132"/>
                  </a:lnTo>
                  <a:lnTo>
                    <a:pt x="16424" y="1118"/>
                  </a:lnTo>
                  <a:lnTo>
                    <a:pt x="16450" y="1104"/>
                  </a:lnTo>
                  <a:lnTo>
                    <a:pt x="16476" y="1076"/>
                  </a:lnTo>
                  <a:lnTo>
                    <a:pt x="16493" y="1047"/>
                  </a:lnTo>
                  <a:lnTo>
                    <a:pt x="16511" y="1005"/>
                  </a:lnTo>
                  <a:lnTo>
                    <a:pt x="16528" y="962"/>
                  </a:lnTo>
                  <a:lnTo>
                    <a:pt x="16537" y="905"/>
                  </a:lnTo>
                  <a:lnTo>
                    <a:pt x="16537" y="792"/>
                  </a:lnTo>
                  <a:lnTo>
                    <a:pt x="16528" y="750"/>
                  </a:lnTo>
                  <a:lnTo>
                    <a:pt x="17312" y="0"/>
                  </a:lnTo>
                  <a:lnTo>
                    <a:pt x="17243" y="0"/>
                  </a:lnTo>
                  <a:lnTo>
                    <a:pt x="16511" y="694"/>
                  </a:lnTo>
                  <a:lnTo>
                    <a:pt x="16484" y="652"/>
                  </a:lnTo>
                  <a:lnTo>
                    <a:pt x="16450" y="609"/>
                  </a:lnTo>
                  <a:lnTo>
                    <a:pt x="16407" y="581"/>
                  </a:lnTo>
                  <a:lnTo>
                    <a:pt x="16330" y="581"/>
                  </a:lnTo>
                  <a:lnTo>
                    <a:pt x="16295" y="609"/>
                  </a:lnTo>
                  <a:lnTo>
                    <a:pt x="16261" y="637"/>
                  </a:lnTo>
                  <a:lnTo>
                    <a:pt x="16235" y="694"/>
                  </a:lnTo>
                  <a:lnTo>
                    <a:pt x="15502" y="0"/>
                  </a:lnTo>
                  <a:lnTo>
                    <a:pt x="15433" y="0"/>
                  </a:lnTo>
                  <a:lnTo>
                    <a:pt x="16217" y="736"/>
                  </a:lnTo>
                  <a:lnTo>
                    <a:pt x="16200" y="792"/>
                  </a:lnTo>
                  <a:lnTo>
                    <a:pt x="16200" y="905"/>
                  </a:lnTo>
                  <a:lnTo>
                    <a:pt x="16208" y="962"/>
                  </a:lnTo>
                  <a:lnTo>
                    <a:pt x="16243" y="1047"/>
                  </a:lnTo>
                  <a:lnTo>
                    <a:pt x="16295" y="1104"/>
                  </a:lnTo>
                  <a:lnTo>
                    <a:pt x="16321" y="1118"/>
                  </a:lnTo>
                  <a:lnTo>
                    <a:pt x="16355" y="1132"/>
                  </a:lnTo>
                  <a:lnTo>
                    <a:pt x="16355" y="3989"/>
                  </a:lnTo>
                  <a:lnTo>
                    <a:pt x="16321" y="4004"/>
                  </a:lnTo>
                  <a:lnTo>
                    <a:pt x="16286" y="4018"/>
                  </a:lnTo>
                  <a:lnTo>
                    <a:pt x="16261" y="4046"/>
                  </a:lnTo>
                  <a:lnTo>
                    <a:pt x="16235" y="4074"/>
                  </a:lnTo>
                  <a:lnTo>
                    <a:pt x="16217" y="4131"/>
                  </a:lnTo>
                  <a:lnTo>
                    <a:pt x="16200" y="4173"/>
                  </a:lnTo>
                  <a:lnTo>
                    <a:pt x="16192" y="4230"/>
                  </a:lnTo>
                  <a:lnTo>
                    <a:pt x="16183" y="4286"/>
                  </a:lnTo>
                  <a:lnTo>
                    <a:pt x="16192" y="4343"/>
                  </a:lnTo>
                  <a:lnTo>
                    <a:pt x="16200" y="4386"/>
                  </a:lnTo>
                  <a:lnTo>
                    <a:pt x="14725" y="5786"/>
                  </a:lnTo>
                  <a:lnTo>
                    <a:pt x="14699" y="5729"/>
                  </a:lnTo>
                  <a:lnTo>
                    <a:pt x="14664" y="5686"/>
                  </a:lnTo>
                  <a:lnTo>
                    <a:pt x="14621" y="5659"/>
                  </a:lnTo>
                  <a:lnTo>
                    <a:pt x="14570" y="5644"/>
                  </a:lnTo>
                  <a:lnTo>
                    <a:pt x="14526" y="5659"/>
                  </a:lnTo>
                  <a:lnTo>
                    <a:pt x="14483" y="5686"/>
                  </a:lnTo>
                  <a:lnTo>
                    <a:pt x="14449" y="5729"/>
                  </a:lnTo>
                  <a:lnTo>
                    <a:pt x="14414" y="5786"/>
                  </a:lnTo>
                  <a:lnTo>
                    <a:pt x="12948" y="4386"/>
                  </a:lnTo>
                  <a:lnTo>
                    <a:pt x="12957" y="4343"/>
                  </a:lnTo>
                  <a:lnTo>
                    <a:pt x="12957" y="4230"/>
                  </a:lnTo>
                  <a:lnTo>
                    <a:pt x="12948" y="4173"/>
                  </a:lnTo>
                  <a:lnTo>
                    <a:pt x="12913" y="4088"/>
                  </a:lnTo>
                  <a:lnTo>
                    <a:pt x="12888" y="4046"/>
                  </a:lnTo>
                  <a:lnTo>
                    <a:pt x="12862" y="4018"/>
                  </a:lnTo>
                  <a:lnTo>
                    <a:pt x="12827" y="3989"/>
                  </a:lnTo>
                  <a:lnTo>
                    <a:pt x="12793" y="3989"/>
                  </a:lnTo>
                  <a:lnTo>
                    <a:pt x="12793" y="1132"/>
                  </a:lnTo>
                  <a:lnTo>
                    <a:pt x="12827" y="1118"/>
                  </a:lnTo>
                  <a:lnTo>
                    <a:pt x="12853" y="1104"/>
                  </a:lnTo>
                  <a:lnTo>
                    <a:pt x="12879" y="1076"/>
                  </a:lnTo>
                  <a:lnTo>
                    <a:pt x="12905" y="1047"/>
                  </a:lnTo>
                  <a:lnTo>
                    <a:pt x="12922" y="1005"/>
                  </a:lnTo>
                  <a:lnTo>
                    <a:pt x="12931" y="962"/>
                  </a:lnTo>
                  <a:lnTo>
                    <a:pt x="12939" y="905"/>
                  </a:lnTo>
                  <a:lnTo>
                    <a:pt x="12948" y="849"/>
                  </a:lnTo>
                  <a:lnTo>
                    <a:pt x="12939" y="792"/>
                  </a:lnTo>
                  <a:lnTo>
                    <a:pt x="12931" y="736"/>
                  </a:lnTo>
                  <a:lnTo>
                    <a:pt x="13716" y="0"/>
                  </a:lnTo>
                  <a:lnTo>
                    <a:pt x="13647" y="0"/>
                  </a:lnTo>
                  <a:lnTo>
                    <a:pt x="12913" y="694"/>
                  </a:lnTo>
                  <a:lnTo>
                    <a:pt x="12888" y="652"/>
                  </a:lnTo>
                  <a:lnTo>
                    <a:pt x="12853" y="609"/>
                  </a:lnTo>
                  <a:lnTo>
                    <a:pt x="12819" y="581"/>
                  </a:lnTo>
                  <a:lnTo>
                    <a:pt x="12732" y="581"/>
                  </a:lnTo>
                  <a:lnTo>
                    <a:pt x="12698" y="609"/>
                  </a:lnTo>
                  <a:lnTo>
                    <a:pt x="12663" y="637"/>
                  </a:lnTo>
                  <a:lnTo>
                    <a:pt x="12637" y="694"/>
                  </a:lnTo>
                  <a:lnTo>
                    <a:pt x="11904" y="0"/>
                  </a:lnTo>
                  <a:lnTo>
                    <a:pt x="11835" y="0"/>
                  </a:lnTo>
                  <a:lnTo>
                    <a:pt x="12620" y="736"/>
                  </a:lnTo>
                  <a:lnTo>
                    <a:pt x="12603" y="792"/>
                  </a:lnTo>
                  <a:lnTo>
                    <a:pt x="12603" y="905"/>
                  </a:lnTo>
                  <a:lnTo>
                    <a:pt x="12612" y="962"/>
                  </a:lnTo>
                  <a:lnTo>
                    <a:pt x="12629" y="1005"/>
                  </a:lnTo>
                  <a:lnTo>
                    <a:pt x="12646" y="1047"/>
                  </a:lnTo>
                  <a:lnTo>
                    <a:pt x="12672" y="1076"/>
                  </a:lnTo>
                  <a:lnTo>
                    <a:pt x="12698" y="1104"/>
                  </a:lnTo>
                  <a:lnTo>
                    <a:pt x="12724" y="1132"/>
                  </a:lnTo>
                  <a:lnTo>
                    <a:pt x="12758" y="1132"/>
                  </a:lnTo>
                  <a:lnTo>
                    <a:pt x="12758" y="3989"/>
                  </a:lnTo>
                  <a:lnTo>
                    <a:pt x="12724" y="3989"/>
                  </a:lnTo>
                  <a:lnTo>
                    <a:pt x="12689" y="4018"/>
                  </a:lnTo>
                  <a:lnTo>
                    <a:pt x="12663" y="4046"/>
                  </a:lnTo>
                  <a:lnTo>
                    <a:pt x="12637" y="4074"/>
                  </a:lnTo>
                  <a:lnTo>
                    <a:pt x="12620" y="4117"/>
                  </a:lnTo>
                  <a:lnTo>
                    <a:pt x="12603" y="4173"/>
                  </a:lnTo>
                  <a:lnTo>
                    <a:pt x="12594" y="4230"/>
                  </a:lnTo>
                  <a:lnTo>
                    <a:pt x="12586" y="4286"/>
                  </a:lnTo>
                  <a:lnTo>
                    <a:pt x="12594" y="4343"/>
                  </a:lnTo>
                  <a:lnTo>
                    <a:pt x="12603" y="4399"/>
                  </a:lnTo>
                  <a:lnTo>
                    <a:pt x="11084" y="5828"/>
                  </a:lnTo>
                  <a:lnTo>
                    <a:pt x="11068" y="5786"/>
                  </a:lnTo>
                  <a:lnTo>
                    <a:pt x="11042" y="5757"/>
                  </a:lnTo>
                  <a:lnTo>
                    <a:pt x="11007" y="5744"/>
                  </a:lnTo>
                  <a:lnTo>
                    <a:pt x="10946" y="5744"/>
                  </a:lnTo>
                  <a:lnTo>
                    <a:pt x="10921" y="5757"/>
                  </a:lnTo>
                  <a:lnTo>
                    <a:pt x="10895" y="5786"/>
                  </a:lnTo>
                  <a:lnTo>
                    <a:pt x="10869" y="5828"/>
                  </a:lnTo>
                  <a:lnTo>
                    <a:pt x="9333" y="4371"/>
                  </a:lnTo>
                  <a:lnTo>
                    <a:pt x="9343" y="4286"/>
                  </a:lnTo>
                  <a:lnTo>
                    <a:pt x="9343" y="4230"/>
                  </a:lnTo>
                  <a:lnTo>
                    <a:pt x="9333" y="4187"/>
                  </a:lnTo>
                  <a:lnTo>
                    <a:pt x="9316" y="4144"/>
                  </a:lnTo>
                  <a:lnTo>
                    <a:pt x="9299" y="4102"/>
                  </a:lnTo>
                  <a:lnTo>
                    <a:pt x="9282" y="4074"/>
                  </a:lnTo>
                  <a:lnTo>
                    <a:pt x="9256" y="4046"/>
                  </a:lnTo>
                  <a:lnTo>
                    <a:pt x="9230" y="4031"/>
                  </a:lnTo>
                  <a:lnTo>
                    <a:pt x="9195" y="4018"/>
                  </a:lnTo>
                  <a:lnTo>
                    <a:pt x="9195" y="1160"/>
                  </a:lnTo>
                  <a:lnTo>
                    <a:pt x="9230" y="1146"/>
                  </a:lnTo>
                  <a:lnTo>
                    <a:pt x="9264" y="1118"/>
                  </a:lnTo>
                  <a:lnTo>
                    <a:pt x="9290" y="1089"/>
                  </a:lnTo>
                  <a:lnTo>
                    <a:pt x="9316" y="1062"/>
                  </a:lnTo>
                  <a:lnTo>
                    <a:pt x="9333" y="1018"/>
                  </a:lnTo>
                  <a:lnTo>
                    <a:pt x="9351" y="962"/>
                  </a:lnTo>
                  <a:lnTo>
                    <a:pt x="9359" y="920"/>
                  </a:lnTo>
                  <a:lnTo>
                    <a:pt x="9368" y="849"/>
                  </a:lnTo>
                  <a:lnTo>
                    <a:pt x="9359" y="792"/>
                  </a:lnTo>
                  <a:lnTo>
                    <a:pt x="9351" y="736"/>
                  </a:lnTo>
                  <a:lnTo>
                    <a:pt x="10118" y="0"/>
                  </a:lnTo>
                  <a:lnTo>
                    <a:pt x="10049" y="0"/>
                  </a:lnTo>
                  <a:lnTo>
                    <a:pt x="9333" y="679"/>
                  </a:lnTo>
                  <a:lnTo>
                    <a:pt x="9299" y="623"/>
                  </a:lnTo>
                  <a:lnTo>
                    <a:pt x="9264" y="594"/>
                  </a:lnTo>
                  <a:lnTo>
                    <a:pt x="9221" y="566"/>
                  </a:lnTo>
                  <a:lnTo>
                    <a:pt x="9178" y="552"/>
                  </a:lnTo>
                  <a:lnTo>
                    <a:pt x="9135" y="566"/>
                  </a:lnTo>
                  <a:lnTo>
                    <a:pt x="9092" y="594"/>
                  </a:lnTo>
                  <a:lnTo>
                    <a:pt x="9057" y="623"/>
                  </a:lnTo>
                  <a:lnTo>
                    <a:pt x="9032" y="679"/>
                  </a:lnTo>
                  <a:lnTo>
                    <a:pt x="8316" y="0"/>
                  </a:lnTo>
                  <a:lnTo>
                    <a:pt x="8247" y="0"/>
                  </a:lnTo>
                  <a:lnTo>
                    <a:pt x="9014" y="722"/>
                  </a:lnTo>
                  <a:lnTo>
                    <a:pt x="8997" y="792"/>
                  </a:lnTo>
                  <a:lnTo>
                    <a:pt x="8997" y="920"/>
                  </a:lnTo>
                  <a:lnTo>
                    <a:pt x="9006" y="962"/>
                  </a:lnTo>
                  <a:lnTo>
                    <a:pt x="9023" y="1018"/>
                  </a:lnTo>
                  <a:lnTo>
                    <a:pt x="9040" y="1062"/>
                  </a:lnTo>
                  <a:lnTo>
                    <a:pt x="9066" y="1104"/>
                  </a:lnTo>
                  <a:lnTo>
                    <a:pt x="9101" y="1132"/>
                  </a:lnTo>
                  <a:lnTo>
                    <a:pt x="9126" y="1146"/>
                  </a:lnTo>
                  <a:lnTo>
                    <a:pt x="9161" y="1160"/>
                  </a:lnTo>
                  <a:lnTo>
                    <a:pt x="9161" y="4018"/>
                  </a:lnTo>
                  <a:lnTo>
                    <a:pt x="9135" y="4031"/>
                  </a:lnTo>
                  <a:lnTo>
                    <a:pt x="9109" y="4046"/>
                  </a:lnTo>
                  <a:lnTo>
                    <a:pt x="9083" y="4074"/>
                  </a:lnTo>
                  <a:lnTo>
                    <a:pt x="9057" y="4102"/>
                  </a:lnTo>
                  <a:lnTo>
                    <a:pt x="9040" y="4144"/>
                  </a:lnTo>
                  <a:lnTo>
                    <a:pt x="9023" y="4187"/>
                  </a:lnTo>
                  <a:lnTo>
                    <a:pt x="9014" y="4230"/>
                  </a:lnTo>
                  <a:lnTo>
                    <a:pt x="9014" y="4328"/>
                  </a:lnTo>
                  <a:lnTo>
                    <a:pt x="9023" y="4371"/>
                  </a:lnTo>
                  <a:lnTo>
                    <a:pt x="7539" y="5786"/>
                  </a:lnTo>
                  <a:lnTo>
                    <a:pt x="7505" y="5729"/>
                  </a:lnTo>
                  <a:lnTo>
                    <a:pt x="7470" y="5686"/>
                  </a:lnTo>
                  <a:lnTo>
                    <a:pt x="7427" y="5659"/>
                  </a:lnTo>
                  <a:lnTo>
                    <a:pt x="7341" y="5659"/>
                  </a:lnTo>
                  <a:lnTo>
                    <a:pt x="7298" y="5686"/>
                  </a:lnTo>
                  <a:lnTo>
                    <a:pt x="7263" y="5729"/>
                  </a:lnTo>
                  <a:lnTo>
                    <a:pt x="7229" y="5786"/>
                  </a:lnTo>
                  <a:lnTo>
                    <a:pt x="5745" y="4386"/>
                  </a:lnTo>
                  <a:lnTo>
                    <a:pt x="5753" y="4328"/>
                  </a:lnTo>
                  <a:lnTo>
                    <a:pt x="5753" y="4230"/>
                  </a:lnTo>
                  <a:lnTo>
                    <a:pt x="5745" y="4187"/>
                  </a:lnTo>
                  <a:lnTo>
                    <a:pt x="5728" y="4131"/>
                  </a:lnTo>
                  <a:lnTo>
                    <a:pt x="5711" y="4102"/>
                  </a:lnTo>
                  <a:lnTo>
                    <a:pt x="5693" y="4060"/>
                  </a:lnTo>
                  <a:lnTo>
                    <a:pt x="5668" y="4031"/>
                  </a:lnTo>
                  <a:lnTo>
                    <a:pt x="5633" y="4018"/>
                  </a:lnTo>
                  <a:lnTo>
                    <a:pt x="5607" y="4004"/>
                  </a:lnTo>
                  <a:lnTo>
                    <a:pt x="5607" y="1160"/>
                  </a:lnTo>
                  <a:lnTo>
                    <a:pt x="5642" y="1146"/>
                  </a:lnTo>
                  <a:lnTo>
                    <a:pt x="5668" y="1132"/>
                  </a:lnTo>
                  <a:lnTo>
                    <a:pt x="5702" y="1104"/>
                  </a:lnTo>
                  <a:lnTo>
                    <a:pt x="5728" y="1062"/>
                  </a:lnTo>
                  <a:lnTo>
                    <a:pt x="5745" y="1018"/>
                  </a:lnTo>
                  <a:lnTo>
                    <a:pt x="5762" y="976"/>
                  </a:lnTo>
                  <a:lnTo>
                    <a:pt x="5771" y="920"/>
                  </a:lnTo>
                  <a:lnTo>
                    <a:pt x="5771" y="792"/>
                  </a:lnTo>
                  <a:lnTo>
                    <a:pt x="5753" y="722"/>
                  </a:lnTo>
                  <a:lnTo>
                    <a:pt x="6522" y="0"/>
                  </a:lnTo>
                  <a:lnTo>
                    <a:pt x="6453" y="0"/>
                  </a:lnTo>
                  <a:lnTo>
                    <a:pt x="5737" y="679"/>
                  </a:lnTo>
                  <a:lnTo>
                    <a:pt x="5711" y="623"/>
                  </a:lnTo>
                  <a:lnTo>
                    <a:pt x="5676" y="581"/>
                  </a:lnTo>
                  <a:lnTo>
                    <a:pt x="5633" y="552"/>
                  </a:lnTo>
                  <a:lnTo>
                    <a:pt x="5538" y="552"/>
                  </a:lnTo>
                  <a:lnTo>
                    <a:pt x="5495" y="581"/>
                  </a:lnTo>
                  <a:lnTo>
                    <a:pt x="5461" y="623"/>
                  </a:lnTo>
                  <a:lnTo>
                    <a:pt x="5435" y="679"/>
                  </a:lnTo>
                  <a:lnTo>
                    <a:pt x="4718" y="0"/>
                  </a:lnTo>
                  <a:lnTo>
                    <a:pt x="4649" y="0"/>
                  </a:lnTo>
                  <a:lnTo>
                    <a:pt x="5417" y="722"/>
                  </a:lnTo>
                  <a:lnTo>
                    <a:pt x="5400" y="792"/>
                  </a:lnTo>
                  <a:lnTo>
                    <a:pt x="5400" y="920"/>
                  </a:lnTo>
                  <a:lnTo>
                    <a:pt x="5408" y="976"/>
                  </a:lnTo>
                  <a:lnTo>
                    <a:pt x="5426" y="1018"/>
                  </a:lnTo>
                  <a:lnTo>
                    <a:pt x="5443" y="1062"/>
                  </a:lnTo>
                  <a:lnTo>
                    <a:pt x="5469" y="1104"/>
                  </a:lnTo>
                  <a:lnTo>
                    <a:pt x="5504" y="1132"/>
                  </a:lnTo>
                  <a:lnTo>
                    <a:pt x="5538" y="1146"/>
                  </a:lnTo>
                  <a:lnTo>
                    <a:pt x="5573" y="1160"/>
                  </a:lnTo>
                  <a:lnTo>
                    <a:pt x="5573" y="4004"/>
                  </a:lnTo>
                  <a:lnTo>
                    <a:pt x="5538" y="4018"/>
                  </a:lnTo>
                  <a:lnTo>
                    <a:pt x="5512" y="4031"/>
                  </a:lnTo>
                  <a:lnTo>
                    <a:pt x="5486" y="4060"/>
                  </a:lnTo>
                  <a:lnTo>
                    <a:pt x="5443" y="4131"/>
                  </a:lnTo>
                  <a:lnTo>
                    <a:pt x="5426" y="4187"/>
                  </a:lnTo>
                  <a:lnTo>
                    <a:pt x="5417" y="4230"/>
                  </a:lnTo>
                  <a:lnTo>
                    <a:pt x="5417" y="4328"/>
                  </a:lnTo>
                  <a:lnTo>
                    <a:pt x="5426" y="4386"/>
                  </a:lnTo>
                  <a:lnTo>
                    <a:pt x="3916" y="5814"/>
                  </a:lnTo>
                  <a:lnTo>
                    <a:pt x="3890" y="5772"/>
                  </a:lnTo>
                  <a:lnTo>
                    <a:pt x="3856" y="5729"/>
                  </a:lnTo>
                  <a:lnTo>
                    <a:pt x="3830" y="5715"/>
                  </a:lnTo>
                  <a:lnTo>
                    <a:pt x="3787" y="5701"/>
                  </a:lnTo>
                  <a:lnTo>
                    <a:pt x="3752" y="5715"/>
                  </a:lnTo>
                  <a:lnTo>
                    <a:pt x="3718" y="5729"/>
                  </a:lnTo>
                  <a:lnTo>
                    <a:pt x="3683" y="5772"/>
                  </a:lnTo>
                  <a:lnTo>
                    <a:pt x="3666" y="5814"/>
                  </a:lnTo>
                  <a:lnTo>
                    <a:pt x="2148" y="4371"/>
                  </a:lnTo>
                  <a:lnTo>
                    <a:pt x="2157" y="4328"/>
                  </a:lnTo>
                  <a:lnTo>
                    <a:pt x="2157" y="4230"/>
                  </a:lnTo>
                  <a:lnTo>
                    <a:pt x="2148" y="4187"/>
                  </a:lnTo>
                  <a:lnTo>
                    <a:pt x="2113" y="4102"/>
                  </a:lnTo>
                  <a:lnTo>
                    <a:pt x="2096" y="4074"/>
                  </a:lnTo>
                  <a:lnTo>
                    <a:pt x="2070" y="4046"/>
                  </a:lnTo>
                  <a:lnTo>
                    <a:pt x="2036" y="4018"/>
                  </a:lnTo>
                  <a:lnTo>
                    <a:pt x="2010" y="4018"/>
                  </a:lnTo>
                  <a:lnTo>
                    <a:pt x="2010" y="1104"/>
                  </a:lnTo>
                  <a:lnTo>
                    <a:pt x="2036" y="1104"/>
                  </a:lnTo>
                  <a:lnTo>
                    <a:pt x="2062" y="1089"/>
                  </a:lnTo>
                  <a:lnTo>
                    <a:pt x="2105" y="1033"/>
                  </a:lnTo>
                  <a:lnTo>
                    <a:pt x="2139" y="949"/>
                  </a:lnTo>
                  <a:lnTo>
                    <a:pt x="2148" y="905"/>
                  </a:lnTo>
                  <a:lnTo>
                    <a:pt x="2148" y="807"/>
                  </a:lnTo>
                  <a:lnTo>
                    <a:pt x="2131" y="750"/>
                  </a:lnTo>
                  <a:lnTo>
                    <a:pt x="293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07" name="Google Shape;72;p5"/>
            <p:cNvSpPr/>
            <p:nvPr/>
          </p:nvSpPr>
          <p:spPr>
            <a:xfrm>
              <a:off x="0" y="3342091"/>
              <a:ext cx="1751360" cy="180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04" y="486"/>
                  </a:moveTo>
                  <a:lnTo>
                    <a:pt x="17958" y="1913"/>
                  </a:lnTo>
                  <a:lnTo>
                    <a:pt x="17944" y="1955"/>
                  </a:lnTo>
                  <a:lnTo>
                    <a:pt x="17929" y="2013"/>
                  </a:lnTo>
                  <a:lnTo>
                    <a:pt x="17944" y="2056"/>
                  </a:lnTo>
                  <a:lnTo>
                    <a:pt x="17958" y="2098"/>
                  </a:lnTo>
                  <a:lnTo>
                    <a:pt x="18002" y="2170"/>
                  </a:lnTo>
                  <a:lnTo>
                    <a:pt x="18076" y="2228"/>
                  </a:lnTo>
                  <a:lnTo>
                    <a:pt x="18164" y="2255"/>
                  </a:lnTo>
                  <a:lnTo>
                    <a:pt x="18164" y="5125"/>
                  </a:lnTo>
                  <a:lnTo>
                    <a:pt x="18106" y="5139"/>
                  </a:lnTo>
                  <a:lnTo>
                    <a:pt x="18046" y="5168"/>
                  </a:lnTo>
                  <a:lnTo>
                    <a:pt x="17988" y="5197"/>
                  </a:lnTo>
                  <a:lnTo>
                    <a:pt x="17900" y="5282"/>
                  </a:lnTo>
                  <a:lnTo>
                    <a:pt x="17871" y="5339"/>
                  </a:lnTo>
                  <a:lnTo>
                    <a:pt x="17855" y="5397"/>
                  </a:lnTo>
                  <a:lnTo>
                    <a:pt x="17841" y="5468"/>
                  </a:lnTo>
                  <a:lnTo>
                    <a:pt x="17855" y="5540"/>
                  </a:lnTo>
                  <a:lnTo>
                    <a:pt x="17871" y="5596"/>
                  </a:lnTo>
                  <a:lnTo>
                    <a:pt x="15374" y="6995"/>
                  </a:lnTo>
                  <a:lnTo>
                    <a:pt x="15330" y="6953"/>
                  </a:lnTo>
                  <a:lnTo>
                    <a:pt x="15271" y="6910"/>
                  </a:lnTo>
                  <a:lnTo>
                    <a:pt x="15213" y="6881"/>
                  </a:lnTo>
                  <a:lnTo>
                    <a:pt x="15066" y="6881"/>
                  </a:lnTo>
                  <a:lnTo>
                    <a:pt x="14992" y="6910"/>
                  </a:lnTo>
                  <a:lnTo>
                    <a:pt x="14934" y="6953"/>
                  </a:lnTo>
                  <a:lnTo>
                    <a:pt x="14890" y="6995"/>
                  </a:lnTo>
                  <a:lnTo>
                    <a:pt x="12306" y="5540"/>
                  </a:lnTo>
                  <a:lnTo>
                    <a:pt x="12320" y="5468"/>
                  </a:lnTo>
                  <a:lnTo>
                    <a:pt x="12306" y="5383"/>
                  </a:lnTo>
                  <a:lnTo>
                    <a:pt x="12261" y="5311"/>
                  </a:lnTo>
                  <a:lnTo>
                    <a:pt x="12188" y="5253"/>
                  </a:lnTo>
                  <a:lnTo>
                    <a:pt x="12099" y="5225"/>
                  </a:lnTo>
                  <a:lnTo>
                    <a:pt x="12099" y="2284"/>
                  </a:lnTo>
                  <a:lnTo>
                    <a:pt x="12159" y="2270"/>
                  </a:lnTo>
                  <a:lnTo>
                    <a:pt x="12203" y="2255"/>
                  </a:lnTo>
                  <a:lnTo>
                    <a:pt x="12246" y="2228"/>
                  </a:lnTo>
                  <a:lnTo>
                    <a:pt x="12290" y="2184"/>
                  </a:lnTo>
                  <a:lnTo>
                    <a:pt x="12320" y="2156"/>
                  </a:lnTo>
                  <a:lnTo>
                    <a:pt x="12334" y="2113"/>
                  </a:lnTo>
                  <a:lnTo>
                    <a:pt x="12350" y="2056"/>
                  </a:lnTo>
                  <a:lnTo>
                    <a:pt x="12364" y="2013"/>
                  </a:lnTo>
                  <a:lnTo>
                    <a:pt x="12350" y="1955"/>
                  </a:lnTo>
                  <a:lnTo>
                    <a:pt x="12334" y="1899"/>
                  </a:lnTo>
                  <a:lnTo>
                    <a:pt x="14860" y="486"/>
                  </a:lnTo>
                  <a:lnTo>
                    <a:pt x="14904" y="542"/>
                  </a:lnTo>
                  <a:lnTo>
                    <a:pt x="14978" y="585"/>
                  </a:lnTo>
                  <a:lnTo>
                    <a:pt x="15051" y="614"/>
                  </a:lnTo>
                  <a:lnTo>
                    <a:pt x="15139" y="629"/>
                  </a:lnTo>
                  <a:lnTo>
                    <a:pt x="15213" y="614"/>
                  </a:lnTo>
                  <a:lnTo>
                    <a:pt x="15286" y="585"/>
                  </a:lnTo>
                  <a:lnTo>
                    <a:pt x="15360" y="542"/>
                  </a:lnTo>
                  <a:lnTo>
                    <a:pt x="15404" y="486"/>
                  </a:lnTo>
                  <a:close/>
                  <a:moveTo>
                    <a:pt x="6138" y="5582"/>
                  </a:moveTo>
                  <a:lnTo>
                    <a:pt x="8752" y="7052"/>
                  </a:lnTo>
                  <a:lnTo>
                    <a:pt x="8737" y="7110"/>
                  </a:lnTo>
                  <a:lnTo>
                    <a:pt x="8737" y="7210"/>
                  </a:lnTo>
                  <a:lnTo>
                    <a:pt x="8752" y="7253"/>
                  </a:lnTo>
                  <a:lnTo>
                    <a:pt x="8780" y="7295"/>
                  </a:lnTo>
                  <a:lnTo>
                    <a:pt x="8840" y="7381"/>
                  </a:lnTo>
                  <a:lnTo>
                    <a:pt x="8884" y="7396"/>
                  </a:lnTo>
                  <a:lnTo>
                    <a:pt x="8928" y="7423"/>
                  </a:lnTo>
                  <a:lnTo>
                    <a:pt x="8987" y="7423"/>
                  </a:lnTo>
                  <a:lnTo>
                    <a:pt x="8987" y="10307"/>
                  </a:lnTo>
                  <a:lnTo>
                    <a:pt x="8928" y="10307"/>
                  </a:lnTo>
                  <a:lnTo>
                    <a:pt x="8870" y="10336"/>
                  </a:lnTo>
                  <a:lnTo>
                    <a:pt x="8826" y="10365"/>
                  </a:lnTo>
                  <a:lnTo>
                    <a:pt x="8780" y="10408"/>
                  </a:lnTo>
                  <a:lnTo>
                    <a:pt x="8737" y="10450"/>
                  </a:lnTo>
                  <a:lnTo>
                    <a:pt x="8708" y="10507"/>
                  </a:lnTo>
                  <a:lnTo>
                    <a:pt x="8693" y="10550"/>
                  </a:lnTo>
                  <a:lnTo>
                    <a:pt x="8693" y="10679"/>
                  </a:lnTo>
                  <a:lnTo>
                    <a:pt x="8722" y="10735"/>
                  </a:lnTo>
                  <a:lnTo>
                    <a:pt x="6182" y="12164"/>
                  </a:lnTo>
                  <a:lnTo>
                    <a:pt x="6138" y="12121"/>
                  </a:lnTo>
                  <a:lnTo>
                    <a:pt x="6079" y="12078"/>
                  </a:lnTo>
                  <a:lnTo>
                    <a:pt x="6021" y="12063"/>
                  </a:lnTo>
                  <a:lnTo>
                    <a:pt x="5961" y="12049"/>
                  </a:lnTo>
                  <a:lnTo>
                    <a:pt x="5889" y="12063"/>
                  </a:lnTo>
                  <a:lnTo>
                    <a:pt x="5830" y="12078"/>
                  </a:lnTo>
                  <a:lnTo>
                    <a:pt x="5771" y="12121"/>
                  </a:lnTo>
                  <a:lnTo>
                    <a:pt x="5742" y="12164"/>
                  </a:lnTo>
                  <a:lnTo>
                    <a:pt x="3098" y="10679"/>
                  </a:lnTo>
                  <a:lnTo>
                    <a:pt x="3114" y="10621"/>
                  </a:lnTo>
                  <a:lnTo>
                    <a:pt x="3098" y="10550"/>
                  </a:lnTo>
                  <a:lnTo>
                    <a:pt x="3054" y="10479"/>
                  </a:lnTo>
                  <a:lnTo>
                    <a:pt x="2996" y="10435"/>
                  </a:lnTo>
                  <a:lnTo>
                    <a:pt x="2923" y="10408"/>
                  </a:lnTo>
                  <a:lnTo>
                    <a:pt x="2923" y="7495"/>
                  </a:lnTo>
                  <a:lnTo>
                    <a:pt x="2996" y="7481"/>
                  </a:lnTo>
                  <a:lnTo>
                    <a:pt x="3054" y="7452"/>
                  </a:lnTo>
                  <a:lnTo>
                    <a:pt x="3098" y="7423"/>
                  </a:lnTo>
                  <a:lnTo>
                    <a:pt x="3186" y="7338"/>
                  </a:lnTo>
                  <a:lnTo>
                    <a:pt x="3216" y="7282"/>
                  </a:lnTo>
                  <a:lnTo>
                    <a:pt x="3231" y="7224"/>
                  </a:lnTo>
                  <a:lnTo>
                    <a:pt x="3245" y="7152"/>
                  </a:lnTo>
                  <a:lnTo>
                    <a:pt x="3231" y="7081"/>
                  </a:lnTo>
                  <a:lnTo>
                    <a:pt x="3216" y="7024"/>
                  </a:lnTo>
                  <a:lnTo>
                    <a:pt x="5771" y="5582"/>
                  </a:lnTo>
                  <a:lnTo>
                    <a:pt x="5800" y="5625"/>
                  </a:lnTo>
                  <a:lnTo>
                    <a:pt x="5844" y="5654"/>
                  </a:lnTo>
                  <a:lnTo>
                    <a:pt x="5903" y="5681"/>
                  </a:lnTo>
                  <a:lnTo>
                    <a:pt x="6006" y="5681"/>
                  </a:lnTo>
                  <a:lnTo>
                    <a:pt x="6064" y="5654"/>
                  </a:lnTo>
                  <a:lnTo>
                    <a:pt x="6108" y="5625"/>
                  </a:lnTo>
                  <a:lnTo>
                    <a:pt x="6138" y="5582"/>
                  </a:lnTo>
                  <a:close/>
                  <a:moveTo>
                    <a:pt x="12276" y="5596"/>
                  </a:moveTo>
                  <a:lnTo>
                    <a:pt x="14860" y="7052"/>
                  </a:lnTo>
                  <a:lnTo>
                    <a:pt x="14846" y="7096"/>
                  </a:lnTo>
                  <a:lnTo>
                    <a:pt x="14846" y="7210"/>
                  </a:lnTo>
                  <a:lnTo>
                    <a:pt x="14860" y="7267"/>
                  </a:lnTo>
                  <a:lnTo>
                    <a:pt x="14890" y="7309"/>
                  </a:lnTo>
                  <a:lnTo>
                    <a:pt x="14918" y="7352"/>
                  </a:lnTo>
                  <a:lnTo>
                    <a:pt x="14964" y="7381"/>
                  </a:lnTo>
                  <a:lnTo>
                    <a:pt x="15008" y="7410"/>
                  </a:lnTo>
                  <a:lnTo>
                    <a:pt x="15051" y="7423"/>
                  </a:lnTo>
                  <a:lnTo>
                    <a:pt x="15110" y="7438"/>
                  </a:lnTo>
                  <a:lnTo>
                    <a:pt x="15110" y="10379"/>
                  </a:lnTo>
                  <a:lnTo>
                    <a:pt x="15022" y="10408"/>
                  </a:lnTo>
                  <a:lnTo>
                    <a:pt x="14948" y="10464"/>
                  </a:lnTo>
                  <a:lnTo>
                    <a:pt x="14904" y="10536"/>
                  </a:lnTo>
                  <a:lnTo>
                    <a:pt x="14890" y="10621"/>
                  </a:lnTo>
                  <a:lnTo>
                    <a:pt x="14904" y="10693"/>
                  </a:lnTo>
                  <a:lnTo>
                    <a:pt x="12261" y="12177"/>
                  </a:lnTo>
                  <a:lnTo>
                    <a:pt x="12232" y="12150"/>
                  </a:lnTo>
                  <a:lnTo>
                    <a:pt x="12188" y="12106"/>
                  </a:lnTo>
                  <a:lnTo>
                    <a:pt x="12129" y="12092"/>
                  </a:lnTo>
                  <a:lnTo>
                    <a:pt x="12011" y="12092"/>
                  </a:lnTo>
                  <a:lnTo>
                    <a:pt x="11968" y="12106"/>
                  </a:lnTo>
                  <a:lnTo>
                    <a:pt x="11924" y="12150"/>
                  </a:lnTo>
                  <a:lnTo>
                    <a:pt x="11880" y="12177"/>
                  </a:lnTo>
                  <a:lnTo>
                    <a:pt x="9310" y="10735"/>
                  </a:lnTo>
                  <a:lnTo>
                    <a:pt x="9339" y="10679"/>
                  </a:lnTo>
                  <a:lnTo>
                    <a:pt x="9339" y="10565"/>
                  </a:lnTo>
                  <a:lnTo>
                    <a:pt x="9310" y="10507"/>
                  </a:lnTo>
                  <a:lnTo>
                    <a:pt x="9296" y="10450"/>
                  </a:lnTo>
                  <a:lnTo>
                    <a:pt x="9252" y="10408"/>
                  </a:lnTo>
                  <a:lnTo>
                    <a:pt x="9206" y="10365"/>
                  </a:lnTo>
                  <a:lnTo>
                    <a:pt x="9163" y="10336"/>
                  </a:lnTo>
                  <a:lnTo>
                    <a:pt x="9104" y="10321"/>
                  </a:lnTo>
                  <a:lnTo>
                    <a:pt x="9045" y="10307"/>
                  </a:lnTo>
                  <a:lnTo>
                    <a:pt x="9045" y="7423"/>
                  </a:lnTo>
                  <a:lnTo>
                    <a:pt x="9104" y="7423"/>
                  </a:lnTo>
                  <a:lnTo>
                    <a:pt x="9148" y="7396"/>
                  </a:lnTo>
                  <a:lnTo>
                    <a:pt x="9192" y="7367"/>
                  </a:lnTo>
                  <a:lnTo>
                    <a:pt x="9222" y="7338"/>
                  </a:lnTo>
                  <a:lnTo>
                    <a:pt x="9252" y="7295"/>
                  </a:lnTo>
                  <a:lnTo>
                    <a:pt x="9280" y="7253"/>
                  </a:lnTo>
                  <a:lnTo>
                    <a:pt x="9296" y="7210"/>
                  </a:lnTo>
                  <a:lnTo>
                    <a:pt x="9296" y="7110"/>
                  </a:lnTo>
                  <a:lnTo>
                    <a:pt x="9280" y="7052"/>
                  </a:lnTo>
                  <a:lnTo>
                    <a:pt x="11864" y="5596"/>
                  </a:lnTo>
                  <a:lnTo>
                    <a:pt x="11908" y="5639"/>
                  </a:lnTo>
                  <a:lnTo>
                    <a:pt x="11953" y="5681"/>
                  </a:lnTo>
                  <a:lnTo>
                    <a:pt x="12011" y="5696"/>
                  </a:lnTo>
                  <a:lnTo>
                    <a:pt x="12071" y="5710"/>
                  </a:lnTo>
                  <a:lnTo>
                    <a:pt x="12129" y="5696"/>
                  </a:lnTo>
                  <a:lnTo>
                    <a:pt x="12188" y="5681"/>
                  </a:lnTo>
                  <a:lnTo>
                    <a:pt x="12246" y="5639"/>
                  </a:lnTo>
                  <a:lnTo>
                    <a:pt x="12276" y="5596"/>
                  </a:lnTo>
                  <a:close/>
                  <a:moveTo>
                    <a:pt x="18488" y="5639"/>
                  </a:moveTo>
                  <a:lnTo>
                    <a:pt x="20939" y="7024"/>
                  </a:lnTo>
                  <a:lnTo>
                    <a:pt x="20911" y="7081"/>
                  </a:lnTo>
                  <a:lnTo>
                    <a:pt x="20911" y="7224"/>
                  </a:lnTo>
                  <a:lnTo>
                    <a:pt x="20925" y="7282"/>
                  </a:lnTo>
                  <a:lnTo>
                    <a:pt x="20955" y="7338"/>
                  </a:lnTo>
                  <a:lnTo>
                    <a:pt x="20998" y="7396"/>
                  </a:lnTo>
                  <a:lnTo>
                    <a:pt x="21042" y="7423"/>
                  </a:lnTo>
                  <a:lnTo>
                    <a:pt x="21100" y="7466"/>
                  </a:lnTo>
                  <a:lnTo>
                    <a:pt x="21160" y="7481"/>
                  </a:lnTo>
                  <a:lnTo>
                    <a:pt x="21233" y="7495"/>
                  </a:lnTo>
                  <a:lnTo>
                    <a:pt x="21233" y="10350"/>
                  </a:lnTo>
                  <a:lnTo>
                    <a:pt x="21174" y="10350"/>
                  </a:lnTo>
                  <a:lnTo>
                    <a:pt x="21130" y="10379"/>
                  </a:lnTo>
                  <a:lnTo>
                    <a:pt x="21086" y="10393"/>
                  </a:lnTo>
                  <a:lnTo>
                    <a:pt x="21042" y="10435"/>
                  </a:lnTo>
                  <a:lnTo>
                    <a:pt x="21013" y="10479"/>
                  </a:lnTo>
                  <a:lnTo>
                    <a:pt x="20983" y="10522"/>
                  </a:lnTo>
                  <a:lnTo>
                    <a:pt x="20969" y="10565"/>
                  </a:lnTo>
                  <a:lnTo>
                    <a:pt x="20969" y="10664"/>
                  </a:lnTo>
                  <a:lnTo>
                    <a:pt x="20983" y="10722"/>
                  </a:lnTo>
                  <a:lnTo>
                    <a:pt x="18384" y="12192"/>
                  </a:lnTo>
                  <a:lnTo>
                    <a:pt x="18341" y="12150"/>
                  </a:lnTo>
                  <a:lnTo>
                    <a:pt x="18253" y="12092"/>
                  </a:lnTo>
                  <a:lnTo>
                    <a:pt x="18135" y="12092"/>
                  </a:lnTo>
                  <a:lnTo>
                    <a:pt x="18090" y="12121"/>
                  </a:lnTo>
                  <a:lnTo>
                    <a:pt x="18046" y="12150"/>
                  </a:lnTo>
                  <a:lnTo>
                    <a:pt x="18002" y="12177"/>
                  </a:lnTo>
                  <a:lnTo>
                    <a:pt x="15360" y="10693"/>
                  </a:lnTo>
                  <a:lnTo>
                    <a:pt x="15374" y="10621"/>
                  </a:lnTo>
                  <a:lnTo>
                    <a:pt x="15360" y="10536"/>
                  </a:lnTo>
                  <a:lnTo>
                    <a:pt x="15316" y="10464"/>
                  </a:lnTo>
                  <a:lnTo>
                    <a:pt x="15243" y="10408"/>
                  </a:lnTo>
                  <a:lnTo>
                    <a:pt x="15169" y="10379"/>
                  </a:lnTo>
                  <a:lnTo>
                    <a:pt x="15169" y="7438"/>
                  </a:lnTo>
                  <a:lnTo>
                    <a:pt x="15213" y="7423"/>
                  </a:lnTo>
                  <a:lnTo>
                    <a:pt x="15271" y="7410"/>
                  </a:lnTo>
                  <a:lnTo>
                    <a:pt x="15316" y="7381"/>
                  </a:lnTo>
                  <a:lnTo>
                    <a:pt x="15344" y="7338"/>
                  </a:lnTo>
                  <a:lnTo>
                    <a:pt x="15374" y="7309"/>
                  </a:lnTo>
                  <a:lnTo>
                    <a:pt x="15404" y="7253"/>
                  </a:lnTo>
                  <a:lnTo>
                    <a:pt x="15418" y="7210"/>
                  </a:lnTo>
                  <a:lnTo>
                    <a:pt x="15418" y="7110"/>
                  </a:lnTo>
                  <a:lnTo>
                    <a:pt x="15404" y="7052"/>
                  </a:lnTo>
                  <a:lnTo>
                    <a:pt x="17900" y="5654"/>
                  </a:lnTo>
                  <a:lnTo>
                    <a:pt x="17958" y="5710"/>
                  </a:lnTo>
                  <a:lnTo>
                    <a:pt x="18106" y="5796"/>
                  </a:lnTo>
                  <a:lnTo>
                    <a:pt x="18281" y="5796"/>
                  </a:lnTo>
                  <a:lnTo>
                    <a:pt x="18428" y="5710"/>
                  </a:lnTo>
                  <a:lnTo>
                    <a:pt x="18488" y="5639"/>
                  </a:lnTo>
                  <a:close/>
                  <a:moveTo>
                    <a:pt x="15066" y="0"/>
                  </a:moveTo>
                  <a:lnTo>
                    <a:pt x="15008" y="14"/>
                  </a:lnTo>
                  <a:lnTo>
                    <a:pt x="14948" y="43"/>
                  </a:lnTo>
                  <a:lnTo>
                    <a:pt x="14904" y="85"/>
                  </a:lnTo>
                  <a:lnTo>
                    <a:pt x="14860" y="143"/>
                  </a:lnTo>
                  <a:lnTo>
                    <a:pt x="14831" y="186"/>
                  </a:lnTo>
                  <a:lnTo>
                    <a:pt x="14817" y="242"/>
                  </a:lnTo>
                  <a:lnTo>
                    <a:pt x="14801" y="314"/>
                  </a:lnTo>
                  <a:lnTo>
                    <a:pt x="14817" y="371"/>
                  </a:lnTo>
                  <a:lnTo>
                    <a:pt x="14831" y="443"/>
                  </a:lnTo>
                  <a:lnTo>
                    <a:pt x="12306" y="1856"/>
                  </a:lnTo>
                  <a:lnTo>
                    <a:pt x="12261" y="1798"/>
                  </a:lnTo>
                  <a:lnTo>
                    <a:pt x="12203" y="1756"/>
                  </a:lnTo>
                  <a:lnTo>
                    <a:pt x="12143" y="1742"/>
                  </a:lnTo>
                  <a:lnTo>
                    <a:pt x="12071" y="1727"/>
                  </a:lnTo>
                  <a:lnTo>
                    <a:pt x="12011" y="1742"/>
                  </a:lnTo>
                  <a:lnTo>
                    <a:pt x="11968" y="1756"/>
                  </a:lnTo>
                  <a:lnTo>
                    <a:pt x="11908" y="1771"/>
                  </a:lnTo>
                  <a:lnTo>
                    <a:pt x="11880" y="1813"/>
                  </a:lnTo>
                  <a:lnTo>
                    <a:pt x="11836" y="1856"/>
                  </a:lnTo>
                  <a:lnTo>
                    <a:pt x="11806" y="1899"/>
                  </a:lnTo>
                  <a:lnTo>
                    <a:pt x="11791" y="1955"/>
                  </a:lnTo>
                  <a:lnTo>
                    <a:pt x="11791" y="2056"/>
                  </a:lnTo>
                  <a:lnTo>
                    <a:pt x="11806" y="2113"/>
                  </a:lnTo>
                  <a:lnTo>
                    <a:pt x="11836" y="2156"/>
                  </a:lnTo>
                  <a:lnTo>
                    <a:pt x="11864" y="2199"/>
                  </a:lnTo>
                  <a:lnTo>
                    <a:pt x="11908" y="2228"/>
                  </a:lnTo>
                  <a:lnTo>
                    <a:pt x="11953" y="2255"/>
                  </a:lnTo>
                  <a:lnTo>
                    <a:pt x="11997" y="2270"/>
                  </a:lnTo>
                  <a:lnTo>
                    <a:pt x="12041" y="2284"/>
                  </a:lnTo>
                  <a:lnTo>
                    <a:pt x="12041" y="5225"/>
                  </a:lnTo>
                  <a:lnTo>
                    <a:pt x="11968" y="5253"/>
                  </a:lnTo>
                  <a:lnTo>
                    <a:pt x="11894" y="5311"/>
                  </a:lnTo>
                  <a:lnTo>
                    <a:pt x="11850" y="5383"/>
                  </a:lnTo>
                  <a:lnTo>
                    <a:pt x="11836" y="5468"/>
                  </a:lnTo>
                  <a:lnTo>
                    <a:pt x="11850" y="5553"/>
                  </a:lnTo>
                  <a:lnTo>
                    <a:pt x="9252" y="7009"/>
                  </a:lnTo>
                  <a:lnTo>
                    <a:pt x="9206" y="6953"/>
                  </a:lnTo>
                  <a:lnTo>
                    <a:pt x="9148" y="6910"/>
                  </a:lnTo>
                  <a:lnTo>
                    <a:pt x="9089" y="6895"/>
                  </a:lnTo>
                  <a:lnTo>
                    <a:pt x="9015" y="6881"/>
                  </a:lnTo>
                  <a:lnTo>
                    <a:pt x="8943" y="6895"/>
                  </a:lnTo>
                  <a:lnTo>
                    <a:pt x="8884" y="6910"/>
                  </a:lnTo>
                  <a:lnTo>
                    <a:pt x="8826" y="6953"/>
                  </a:lnTo>
                  <a:lnTo>
                    <a:pt x="8780" y="7009"/>
                  </a:lnTo>
                  <a:lnTo>
                    <a:pt x="6168" y="5540"/>
                  </a:lnTo>
                  <a:lnTo>
                    <a:pt x="6182" y="5468"/>
                  </a:lnTo>
                  <a:lnTo>
                    <a:pt x="6168" y="5383"/>
                  </a:lnTo>
                  <a:lnTo>
                    <a:pt x="6124" y="5325"/>
                  </a:lnTo>
                  <a:lnTo>
                    <a:pt x="6064" y="5282"/>
                  </a:lnTo>
                  <a:lnTo>
                    <a:pt x="5991" y="5253"/>
                  </a:lnTo>
                  <a:lnTo>
                    <a:pt x="5991" y="2298"/>
                  </a:lnTo>
                  <a:lnTo>
                    <a:pt x="6035" y="2298"/>
                  </a:lnTo>
                  <a:lnTo>
                    <a:pt x="6094" y="2270"/>
                  </a:lnTo>
                  <a:lnTo>
                    <a:pt x="6182" y="2213"/>
                  </a:lnTo>
                  <a:lnTo>
                    <a:pt x="6212" y="2170"/>
                  </a:lnTo>
                  <a:lnTo>
                    <a:pt x="6241" y="2113"/>
                  </a:lnTo>
                  <a:lnTo>
                    <a:pt x="6256" y="2056"/>
                  </a:lnTo>
                  <a:lnTo>
                    <a:pt x="6270" y="2013"/>
                  </a:lnTo>
                  <a:lnTo>
                    <a:pt x="6256" y="1942"/>
                  </a:lnTo>
                  <a:lnTo>
                    <a:pt x="6241" y="1885"/>
                  </a:lnTo>
                  <a:lnTo>
                    <a:pt x="6212" y="1841"/>
                  </a:lnTo>
                  <a:lnTo>
                    <a:pt x="6124" y="1756"/>
                  </a:lnTo>
                  <a:lnTo>
                    <a:pt x="6079" y="1727"/>
                  </a:lnTo>
                  <a:lnTo>
                    <a:pt x="6021" y="1713"/>
                  </a:lnTo>
                  <a:lnTo>
                    <a:pt x="5873" y="1713"/>
                  </a:lnTo>
                  <a:lnTo>
                    <a:pt x="5815" y="1742"/>
                  </a:lnTo>
                  <a:lnTo>
                    <a:pt x="5742" y="1785"/>
                  </a:lnTo>
                  <a:lnTo>
                    <a:pt x="5698" y="1841"/>
                  </a:lnTo>
                  <a:lnTo>
                    <a:pt x="3128" y="400"/>
                  </a:lnTo>
                  <a:lnTo>
                    <a:pt x="3142" y="314"/>
                  </a:lnTo>
                  <a:lnTo>
                    <a:pt x="3142" y="271"/>
                  </a:lnTo>
                  <a:lnTo>
                    <a:pt x="3128" y="215"/>
                  </a:lnTo>
                  <a:lnTo>
                    <a:pt x="3098" y="172"/>
                  </a:lnTo>
                  <a:lnTo>
                    <a:pt x="3068" y="143"/>
                  </a:lnTo>
                  <a:lnTo>
                    <a:pt x="3040" y="114"/>
                  </a:lnTo>
                  <a:lnTo>
                    <a:pt x="2996" y="85"/>
                  </a:lnTo>
                  <a:lnTo>
                    <a:pt x="2951" y="72"/>
                  </a:lnTo>
                  <a:lnTo>
                    <a:pt x="2849" y="72"/>
                  </a:lnTo>
                  <a:lnTo>
                    <a:pt x="2805" y="85"/>
                  </a:lnTo>
                  <a:lnTo>
                    <a:pt x="2761" y="114"/>
                  </a:lnTo>
                  <a:lnTo>
                    <a:pt x="2716" y="143"/>
                  </a:lnTo>
                  <a:lnTo>
                    <a:pt x="2688" y="172"/>
                  </a:lnTo>
                  <a:lnTo>
                    <a:pt x="2658" y="215"/>
                  </a:lnTo>
                  <a:lnTo>
                    <a:pt x="2644" y="271"/>
                  </a:lnTo>
                  <a:lnTo>
                    <a:pt x="2644" y="314"/>
                  </a:lnTo>
                  <a:lnTo>
                    <a:pt x="2658" y="400"/>
                  </a:lnTo>
                  <a:lnTo>
                    <a:pt x="44" y="1870"/>
                  </a:lnTo>
                  <a:lnTo>
                    <a:pt x="0" y="1813"/>
                  </a:lnTo>
                  <a:lnTo>
                    <a:pt x="0" y="2199"/>
                  </a:lnTo>
                  <a:lnTo>
                    <a:pt x="44" y="2156"/>
                  </a:lnTo>
                  <a:lnTo>
                    <a:pt x="74" y="2113"/>
                  </a:lnTo>
                  <a:lnTo>
                    <a:pt x="88" y="2056"/>
                  </a:lnTo>
                  <a:lnTo>
                    <a:pt x="88" y="1955"/>
                  </a:lnTo>
                  <a:lnTo>
                    <a:pt x="74" y="1913"/>
                  </a:lnTo>
                  <a:lnTo>
                    <a:pt x="2688" y="443"/>
                  </a:lnTo>
                  <a:lnTo>
                    <a:pt x="2731" y="499"/>
                  </a:lnTo>
                  <a:lnTo>
                    <a:pt x="2775" y="528"/>
                  </a:lnTo>
                  <a:lnTo>
                    <a:pt x="2833" y="542"/>
                  </a:lnTo>
                  <a:lnTo>
                    <a:pt x="2893" y="557"/>
                  </a:lnTo>
                  <a:lnTo>
                    <a:pt x="2966" y="542"/>
                  </a:lnTo>
                  <a:lnTo>
                    <a:pt x="3010" y="528"/>
                  </a:lnTo>
                  <a:lnTo>
                    <a:pt x="3068" y="486"/>
                  </a:lnTo>
                  <a:lnTo>
                    <a:pt x="3098" y="443"/>
                  </a:lnTo>
                  <a:lnTo>
                    <a:pt x="5668" y="1885"/>
                  </a:lnTo>
                  <a:lnTo>
                    <a:pt x="5654" y="1942"/>
                  </a:lnTo>
                  <a:lnTo>
                    <a:pt x="5654" y="2070"/>
                  </a:lnTo>
                  <a:lnTo>
                    <a:pt x="5668" y="2113"/>
                  </a:lnTo>
                  <a:lnTo>
                    <a:pt x="5698" y="2170"/>
                  </a:lnTo>
                  <a:lnTo>
                    <a:pt x="5726" y="2213"/>
                  </a:lnTo>
                  <a:lnTo>
                    <a:pt x="5771" y="2241"/>
                  </a:lnTo>
                  <a:lnTo>
                    <a:pt x="5815" y="2270"/>
                  </a:lnTo>
                  <a:lnTo>
                    <a:pt x="5873" y="2298"/>
                  </a:lnTo>
                  <a:lnTo>
                    <a:pt x="5933" y="2298"/>
                  </a:lnTo>
                  <a:lnTo>
                    <a:pt x="5933" y="5253"/>
                  </a:lnTo>
                  <a:lnTo>
                    <a:pt x="5844" y="5269"/>
                  </a:lnTo>
                  <a:lnTo>
                    <a:pt x="5786" y="5325"/>
                  </a:lnTo>
                  <a:lnTo>
                    <a:pt x="5742" y="5383"/>
                  </a:lnTo>
                  <a:lnTo>
                    <a:pt x="5726" y="5468"/>
                  </a:lnTo>
                  <a:lnTo>
                    <a:pt x="5742" y="5540"/>
                  </a:lnTo>
                  <a:lnTo>
                    <a:pt x="3186" y="6967"/>
                  </a:lnTo>
                  <a:lnTo>
                    <a:pt x="3128" y="6910"/>
                  </a:lnTo>
                  <a:lnTo>
                    <a:pt x="3068" y="6867"/>
                  </a:lnTo>
                  <a:lnTo>
                    <a:pt x="2981" y="6839"/>
                  </a:lnTo>
                  <a:lnTo>
                    <a:pt x="2893" y="6823"/>
                  </a:lnTo>
                  <a:lnTo>
                    <a:pt x="2805" y="6839"/>
                  </a:lnTo>
                  <a:lnTo>
                    <a:pt x="2731" y="6867"/>
                  </a:lnTo>
                  <a:lnTo>
                    <a:pt x="2658" y="6910"/>
                  </a:lnTo>
                  <a:lnTo>
                    <a:pt x="2614" y="6967"/>
                  </a:lnTo>
                  <a:lnTo>
                    <a:pt x="103" y="5567"/>
                  </a:lnTo>
                  <a:lnTo>
                    <a:pt x="117" y="5525"/>
                  </a:lnTo>
                  <a:lnTo>
                    <a:pt x="117" y="5397"/>
                  </a:lnTo>
                  <a:lnTo>
                    <a:pt x="88" y="5339"/>
                  </a:lnTo>
                  <a:lnTo>
                    <a:pt x="44" y="5282"/>
                  </a:lnTo>
                  <a:lnTo>
                    <a:pt x="0" y="5240"/>
                  </a:lnTo>
                  <a:lnTo>
                    <a:pt x="0" y="5696"/>
                  </a:lnTo>
                  <a:lnTo>
                    <a:pt x="74" y="5625"/>
                  </a:lnTo>
                  <a:lnTo>
                    <a:pt x="2584" y="7024"/>
                  </a:lnTo>
                  <a:lnTo>
                    <a:pt x="2555" y="7081"/>
                  </a:lnTo>
                  <a:lnTo>
                    <a:pt x="2555" y="7224"/>
                  </a:lnTo>
                  <a:lnTo>
                    <a:pt x="2570" y="7282"/>
                  </a:lnTo>
                  <a:lnTo>
                    <a:pt x="2599" y="7338"/>
                  </a:lnTo>
                  <a:lnTo>
                    <a:pt x="2644" y="7381"/>
                  </a:lnTo>
                  <a:lnTo>
                    <a:pt x="2688" y="7423"/>
                  </a:lnTo>
                  <a:lnTo>
                    <a:pt x="2746" y="7452"/>
                  </a:lnTo>
                  <a:lnTo>
                    <a:pt x="2805" y="7481"/>
                  </a:lnTo>
                  <a:lnTo>
                    <a:pt x="2863" y="7495"/>
                  </a:lnTo>
                  <a:lnTo>
                    <a:pt x="2863" y="10408"/>
                  </a:lnTo>
                  <a:lnTo>
                    <a:pt x="2790" y="10435"/>
                  </a:lnTo>
                  <a:lnTo>
                    <a:pt x="2731" y="10479"/>
                  </a:lnTo>
                  <a:lnTo>
                    <a:pt x="2702" y="10550"/>
                  </a:lnTo>
                  <a:lnTo>
                    <a:pt x="2688" y="10621"/>
                  </a:lnTo>
                  <a:lnTo>
                    <a:pt x="2702" y="10679"/>
                  </a:lnTo>
                  <a:lnTo>
                    <a:pt x="117" y="12135"/>
                  </a:lnTo>
                  <a:lnTo>
                    <a:pt x="59" y="12078"/>
                  </a:lnTo>
                  <a:lnTo>
                    <a:pt x="0" y="12036"/>
                  </a:lnTo>
                  <a:lnTo>
                    <a:pt x="0" y="12592"/>
                  </a:lnTo>
                  <a:lnTo>
                    <a:pt x="74" y="12535"/>
                  </a:lnTo>
                  <a:lnTo>
                    <a:pt x="117" y="12477"/>
                  </a:lnTo>
                  <a:lnTo>
                    <a:pt x="161" y="12392"/>
                  </a:lnTo>
                  <a:lnTo>
                    <a:pt x="177" y="12307"/>
                  </a:lnTo>
                  <a:lnTo>
                    <a:pt x="161" y="12249"/>
                  </a:lnTo>
                  <a:lnTo>
                    <a:pt x="147" y="12177"/>
                  </a:lnTo>
                  <a:lnTo>
                    <a:pt x="2716" y="10735"/>
                  </a:lnTo>
                  <a:lnTo>
                    <a:pt x="2761" y="10778"/>
                  </a:lnTo>
                  <a:lnTo>
                    <a:pt x="2790" y="10807"/>
                  </a:lnTo>
                  <a:lnTo>
                    <a:pt x="2849" y="10822"/>
                  </a:lnTo>
                  <a:lnTo>
                    <a:pt x="2951" y="10822"/>
                  </a:lnTo>
                  <a:lnTo>
                    <a:pt x="2996" y="10807"/>
                  </a:lnTo>
                  <a:lnTo>
                    <a:pt x="3040" y="10778"/>
                  </a:lnTo>
                  <a:lnTo>
                    <a:pt x="3068" y="10735"/>
                  </a:lnTo>
                  <a:lnTo>
                    <a:pt x="5712" y="12220"/>
                  </a:lnTo>
                  <a:lnTo>
                    <a:pt x="5698" y="12264"/>
                  </a:lnTo>
                  <a:lnTo>
                    <a:pt x="5682" y="12307"/>
                  </a:lnTo>
                  <a:lnTo>
                    <a:pt x="5698" y="12363"/>
                  </a:lnTo>
                  <a:lnTo>
                    <a:pt x="5712" y="12406"/>
                  </a:lnTo>
                  <a:lnTo>
                    <a:pt x="5756" y="12477"/>
                  </a:lnTo>
                  <a:lnTo>
                    <a:pt x="5830" y="12535"/>
                  </a:lnTo>
                  <a:lnTo>
                    <a:pt x="5873" y="12563"/>
                  </a:lnTo>
                  <a:lnTo>
                    <a:pt x="5933" y="12563"/>
                  </a:lnTo>
                  <a:lnTo>
                    <a:pt x="5933" y="15476"/>
                  </a:lnTo>
                  <a:lnTo>
                    <a:pt x="5873" y="15476"/>
                  </a:lnTo>
                  <a:lnTo>
                    <a:pt x="5815" y="15504"/>
                  </a:lnTo>
                  <a:lnTo>
                    <a:pt x="5771" y="15532"/>
                  </a:lnTo>
                  <a:lnTo>
                    <a:pt x="5726" y="15561"/>
                  </a:lnTo>
                  <a:lnTo>
                    <a:pt x="5698" y="15604"/>
                  </a:lnTo>
                  <a:lnTo>
                    <a:pt x="5668" y="15661"/>
                  </a:lnTo>
                  <a:lnTo>
                    <a:pt x="5654" y="15718"/>
                  </a:lnTo>
                  <a:lnTo>
                    <a:pt x="5638" y="15775"/>
                  </a:lnTo>
                  <a:lnTo>
                    <a:pt x="5654" y="15832"/>
                  </a:lnTo>
                  <a:lnTo>
                    <a:pt x="5668" y="15890"/>
                  </a:lnTo>
                  <a:lnTo>
                    <a:pt x="3157" y="17289"/>
                  </a:lnTo>
                  <a:lnTo>
                    <a:pt x="3114" y="17231"/>
                  </a:lnTo>
                  <a:lnTo>
                    <a:pt x="3054" y="17189"/>
                  </a:lnTo>
                  <a:lnTo>
                    <a:pt x="2981" y="17160"/>
                  </a:lnTo>
                  <a:lnTo>
                    <a:pt x="2819" y="17160"/>
                  </a:lnTo>
                  <a:lnTo>
                    <a:pt x="2746" y="17189"/>
                  </a:lnTo>
                  <a:lnTo>
                    <a:pt x="2688" y="17231"/>
                  </a:lnTo>
                  <a:lnTo>
                    <a:pt x="2628" y="17289"/>
                  </a:lnTo>
                  <a:lnTo>
                    <a:pt x="88" y="15861"/>
                  </a:lnTo>
                  <a:lnTo>
                    <a:pt x="103" y="15818"/>
                  </a:lnTo>
                  <a:lnTo>
                    <a:pt x="117" y="15775"/>
                  </a:lnTo>
                  <a:lnTo>
                    <a:pt x="103" y="15704"/>
                  </a:lnTo>
                  <a:lnTo>
                    <a:pt x="74" y="15646"/>
                  </a:lnTo>
                  <a:lnTo>
                    <a:pt x="44" y="15604"/>
                  </a:lnTo>
                  <a:lnTo>
                    <a:pt x="0" y="15561"/>
                  </a:lnTo>
                  <a:lnTo>
                    <a:pt x="0" y="15989"/>
                  </a:lnTo>
                  <a:lnTo>
                    <a:pt x="59" y="15919"/>
                  </a:lnTo>
                  <a:lnTo>
                    <a:pt x="2599" y="17346"/>
                  </a:lnTo>
                  <a:lnTo>
                    <a:pt x="2584" y="17403"/>
                  </a:lnTo>
                  <a:lnTo>
                    <a:pt x="2584" y="17517"/>
                  </a:lnTo>
                  <a:lnTo>
                    <a:pt x="2599" y="17574"/>
                  </a:lnTo>
                  <a:lnTo>
                    <a:pt x="2628" y="17617"/>
                  </a:lnTo>
                  <a:lnTo>
                    <a:pt x="2658" y="17674"/>
                  </a:lnTo>
                  <a:lnTo>
                    <a:pt x="2702" y="17703"/>
                  </a:lnTo>
                  <a:lnTo>
                    <a:pt x="2761" y="17731"/>
                  </a:lnTo>
                  <a:lnTo>
                    <a:pt x="2805" y="17760"/>
                  </a:lnTo>
                  <a:lnTo>
                    <a:pt x="2863" y="17760"/>
                  </a:lnTo>
                  <a:lnTo>
                    <a:pt x="2863" y="20644"/>
                  </a:lnTo>
                  <a:lnTo>
                    <a:pt x="2819" y="20657"/>
                  </a:lnTo>
                  <a:lnTo>
                    <a:pt x="2761" y="20673"/>
                  </a:lnTo>
                  <a:lnTo>
                    <a:pt x="2716" y="20700"/>
                  </a:lnTo>
                  <a:lnTo>
                    <a:pt x="2688" y="20729"/>
                  </a:lnTo>
                  <a:lnTo>
                    <a:pt x="2628" y="20814"/>
                  </a:lnTo>
                  <a:lnTo>
                    <a:pt x="2614" y="20872"/>
                  </a:lnTo>
                  <a:lnTo>
                    <a:pt x="2614" y="20971"/>
                  </a:lnTo>
                  <a:lnTo>
                    <a:pt x="2628" y="21029"/>
                  </a:lnTo>
                  <a:lnTo>
                    <a:pt x="1615" y="21600"/>
                  </a:lnTo>
                  <a:lnTo>
                    <a:pt x="1732" y="21600"/>
                  </a:lnTo>
                  <a:lnTo>
                    <a:pt x="2658" y="21072"/>
                  </a:lnTo>
                  <a:lnTo>
                    <a:pt x="2702" y="21129"/>
                  </a:lnTo>
                  <a:lnTo>
                    <a:pt x="2761" y="21172"/>
                  </a:lnTo>
                  <a:lnTo>
                    <a:pt x="2819" y="21186"/>
                  </a:lnTo>
                  <a:lnTo>
                    <a:pt x="2893" y="21200"/>
                  </a:lnTo>
                  <a:lnTo>
                    <a:pt x="3040" y="21172"/>
                  </a:lnTo>
                  <a:lnTo>
                    <a:pt x="3084" y="21129"/>
                  </a:lnTo>
                  <a:lnTo>
                    <a:pt x="3142" y="21072"/>
                  </a:lnTo>
                  <a:lnTo>
                    <a:pt x="4068" y="21600"/>
                  </a:lnTo>
                  <a:lnTo>
                    <a:pt x="4185" y="21600"/>
                  </a:lnTo>
                  <a:lnTo>
                    <a:pt x="3157" y="21029"/>
                  </a:lnTo>
                  <a:lnTo>
                    <a:pt x="3172" y="20971"/>
                  </a:lnTo>
                  <a:lnTo>
                    <a:pt x="3186" y="20915"/>
                  </a:lnTo>
                  <a:lnTo>
                    <a:pt x="3172" y="20872"/>
                  </a:lnTo>
                  <a:lnTo>
                    <a:pt x="3157" y="20814"/>
                  </a:lnTo>
                  <a:lnTo>
                    <a:pt x="3142" y="20772"/>
                  </a:lnTo>
                  <a:lnTo>
                    <a:pt x="3114" y="20729"/>
                  </a:lnTo>
                  <a:lnTo>
                    <a:pt x="3068" y="20700"/>
                  </a:lnTo>
                  <a:lnTo>
                    <a:pt x="3024" y="20673"/>
                  </a:lnTo>
                  <a:lnTo>
                    <a:pt x="2981" y="20657"/>
                  </a:lnTo>
                  <a:lnTo>
                    <a:pt x="2923" y="20644"/>
                  </a:lnTo>
                  <a:lnTo>
                    <a:pt x="2923" y="17760"/>
                  </a:lnTo>
                  <a:lnTo>
                    <a:pt x="2981" y="17760"/>
                  </a:lnTo>
                  <a:lnTo>
                    <a:pt x="3040" y="17731"/>
                  </a:lnTo>
                  <a:lnTo>
                    <a:pt x="3084" y="17703"/>
                  </a:lnTo>
                  <a:lnTo>
                    <a:pt x="3128" y="17659"/>
                  </a:lnTo>
                  <a:lnTo>
                    <a:pt x="3157" y="17617"/>
                  </a:lnTo>
                  <a:lnTo>
                    <a:pt x="3186" y="17574"/>
                  </a:lnTo>
                  <a:lnTo>
                    <a:pt x="3201" y="17517"/>
                  </a:lnTo>
                  <a:lnTo>
                    <a:pt x="3216" y="17460"/>
                  </a:lnTo>
                  <a:lnTo>
                    <a:pt x="3201" y="17403"/>
                  </a:lnTo>
                  <a:lnTo>
                    <a:pt x="3186" y="17346"/>
                  </a:lnTo>
                  <a:lnTo>
                    <a:pt x="5698" y="15932"/>
                  </a:lnTo>
                  <a:lnTo>
                    <a:pt x="5742" y="15989"/>
                  </a:lnTo>
                  <a:lnTo>
                    <a:pt x="5800" y="16033"/>
                  </a:lnTo>
                  <a:lnTo>
                    <a:pt x="5873" y="16060"/>
                  </a:lnTo>
                  <a:lnTo>
                    <a:pt x="5961" y="16075"/>
                  </a:lnTo>
                  <a:lnTo>
                    <a:pt x="6035" y="16060"/>
                  </a:lnTo>
                  <a:lnTo>
                    <a:pt x="6108" y="16033"/>
                  </a:lnTo>
                  <a:lnTo>
                    <a:pt x="6168" y="15989"/>
                  </a:lnTo>
                  <a:lnTo>
                    <a:pt x="6212" y="15932"/>
                  </a:lnTo>
                  <a:lnTo>
                    <a:pt x="8752" y="17361"/>
                  </a:lnTo>
                  <a:lnTo>
                    <a:pt x="8737" y="17403"/>
                  </a:lnTo>
                  <a:lnTo>
                    <a:pt x="8737" y="17517"/>
                  </a:lnTo>
                  <a:lnTo>
                    <a:pt x="8752" y="17560"/>
                  </a:lnTo>
                  <a:lnTo>
                    <a:pt x="8766" y="17603"/>
                  </a:lnTo>
                  <a:lnTo>
                    <a:pt x="8840" y="17674"/>
                  </a:lnTo>
                  <a:lnTo>
                    <a:pt x="8884" y="17703"/>
                  </a:lnTo>
                  <a:lnTo>
                    <a:pt x="8928" y="17731"/>
                  </a:lnTo>
                  <a:lnTo>
                    <a:pt x="8987" y="17731"/>
                  </a:lnTo>
                  <a:lnTo>
                    <a:pt x="8987" y="20644"/>
                  </a:lnTo>
                  <a:lnTo>
                    <a:pt x="8928" y="20657"/>
                  </a:lnTo>
                  <a:lnTo>
                    <a:pt x="8884" y="20673"/>
                  </a:lnTo>
                  <a:lnTo>
                    <a:pt x="8840" y="20700"/>
                  </a:lnTo>
                  <a:lnTo>
                    <a:pt x="8766" y="20772"/>
                  </a:lnTo>
                  <a:lnTo>
                    <a:pt x="8752" y="20814"/>
                  </a:lnTo>
                  <a:lnTo>
                    <a:pt x="8737" y="20872"/>
                  </a:lnTo>
                  <a:lnTo>
                    <a:pt x="8737" y="20971"/>
                  </a:lnTo>
                  <a:lnTo>
                    <a:pt x="8752" y="21029"/>
                  </a:lnTo>
                  <a:lnTo>
                    <a:pt x="7723" y="21600"/>
                  </a:lnTo>
                  <a:lnTo>
                    <a:pt x="7841" y="21600"/>
                  </a:lnTo>
                  <a:lnTo>
                    <a:pt x="8780" y="21072"/>
                  </a:lnTo>
                  <a:lnTo>
                    <a:pt x="8826" y="21129"/>
                  </a:lnTo>
                  <a:lnTo>
                    <a:pt x="8884" y="21172"/>
                  </a:lnTo>
                  <a:lnTo>
                    <a:pt x="8943" y="21186"/>
                  </a:lnTo>
                  <a:lnTo>
                    <a:pt x="9015" y="21200"/>
                  </a:lnTo>
                  <a:lnTo>
                    <a:pt x="9075" y="21186"/>
                  </a:lnTo>
                  <a:lnTo>
                    <a:pt x="9119" y="21172"/>
                  </a:lnTo>
                  <a:lnTo>
                    <a:pt x="9178" y="21157"/>
                  </a:lnTo>
                  <a:lnTo>
                    <a:pt x="9222" y="21114"/>
                  </a:lnTo>
                  <a:lnTo>
                    <a:pt x="9252" y="21072"/>
                  </a:lnTo>
                  <a:lnTo>
                    <a:pt x="9280" y="21029"/>
                  </a:lnTo>
                  <a:lnTo>
                    <a:pt x="9296" y="20971"/>
                  </a:lnTo>
                  <a:lnTo>
                    <a:pt x="9296" y="20872"/>
                  </a:lnTo>
                  <a:lnTo>
                    <a:pt x="9280" y="20814"/>
                  </a:lnTo>
                  <a:lnTo>
                    <a:pt x="9252" y="20772"/>
                  </a:lnTo>
                  <a:lnTo>
                    <a:pt x="9222" y="20743"/>
                  </a:lnTo>
                  <a:lnTo>
                    <a:pt x="9192" y="20700"/>
                  </a:lnTo>
                  <a:lnTo>
                    <a:pt x="9148" y="20673"/>
                  </a:lnTo>
                  <a:lnTo>
                    <a:pt x="9104" y="20657"/>
                  </a:lnTo>
                  <a:lnTo>
                    <a:pt x="9045" y="20644"/>
                  </a:lnTo>
                  <a:lnTo>
                    <a:pt x="9045" y="17731"/>
                  </a:lnTo>
                  <a:lnTo>
                    <a:pt x="9104" y="17717"/>
                  </a:lnTo>
                  <a:lnTo>
                    <a:pt x="9148" y="17703"/>
                  </a:lnTo>
                  <a:lnTo>
                    <a:pt x="9192" y="17674"/>
                  </a:lnTo>
                  <a:lnTo>
                    <a:pt x="9222" y="17645"/>
                  </a:lnTo>
                  <a:lnTo>
                    <a:pt x="9252" y="17603"/>
                  </a:lnTo>
                  <a:lnTo>
                    <a:pt x="9280" y="17560"/>
                  </a:lnTo>
                  <a:lnTo>
                    <a:pt x="9296" y="17517"/>
                  </a:lnTo>
                  <a:lnTo>
                    <a:pt x="9296" y="17403"/>
                  </a:lnTo>
                  <a:lnTo>
                    <a:pt x="9280" y="17361"/>
                  </a:lnTo>
                  <a:lnTo>
                    <a:pt x="9252" y="17303"/>
                  </a:lnTo>
                  <a:lnTo>
                    <a:pt x="9222" y="17260"/>
                  </a:lnTo>
                  <a:lnTo>
                    <a:pt x="9178" y="17231"/>
                  </a:lnTo>
                  <a:lnTo>
                    <a:pt x="9119" y="17202"/>
                  </a:lnTo>
                  <a:lnTo>
                    <a:pt x="9075" y="17189"/>
                  </a:lnTo>
                  <a:lnTo>
                    <a:pt x="8943" y="17189"/>
                  </a:lnTo>
                  <a:lnTo>
                    <a:pt x="8884" y="17218"/>
                  </a:lnTo>
                  <a:lnTo>
                    <a:pt x="8826" y="17260"/>
                  </a:lnTo>
                  <a:lnTo>
                    <a:pt x="8780" y="17303"/>
                  </a:lnTo>
                  <a:lnTo>
                    <a:pt x="6241" y="15890"/>
                  </a:lnTo>
                  <a:lnTo>
                    <a:pt x="6256" y="15832"/>
                  </a:lnTo>
                  <a:lnTo>
                    <a:pt x="6270" y="15775"/>
                  </a:lnTo>
                  <a:lnTo>
                    <a:pt x="6256" y="15718"/>
                  </a:lnTo>
                  <a:lnTo>
                    <a:pt x="6241" y="15661"/>
                  </a:lnTo>
                  <a:lnTo>
                    <a:pt x="6226" y="15604"/>
                  </a:lnTo>
                  <a:lnTo>
                    <a:pt x="6182" y="15561"/>
                  </a:lnTo>
                  <a:lnTo>
                    <a:pt x="6138" y="15532"/>
                  </a:lnTo>
                  <a:lnTo>
                    <a:pt x="6094" y="15504"/>
                  </a:lnTo>
                  <a:lnTo>
                    <a:pt x="6050" y="15476"/>
                  </a:lnTo>
                  <a:lnTo>
                    <a:pt x="5991" y="15476"/>
                  </a:lnTo>
                  <a:lnTo>
                    <a:pt x="5991" y="12563"/>
                  </a:lnTo>
                  <a:lnTo>
                    <a:pt x="6035" y="12563"/>
                  </a:lnTo>
                  <a:lnTo>
                    <a:pt x="6079" y="12535"/>
                  </a:lnTo>
                  <a:lnTo>
                    <a:pt x="6152" y="12477"/>
                  </a:lnTo>
                  <a:lnTo>
                    <a:pt x="6196" y="12406"/>
                  </a:lnTo>
                  <a:lnTo>
                    <a:pt x="6212" y="12363"/>
                  </a:lnTo>
                  <a:lnTo>
                    <a:pt x="6226" y="12307"/>
                  </a:lnTo>
                  <a:lnTo>
                    <a:pt x="6212" y="12264"/>
                  </a:lnTo>
                  <a:lnTo>
                    <a:pt x="6196" y="12220"/>
                  </a:lnTo>
                  <a:lnTo>
                    <a:pt x="8737" y="10793"/>
                  </a:lnTo>
                  <a:lnTo>
                    <a:pt x="8796" y="10850"/>
                  </a:lnTo>
                  <a:lnTo>
                    <a:pt x="8854" y="10892"/>
                  </a:lnTo>
                  <a:lnTo>
                    <a:pt x="8928" y="10921"/>
                  </a:lnTo>
                  <a:lnTo>
                    <a:pt x="9015" y="10936"/>
                  </a:lnTo>
                  <a:lnTo>
                    <a:pt x="9104" y="10921"/>
                  </a:lnTo>
                  <a:lnTo>
                    <a:pt x="9178" y="10892"/>
                  </a:lnTo>
                  <a:lnTo>
                    <a:pt x="9236" y="10850"/>
                  </a:lnTo>
                  <a:lnTo>
                    <a:pt x="9280" y="10793"/>
                  </a:lnTo>
                  <a:lnTo>
                    <a:pt x="11864" y="12235"/>
                  </a:lnTo>
                  <a:lnTo>
                    <a:pt x="11850" y="12307"/>
                  </a:lnTo>
                  <a:lnTo>
                    <a:pt x="11850" y="12349"/>
                  </a:lnTo>
                  <a:lnTo>
                    <a:pt x="11864" y="12392"/>
                  </a:lnTo>
                  <a:lnTo>
                    <a:pt x="11908" y="12464"/>
                  </a:lnTo>
                  <a:lnTo>
                    <a:pt x="11982" y="12520"/>
                  </a:lnTo>
                  <a:lnTo>
                    <a:pt x="12026" y="12535"/>
                  </a:lnTo>
                  <a:lnTo>
                    <a:pt x="12115" y="12535"/>
                  </a:lnTo>
                  <a:lnTo>
                    <a:pt x="12159" y="12520"/>
                  </a:lnTo>
                  <a:lnTo>
                    <a:pt x="12232" y="12464"/>
                  </a:lnTo>
                  <a:lnTo>
                    <a:pt x="12290" y="12392"/>
                  </a:lnTo>
                  <a:lnTo>
                    <a:pt x="12306" y="12349"/>
                  </a:lnTo>
                  <a:lnTo>
                    <a:pt x="12306" y="12307"/>
                  </a:lnTo>
                  <a:lnTo>
                    <a:pt x="12290" y="12235"/>
                  </a:lnTo>
                  <a:lnTo>
                    <a:pt x="14934" y="10750"/>
                  </a:lnTo>
                  <a:lnTo>
                    <a:pt x="14978" y="10793"/>
                  </a:lnTo>
                  <a:lnTo>
                    <a:pt x="15022" y="10822"/>
                  </a:lnTo>
                  <a:lnTo>
                    <a:pt x="15066" y="10850"/>
                  </a:lnTo>
                  <a:lnTo>
                    <a:pt x="15199" y="10850"/>
                  </a:lnTo>
                  <a:lnTo>
                    <a:pt x="15257" y="10822"/>
                  </a:lnTo>
                  <a:lnTo>
                    <a:pt x="15301" y="10793"/>
                  </a:lnTo>
                  <a:lnTo>
                    <a:pt x="15330" y="10750"/>
                  </a:lnTo>
                  <a:lnTo>
                    <a:pt x="17973" y="12235"/>
                  </a:lnTo>
                  <a:lnTo>
                    <a:pt x="17958" y="12307"/>
                  </a:lnTo>
                  <a:lnTo>
                    <a:pt x="17973" y="12349"/>
                  </a:lnTo>
                  <a:lnTo>
                    <a:pt x="17988" y="12392"/>
                  </a:lnTo>
                  <a:lnTo>
                    <a:pt x="18032" y="12464"/>
                  </a:lnTo>
                  <a:lnTo>
                    <a:pt x="18106" y="12520"/>
                  </a:lnTo>
                  <a:lnTo>
                    <a:pt x="18150" y="12520"/>
                  </a:lnTo>
                  <a:lnTo>
                    <a:pt x="18193" y="12535"/>
                  </a:lnTo>
                  <a:lnTo>
                    <a:pt x="18237" y="12520"/>
                  </a:lnTo>
                  <a:lnTo>
                    <a:pt x="18281" y="12520"/>
                  </a:lnTo>
                  <a:lnTo>
                    <a:pt x="18355" y="12464"/>
                  </a:lnTo>
                  <a:lnTo>
                    <a:pt x="18399" y="12392"/>
                  </a:lnTo>
                  <a:lnTo>
                    <a:pt x="18414" y="12349"/>
                  </a:lnTo>
                  <a:lnTo>
                    <a:pt x="18414" y="12307"/>
                  </a:lnTo>
                  <a:lnTo>
                    <a:pt x="18399" y="12235"/>
                  </a:lnTo>
                  <a:lnTo>
                    <a:pt x="21013" y="10764"/>
                  </a:lnTo>
                  <a:lnTo>
                    <a:pt x="21057" y="10822"/>
                  </a:lnTo>
                  <a:lnTo>
                    <a:pt x="21116" y="10865"/>
                  </a:lnTo>
                  <a:lnTo>
                    <a:pt x="21174" y="10878"/>
                  </a:lnTo>
                  <a:lnTo>
                    <a:pt x="21248" y="10892"/>
                  </a:lnTo>
                  <a:lnTo>
                    <a:pt x="21307" y="10892"/>
                  </a:lnTo>
                  <a:lnTo>
                    <a:pt x="21365" y="10865"/>
                  </a:lnTo>
                  <a:lnTo>
                    <a:pt x="21409" y="10850"/>
                  </a:lnTo>
                  <a:lnTo>
                    <a:pt x="21453" y="10807"/>
                  </a:lnTo>
                  <a:lnTo>
                    <a:pt x="21512" y="10722"/>
                  </a:lnTo>
                  <a:lnTo>
                    <a:pt x="21526" y="10679"/>
                  </a:lnTo>
                  <a:lnTo>
                    <a:pt x="21526" y="10565"/>
                  </a:lnTo>
                  <a:lnTo>
                    <a:pt x="21498" y="10479"/>
                  </a:lnTo>
                  <a:lnTo>
                    <a:pt x="21468" y="10435"/>
                  </a:lnTo>
                  <a:lnTo>
                    <a:pt x="21424" y="10408"/>
                  </a:lnTo>
                  <a:lnTo>
                    <a:pt x="21381" y="10379"/>
                  </a:lnTo>
                  <a:lnTo>
                    <a:pt x="21335" y="10350"/>
                  </a:lnTo>
                  <a:lnTo>
                    <a:pt x="21291" y="10350"/>
                  </a:lnTo>
                  <a:lnTo>
                    <a:pt x="21291" y="7495"/>
                  </a:lnTo>
                  <a:lnTo>
                    <a:pt x="21351" y="7481"/>
                  </a:lnTo>
                  <a:lnTo>
                    <a:pt x="21409" y="7452"/>
                  </a:lnTo>
                  <a:lnTo>
                    <a:pt x="21468" y="7423"/>
                  </a:lnTo>
                  <a:lnTo>
                    <a:pt x="21512" y="7381"/>
                  </a:lnTo>
                  <a:lnTo>
                    <a:pt x="21542" y="7338"/>
                  </a:lnTo>
                  <a:lnTo>
                    <a:pt x="21570" y="7282"/>
                  </a:lnTo>
                  <a:lnTo>
                    <a:pt x="21600" y="7224"/>
                  </a:lnTo>
                  <a:lnTo>
                    <a:pt x="21600" y="7096"/>
                  </a:lnTo>
                  <a:lnTo>
                    <a:pt x="21570" y="7024"/>
                  </a:lnTo>
                  <a:lnTo>
                    <a:pt x="21542" y="6967"/>
                  </a:lnTo>
                  <a:lnTo>
                    <a:pt x="21498" y="6924"/>
                  </a:lnTo>
                  <a:lnTo>
                    <a:pt x="21453" y="6881"/>
                  </a:lnTo>
                  <a:lnTo>
                    <a:pt x="21395" y="6839"/>
                  </a:lnTo>
                  <a:lnTo>
                    <a:pt x="21321" y="6823"/>
                  </a:lnTo>
                  <a:lnTo>
                    <a:pt x="21160" y="6823"/>
                  </a:lnTo>
                  <a:lnTo>
                    <a:pt x="21086" y="6852"/>
                  </a:lnTo>
                  <a:lnTo>
                    <a:pt x="21013" y="6910"/>
                  </a:lnTo>
                  <a:lnTo>
                    <a:pt x="20955" y="6967"/>
                  </a:lnTo>
                  <a:lnTo>
                    <a:pt x="18516" y="5596"/>
                  </a:lnTo>
                  <a:lnTo>
                    <a:pt x="18532" y="5540"/>
                  </a:lnTo>
                  <a:lnTo>
                    <a:pt x="18532" y="5397"/>
                  </a:lnTo>
                  <a:lnTo>
                    <a:pt x="18516" y="5339"/>
                  </a:lnTo>
                  <a:lnTo>
                    <a:pt x="18488" y="5282"/>
                  </a:lnTo>
                  <a:lnTo>
                    <a:pt x="18444" y="5240"/>
                  </a:lnTo>
                  <a:lnTo>
                    <a:pt x="18399" y="5197"/>
                  </a:lnTo>
                  <a:lnTo>
                    <a:pt x="18355" y="5168"/>
                  </a:lnTo>
                  <a:lnTo>
                    <a:pt x="18297" y="5139"/>
                  </a:lnTo>
                  <a:lnTo>
                    <a:pt x="18223" y="5139"/>
                  </a:lnTo>
                  <a:lnTo>
                    <a:pt x="18223" y="2255"/>
                  </a:lnTo>
                  <a:lnTo>
                    <a:pt x="18311" y="2228"/>
                  </a:lnTo>
                  <a:lnTo>
                    <a:pt x="18384" y="2170"/>
                  </a:lnTo>
                  <a:lnTo>
                    <a:pt x="18428" y="2098"/>
                  </a:lnTo>
                  <a:lnTo>
                    <a:pt x="18444" y="2056"/>
                  </a:lnTo>
                  <a:lnTo>
                    <a:pt x="18458" y="2013"/>
                  </a:lnTo>
                  <a:lnTo>
                    <a:pt x="18444" y="1955"/>
                  </a:lnTo>
                  <a:lnTo>
                    <a:pt x="18428" y="1913"/>
                  </a:lnTo>
                  <a:lnTo>
                    <a:pt x="18414" y="1870"/>
                  </a:lnTo>
                  <a:lnTo>
                    <a:pt x="18341" y="1798"/>
                  </a:lnTo>
                  <a:lnTo>
                    <a:pt x="18297" y="1771"/>
                  </a:lnTo>
                  <a:lnTo>
                    <a:pt x="18237" y="1756"/>
                  </a:lnTo>
                  <a:lnTo>
                    <a:pt x="18135" y="1756"/>
                  </a:lnTo>
                  <a:lnTo>
                    <a:pt x="18076" y="1785"/>
                  </a:lnTo>
                  <a:lnTo>
                    <a:pt x="18018" y="1813"/>
                  </a:lnTo>
                  <a:lnTo>
                    <a:pt x="17988" y="1856"/>
                  </a:lnTo>
                  <a:lnTo>
                    <a:pt x="15434" y="428"/>
                  </a:lnTo>
                  <a:lnTo>
                    <a:pt x="15448" y="371"/>
                  </a:lnTo>
                  <a:lnTo>
                    <a:pt x="15462" y="314"/>
                  </a:lnTo>
                  <a:lnTo>
                    <a:pt x="15448" y="242"/>
                  </a:lnTo>
                  <a:lnTo>
                    <a:pt x="15434" y="186"/>
                  </a:lnTo>
                  <a:lnTo>
                    <a:pt x="15404" y="143"/>
                  </a:lnTo>
                  <a:lnTo>
                    <a:pt x="15360" y="85"/>
                  </a:lnTo>
                  <a:lnTo>
                    <a:pt x="15316" y="43"/>
                  </a:lnTo>
                  <a:lnTo>
                    <a:pt x="15257" y="14"/>
                  </a:lnTo>
                  <a:lnTo>
                    <a:pt x="1519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08" name="Google Shape;73;p5"/>
            <p:cNvSpPr/>
            <p:nvPr/>
          </p:nvSpPr>
          <p:spPr>
            <a:xfrm>
              <a:off x="1947835" y="4206529"/>
              <a:ext cx="794199" cy="93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868" y="767"/>
                  </a:moveTo>
                  <a:lnTo>
                    <a:pt x="13470" y="3513"/>
                  </a:lnTo>
                  <a:lnTo>
                    <a:pt x="13439" y="3622"/>
                  </a:lnTo>
                  <a:lnTo>
                    <a:pt x="13439" y="3841"/>
                  </a:lnTo>
                  <a:lnTo>
                    <a:pt x="13470" y="3952"/>
                  </a:lnTo>
                  <a:lnTo>
                    <a:pt x="13536" y="4061"/>
                  </a:lnTo>
                  <a:lnTo>
                    <a:pt x="13601" y="4143"/>
                  </a:lnTo>
                  <a:lnTo>
                    <a:pt x="13698" y="4225"/>
                  </a:lnTo>
                  <a:lnTo>
                    <a:pt x="13826" y="4280"/>
                  </a:lnTo>
                  <a:lnTo>
                    <a:pt x="13957" y="4309"/>
                  </a:lnTo>
                  <a:lnTo>
                    <a:pt x="14085" y="4336"/>
                  </a:lnTo>
                  <a:lnTo>
                    <a:pt x="14085" y="9770"/>
                  </a:lnTo>
                  <a:lnTo>
                    <a:pt x="13926" y="9770"/>
                  </a:lnTo>
                  <a:lnTo>
                    <a:pt x="13795" y="9825"/>
                  </a:lnTo>
                  <a:lnTo>
                    <a:pt x="13698" y="9881"/>
                  </a:lnTo>
                  <a:lnTo>
                    <a:pt x="13567" y="9963"/>
                  </a:lnTo>
                  <a:lnTo>
                    <a:pt x="13504" y="10045"/>
                  </a:lnTo>
                  <a:lnTo>
                    <a:pt x="13439" y="10153"/>
                  </a:lnTo>
                  <a:lnTo>
                    <a:pt x="13407" y="10264"/>
                  </a:lnTo>
                  <a:lnTo>
                    <a:pt x="13373" y="10402"/>
                  </a:lnTo>
                  <a:lnTo>
                    <a:pt x="13407" y="10510"/>
                  </a:lnTo>
                  <a:lnTo>
                    <a:pt x="13439" y="10648"/>
                  </a:lnTo>
                  <a:lnTo>
                    <a:pt x="7771" y="13420"/>
                  </a:lnTo>
                  <a:lnTo>
                    <a:pt x="7706" y="13338"/>
                  </a:lnTo>
                  <a:lnTo>
                    <a:pt x="7609" y="13283"/>
                  </a:lnTo>
                  <a:lnTo>
                    <a:pt x="7512" y="13256"/>
                  </a:lnTo>
                  <a:lnTo>
                    <a:pt x="7384" y="13230"/>
                  </a:lnTo>
                  <a:lnTo>
                    <a:pt x="7253" y="13256"/>
                  </a:lnTo>
                  <a:lnTo>
                    <a:pt x="7156" y="13283"/>
                  </a:lnTo>
                  <a:lnTo>
                    <a:pt x="7060" y="13338"/>
                  </a:lnTo>
                  <a:lnTo>
                    <a:pt x="6994" y="13420"/>
                  </a:lnTo>
                  <a:lnTo>
                    <a:pt x="1102" y="10539"/>
                  </a:lnTo>
                  <a:lnTo>
                    <a:pt x="1133" y="10402"/>
                  </a:lnTo>
                  <a:lnTo>
                    <a:pt x="1102" y="10238"/>
                  </a:lnTo>
                  <a:lnTo>
                    <a:pt x="1005" y="10100"/>
                  </a:lnTo>
                  <a:lnTo>
                    <a:pt x="874" y="10018"/>
                  </a:lnTo>
                  <a:lnTo>
                    <a:pt x="712" y="9963"/>
                  </a:lnTo>
                  <a:lnTo>
                    <a:pt x="712" y="4254"/>
                  </a:lnTo>
                  <a:lnTo>
                    <a:pt x="811" y="4254"/>
                  </a:lnTo>
                  <a:lnTo>
                    <a:pt x="939" y="4198"/>
                  </a:lnTo>
                  <a:lnTo>
                    <a:pt x="1036" y="4143"/>
                  </a:lnTo>
                  <a:lnTo>
                    <a:pt x="1102" y="4090"/>
                  </a:lnTo>
                  <a:lnTo>
                    <a:pt x="1167" y="4005"/>
                  </a:lnTo>
                  <a:lnTo>
                    <a:pt x="1230" y="3923"/>
                  </a:lnTo>
                  <a:lnTo>
                    <a:pt x="1264" y="3841"/>
                  </a:lnTo>
                  <a:lnTo>
                    <a:pt x="1264" y="3651"/>
                  </a:lnTo>
                  <a:lnTo>
                    <a:pt x="1230" y="3540"/>
                  </a:lnTo>
                  <a:lnTo>
                    <a:pt x="6897" y="767"/>
                  </a:lnTo>
                  <a:lnTo>
                    <a:pt x="7091" y="931"/>
                  </a:lnTo>
                  <a:lnTo>
                    <a:pt x="7253" y="960"/>
                  </a:lnTo>
                  <a:lnTo>
                    <a:pt x="7384" y="987"/>
                  </a:lnTo>
                  <a:lnTo>
                    <a:pt x="7546" y="960"/>
                  </a:lnTo>
                  <a:lnTo>
                    <a:pt x="7674" y="905"/>
                  </a:lnTo>
                  <a:lnTo>
                    <a:pt x="7771" y="849"/>
                  </a:lnTo>
                  <a:lnTo>
                    <a:pt x="7868" y="767"/>
                  </a:lnTo>
                  <a:close/>
                  <a:moveTo>
                    <a:pt x="7253" y="0"/>
                  </a:moveTo>
                  <a:lnTo>
                    <a:pt x="7156" y="27"/>
                  </a:lnTo>
                  <a:lnTo>
                    <a:pt x="7060" y="82"/>
                  </a:lnTo>
                  <a:lnTo>
                    <a:pt x="6963" y="135"/>
                  </a:lnTo>
                  <a:lnTo>
                    <a:pt x="6897" y="220"/>
                  </a:lnTo>
                  <a:lnTo>
                    <a:pt x="6832" y="302"/>
                  </a:lnTo>
                  <a:lnTo>
                    <a:pt x="6801" y="384"/>
                  </a:lnTo>
                  <a:lnTo>
                    <a:pt x="6801" y="574"/>
                  </a:lnTo>
                  <a:lnTo>
                    <a:pt x="6832" y="659"/>
                  </a:lnTo>
                  <a:lnTo>
                    <a:pt x="1167" y="3458"/>
                  </a:lnTo>
                  <a:lnTo>
                    <a:pt x="1070" y="3347"/>
                  </a:lnTo>
                  <a:lnTo>
                    <a:pt x="939" y="3265"/>
                  </a:lnTo>
                  <a:lnTo>
                    <a:pt x="811" y="3238"/>
                  </a:lnTo>
                  <a:lnTo>
                    <a:pt x="649" y="3212"/>
                  </a:lnTo>
                  <a:lnTo>
                    <a:pt x="518" y="3212"/>
                  </a:lnTo>
                  <a:lnTo>
                    <a:pt x="390" y="3238"/>
                  </a:lnTo>
                  <a:lnTo>
                    <a:pt x="293" y="3294"/>
                  </a:lnTo>
                  <a:lnTo>
                    <a:pt x="194" y="3376"/>
                  </a:lnTo>
                  <a:lnTo>
                    <a:pt x="131" y="3431"/>
                  </a:lnTo>
                  <a:lnTo>
                    <a:pt x="65" y="3540"/>
                  </a:lnTo>
                  <a:lnTo>
                    <a:pt x="34" y="3622"/>
                  </a:lnTo>
                  <a:lnTo>
                    <a:pt x="0" y="3733"/>
                  </a:lnTo>
                  <a:lnTo>
                    <a:pt x="34" y="3841"/>
                  </a:lnTo>
                  <a:lnTo>
                    <a:pt x="65" y="3923"/>
                  </a:lnTo>
                  <a:lnTo>
                    <a:pt x="97" y="4034"/>
                  </a:lnTo>
                  <a:lnTo>
                    <a:pt x="259" y="4172"/>
                  </a:lnTo>
                  <a:lnTo>
                    <a:pt x="356" y="4225"/>
                  </a:lnTo>
                  <a:lnTo>
                    <a:pt x="453" y="4254"/>
                  </a:lnTo>
                  <a:lnTo>
                    <a:pt x="584" y="4254"/>
                  </a:lnTo>
                  <a:lnTo>
                    <a:pt x="584" y="9963"/>
                  </a:lnTo>
                  <a:lnTo>
                    <a:pt x="390" y="10018"/>
                  </a:lnTo>
                  <a:lnTo>
                    <a:pt x="259" y="10100"/>
                  </a:lnTo>
                  <a:lnTo>
                    <a:pt x="162" y="10238"/>
                  </a:lnTo>
                  <a:lnTo>
                    <a:pt x="131" y="10402"/>
                  </a:lnTo>
                  <a:lnTo>
                    <a:pt x="131" y="10484"/>
                  </a:lnTo>
                  <a:lnTo>
                    <a:pt x="162" y="10566"/>
                  </a:lnTo>
                  <a:lnTo>
                    <a:pt x="293" y="10703"/>
                  </a:lnTo>
                  <a:lnTo>
                    <a:pt x="453" y="10786"/>
                  </a:lnTo>
                  <a:lnTo>
                    <a:pt x="518" y="10812"/>
                  </a:lnTo>
                  <a:lnTo>
                    <a:pt x="777" y="10812"/>
                  </a:lnTo>
                  <a:lnTo>
                    <a:pt x="874" y="10759"/>
                  </a:lnTo>
                  <a:lnTo>
                    <a:pt x="971" y="10703"/>
                  </a:lnTo>
                  <a:lnTo>
                    <a:pt x="1070" y="10621"/>
                  </a:lnTo>
                  <a:lnTo>
                    <a:pt x="6929" y="13502"/>
                  </a:lnTo>
                  <a:lnTo>
                    <a:pt x="6897" y="13640"/>
                  </a:lnTo>
                  <a:lnTo>
                    <a:pt x="6929" y="13777"/>
                  </a:lnTo>
                  <a:lnTo>
                    <a:pt x="7028" y="13915"/>
                  </a:lnTo>
                  <a:lnTo>
                    <a:pt x="7156" y="13997"/>
                  </a:lnTo>
                  <a:lnTo>
                    <a:pt x="7319" y="14053"/>
                  </a:lnTo>
                  <a:lnTo>
                    <a:pt x="7319" y="19899"/>
                  </a:lnTo>
                  <a:lnTo>
                    <a:pt x="7156" y="19925"/>
                  </a:lnTo>
                  <a:lnTo>
                    <a:pt x="7028" y="20036"/>
                  </a:lnTo>
                  <a:lnTo>
                    <a:pt x="6929" y="20145"/>
                  </a:lnTo>
                  <a:lnTo>
                    <a:pt x="6897" y="20283"/>
                  </a:lnTo>
                  <a:lnTo>
                    <a:pt x="6929" y="20365"/>
                  </a:lnTo>
                  <a:lnTo>
                    <a:pt x="6929" y="20447"/>
                  </a:lnTo>
                  <a:lnTo>
                    <a:pt x="7060" y="20584"/>
                  </a:lnTo>
                  <a:lnTo>
                    <a:pt x="7188" y="20666"/>
                  </a:lnTo>
                  <a:lnTo>
                    <a:pt x="7287" y="20695"/>
                  </a:lnTo>
                  <a:lnTo>
                    <a:pt x="7512" y="20695"/>
                  </a:lnTo>
                  <a:lnTo>
                    <a:pt x="7706" y="20584"/>
                  </a:lnTo>
                  <a:lnTo>
                    <a:pt x="7771" y="20529"/>
                  </a:lnTo>
                  <a:lnTo>
                    <a:pt x="9974" y="21600"/>
                  </a:lnTo>
                  <a:lnTo>
                    <a:pt x="10234" y="21600"/>
                  </a:lnTo>
                  <a:lnTo>
                    <a:pt x="7837" y="20420"/>
                  </a:lnTo>
                  <a:lnTo>
                    <a:pt x="7868" y="20283"/>
                  </a:lnTo>
                  <a:lnTo>
                    <a:pt x="7837" y="20145"/>
                  </a:lnTo>
                  <a:lnTo>
                    <a:pt x="7740" y="20036"/>
                  </a:lnTo>
                  <a:lnTo>
                    <a:pt x="7609" y="19952"/>
                  </a:lnTo>
                  <a:lnTo>
                    <a:pt x="7447" y="19899"/>
                  </a:lnTo>
                  <a:lnTo>
                    <a:pt x="7447" y="14053"/>
                  </a:lnTo>
                  <a:lnTo>
                    <a:pt x="7609" y="13997"/>
                  </a:lnTo>
                  <a:lnTo>
                    <a:pt x="7740" y="13915"/>
                  </a:lnTo>
                  <a:lnTo>
                    <a:pt x="7837" y="13777"/>
                  </a:lnTo>
                  <a:lnTo>
                    <a:pt x="7868" y="13640"/>
                  </a:lnTo>
                  <a:lnTo>
                    <a:pt x="7837" y="13502"/>
                  </a:lnTo>
                  <a:lnTo>
                    <a:pt x="13504" y="10730"/>
                  </a:lnTo>
                  <a:lnTo>
                    <a:pt x="13632" y="10868"/>
                  </a:lnTo>
                  <a:lnTo>
                    <a:pt x="13763" y="10950"/>
                  </a:lnTo>
                  <a:lnTo>
                    <a:pt x="13926" y="11005"/>
                  </a:lnTo>
                  <a:lnTo>
                    <a:pt x="14119" y="11032"/>
                  </a:lnTo>
                  <a:lnTo>
                    <a:pt x="14313" y="11005"/>
                  </a:lnTo>
                  <a:lnTo>
                    <a:pt x="14506" y="10950"/>
                  </a:lnTo>
                  <a:lnTo>
                    <a:pt x="14637" y="10868"/>
                  </a:lnTo>
                  <a:lnTo>
                    <a:pt x="14765" y="10730"/>
                  </a:lnTo>
                  <a:lnTo>
                    <a:pt x="20205" y="13394"/>
                  </a:lnTo>
                  <a:lnTo>
                    <a:pt x="20174" y="13531"/>
                  </a:lnTo>
                  <a:lnTo>
                    <a:pt x="20143" y="13640"/>
                  </a:lnTo>
                  <a:lnTo>
                    <a:pt x="20174" y="13751"/>
                  </a:lnTo>
                  <a:lnTo>
                    <a:pt x="20205" y="13860"/>
                  </a:lnTo>
                  <a:lnTo>
                    <a:pt x="20271" y="13971"/>
                  </a:lnTo>
                  <a:lnTo>
                    <a:pt x="20336" y="14053"/>
                  </a:lnTo>
                  <a:lnTo>
                    <a:pt x="20433" y="14135"/>
                  </a:lnTo>
                  <a:lnTo>
                    <a:pt x="20564" y="14190"/>
                  </a:lnTo>
                  <a:lnTo>
                    <a:pt x="20692" y="14243"/>
                  </a:lnTo>
                  <a:lnTo>
                    <a:pt x="20823" y="14243"/>
                  </a:lnTo>
                  <a:lnTo>
                    <a:pt x="20823" y="19788"/>
                  </a:lnTo>
                  <a:lnTo>
                    <a:pt x="20723" y="19788"/>
                  </a:lnTo>
                  <a:lnTo>
                    <a:pt x="20595" y="19843"/>
                  </a:lnTo>
                  <a:lnTo>
                    <a:pt x="20498" y="19870"/>
                  </a:lnTo>
                  <a:lnTo>
                    <a:pt x="20433" y="19952"/>
                  </a:lnTo>
                  <a:lnTo>
                    <a:pt x="20367" y="20008"/>
                  </a:lnTo>
                  <a:lnTo>
                    <a:pt x="20305" y="20090"/>
                  </a:lnTo>
                  <a:lnTo>
                    <a:pt x="20271" y="20201"/>
                  </a:lnTo>
                  <a:lnTo>
                    <a:pt x="20271" y="20391"/>
                  </a:lnTo>
                  <a:lnTo>
                    <a:pt x="20305" y="20502"/>
                  </a:lnTo>
                  <a:lnTo>
                    <a:pt x="18036" y="21600"/>
                  </a:lnTo>
                  <a:lnTo>
                    <a:pt x="18295" y="21600"/>
                  </a:lnTo>
                  <a:lnTo>
                    <a:pt x="20367" y="20584"/>
                  </a:lnTo>
                  <a:lnTo>
                    <a:pt x="20464" y="20695"/>
                  </a:lnTo>
                  <a:lnTo>
                    <a:pt x="20595" y="20748"/>
                  </a:lnTo>
                  <a:lnTo>
                    <a:pt x="20723" y="20804"/>
                  </a:lnTo>
                  <a:lnTo>
                    <a:pt x="20982" y="20804"/>
                  </a:lnTo>
                  <a:lnTo>
                    <a:pt x="21113" y="20777"/>
                  </a:lnTo>
                  <a:lnTo>
                    <a:pt x="21307" y="20666"/>
                  </a:lnTo>
                  <a:lnTo>
                    <a:pt x="21438" y="20502"/>
                  </a:lnTo>
                  <a:lnTo>
                    <a:pt x="21469" y="20391"/>
                  </a:lnTo>
                  <a:lnTo>
                    <a:pt x="21500" y="20283"/>
                  </a:lnTo>
                  <a:lnTo>
                    <a:pt x="21438" y="20118"/>
                  </a:lnTo>
                  <a:lnTo>
                    <a:pt x="21404" y="20036"/>
                  </a:lnTo>
                  <a:lnTo>
                    <a:pt x="21341" y="19952"/>
                  </a:lnTo>
                  <a:lnTo>
                    <a:pt x="21179" y="19843"/>
                  </a:lnTo>
                  <a:lnTo>
                    <a:pt x="21048" y="19817"/>
                  </a:lnTo>
                  <a:lnTo>
                    <a:pt x="20951" y="19788"/>
                  </a:lnTo>
                  <a:lnTo>
                    <a:pt x="20951" y="14243"/>
                  </a:lnTo>
                  <a:lnTo>
                    <a:pt x="21082" y="14217"/>
                  </a:lnTo>
                  <a:lnTo>
                    <a:pt x="21210" y="14190"/>
                  </a:lnTo>
                  <a:lnTo>
                    <a:pt x="21307" y="14135"/>
                  </a:lnTo>
                  <a:lnTo>
                    <a:pt x="21500" y="13971"/>
                  </a:lnTo>
                  <a:lnTo>
                    <a:pt x="21535" y="13860"/>
                  </a:lnTo>
                  <a:lnTo>
                    <a:pt x="21600" y="13751"/>
                  </a:lnTo>
                  <a:lnTo>
                    <a:pt x="21600" y="13640"/>
                  </a:lnTo>
                  <a:lnTo>
                    <a:pt x="21566" y="13531"/>
                  </a:lnTo>
                  <a:lnTo>
                    <a:pt x="21535" y="13394"/>
                  </a:lnTo>
                  <a:lnTo>
                    <a:pt x="21469" y="13312"/>
                  </a:lnTo>
                  <a:lnTo>
                    <a:pt x="21372" y="13201"/>
                  </a:lnTo>
                  <a:lnTo>
                    <a:pt x="21275" y="13145"/>
                  </a:lnTo>
                  <a:lnTo>
                    <a:pt x="21145" y="13092"/>
                  </a:lnTo>
                  <a:lnTo>
                    <a:pt x="21016" y="13037"/>
                  </a:lnTo>
                  <a:lnTo>
                    <a:pt x="20886" y="13037"/>
                  </a:lnTo>
                  <a:lnTo>
                    <a:pt x="20692" y="13063"/>
                  </a:lnTo>
                  <a:lnTo>
                    <a:pt x="20530" y="13119"/>
                  </a:lnTo>
                  <a:lnTo>
                    <a:pt x="20402" y="13201"/>
                  </a:lnTo>
                  <a:lnTo>
                    <a:pt x="20271" y="13312"/>
                  </a:lnTo>
                  <a:lnTo>
                    <a:pt x="14831" y="10648"/>
                  </a:lnTo>
                  <a:lnTo>
                    <a:pt x="14862" y="10510"/>
                  </a:lnTo>
                  <a:lnTo>
                    <a:pt x="14896" y="10402"/>
                  </a:lnTo>
                  <a:lnTo>
                    <a:pt x="14862" y="10264"/>
                  </a:lnTo>
                  <a:lnTo>
                    <a:pt x="14831" y="10153"/>
                  </a:lnTo>
                  <a:lnTo>
                    <a:pt x="14765" y="10045"/>
                  </a:lnTo>
                  <a:lnTo>
                    <a:pt x="14703" y="9963"/>
                  </a:lnTo>
                  <a:lnTo>
                    <a:pt x="14572" y="9881"/>
                  </a:lnTo>
                  <a:lnTo>
                    <a:pt x="14475" y="9825"/>
                  </a:lnTo>
                  <a:lnTo>
                    <a:pt x="14344" y="9770"/>
                  </a:lnTo>
                  <a:lnTo>
                    <a:pt x="14216" y="9770"/>
                  </a:lnTo>
                  <a:lnTo>
                    <a:pt x="14216" y="4336"/>
                  </a:lnTo>
                  <a:lnTo>
                    <a:pt x="14344" y="4309"/>
                  </a:lnTo>
                  <a:lnTo>
                    <a:pt x="14444" y="4280"/>
                  </a:lnTo>
                  <a:lnTo>
                    <a:pt x="14572" y="4198"/>
                  </a:lnTo>
                  <a:lnTo>
                    <a:pt x="14734" y="4061"/>
                  </a:lnTo>
                  <a:lnTo>
                    <a:pt x="14799" y="3952"/>
                  </a:lnTo>
                  <a:lnTo>
                    <a:pt x="14831" y="3841"/>
                  </a:lnTo>
                  <a:lnTo>
                    <a:pt x="14831" y="3622"/>
                  </a:lnTo>
                  <a:lnTo>
                    <a:pt x="14765" y="3513"/>
                  </a:lnTo>
                  <a:lnTo>
                    <a:pt x="14703" y="3402"/>
                  </a:lnTo>
                  <a:lnTo>
                    <a:pt x="14637" y="3320"/>
                  </a:lnTo>
                  <a:lnTo>
                    <a:pt x="14506" y="3238"/>
                  </a:lnTo>
                  <a:lnTo>
                    <a:pt x="14409" y="3183"/>
                  </a:lnTo>
                  <a:lnTo>
                    <a:pt x="14281" y="3156"/>
                  </a:lnTo>
                  <a:lnTo>
                    <a:pt x="13957" y="3156"/>
                  </a:lnTo>
                  <a:lnTo>
                    <a:pt x="13795" y="3212"/>
                  </a:lnTo>
                  <a:lnTo>
                    <a:pt x="13667" y="3294"/>
                  </a:lnTo>
                  <a:lnTo>
                    <a:pt x="13536" y="3402"/>
                  </a:lnTo>
                  <a:lnTo>
                    <a:pt x="7933" y="659"/>
                  </a:lnTo>
                  <a:lnTo>
                    <a:pt x="7968" y="574"/>
                  </a:lnTo>
                  <a:lnTo>
                    <a:pt x="7968" y="384"/>
                  </a:lnTo>
                  <a:lnTo>
                    <a:pt x="7933" y="302"/>
                  </a:lnTo>
                  <a:lnTo>
                    <a:pt x="7868" y="220"/>
                  </a:lnTo>
                  <a:lnTo>
                    <a:pt x="7805" y="135"/>
                  </a:lnTo>
                  <a:lnTo>
                    <a:pt x="7706" y="82"/>
                  </a:lnTo>
                  <a:lnTo>
                    <a:pt x="7609" y="27"/>
                  </a:lnTo>
                  <a:lnTo>
                    <a:pt x="751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09" name="Google Shape;74;p5"/>
            <p:cNvSpPr/>
            <p:nvPr/>
          </p:nvSpPr>
          <p:spPr>
            <a:xfrm>
              <a:off x="1065605" y="-1"/>
              <a:ext cx="542899" cy="33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2" y="0"/>
                  </a:moveTo>
                  <a:lnTo>
                    <a:pt x="662" y="9729"/>
                  </a:lnTo>
                  <a:lnTo>
                    <a:pt x="379" y="9803"/>
                  </a:lnTo>
                  <a:lnTo>
                    <a:pt x="187" y="10113"/>
                  </a:lnTo>
                  <a:lnTo>
                    <a:pt x="46" y="10416"/>
                  </a:lnTo>
                  <a:lnTo>
                    <a:pt x="0" y="10881"/>
                  </a:lnTo>
                  <a:lnTo>
                    <a:pt x="0" y="11110"/>
                  </a:lnTo>
                  <a:lnTo>
                    <a:pt x="46" y="11339"/>
                  </a:lnTo>
                  <a:lnTo>
                    <a:pt x="237" y="11722"/>
                  </a:lnTo>
                  <a:lnTo>
                    <a:pt x="475" y="11951"/>
                  </a:lnTo>
                  <a:lnTo>
                    <a:pt x="566" y="12025"/>
                  </a:lnTo>
                  <a:lnTo>
                    <a:pt x="758" y="12106"/>
                  </a:lnTo>
                  <a:lnTo>
                    <a:pt x="945" y="12025"/>
                  </a:lnTo>
                  <a:lnTo>
                    <a:pt x="1091" y="11877"/>
                  </a:lnTo>
                  <a:lnTo>
                    <a:pt x="1233" y="11722"/>
                  </a:lnTo>
                  <a:lnTo>
                    <a:pt x="1374" y="11494"/>
                  </a:lnTo>
                  <a:lnTo>
                    <a:pt x="9711" y="19230"/>
                  </a:lnTo>
                  <a:lnTo>
                    <a:pt x="9615" y="19607"/>
                  </a:lnTo>
                  <a:lnTo>
                    <a:pt x="9569" y="19917"/>
                  </a:lnTo>
                  <a:lnTo>
                    <a:pt x="9615" y="20300"/>
                  </a:lnTo>
                  <a:lnTo>
                    <a:pt x="9665" y="20603"/>
                  </a:lnTo>
                  <a:lnTo>
                    <a:pt x="9757" y="20832"/>
                  </a:lnTo>
                  <a:lnTo>
                    <a:pt x="9898" y="21142"/>
                  </a:lnTo>
                  <a:lnTo>
                    <a:pt x="10044" y="21297"/>
                  </a:lnTo>
                  <a:lnTo>
                    <a:pt x="10232" y="21445"/>
                  </a:lnTo>
                  <a:lnTo>
                    <a:pt x="10423" y="21526"/>
                  </a:lnTo>
                  <a:lnTo>
                    <a:pt x="10611" y="21600"/>
                  </a:lnTo>
                  <a:lnTo>
                    <a:pt x="10802" y="21526"/>
                  </a:lnTo>
                  <a:lnTo>
                    <a:pt x="10989" y="21445"/>
                  </a:lnTo>
                  <a:lnTo>
                    <a:pt x="11181" y="21297"/>
                  </a:lnTo>
                  <a:lnTo>
                    <a:pt x="11323" y="21142"/>
                  </a:lnTo>
                  <a:lnTo>
                    <a:pt x="11464" y="20832"/>
                  </a:lnTo>
                  <a:lnTo>
                    <a:pt x="11560" y="20603"/>
                  </a:lnTo>
                  <a:lnTo>
                    <a:pt x="11606" y="20300"/>
                  </a:lnTo>
                  <a:lnTo>
                    <a:pt x="11606" y="19607"/>
                  </a:lnTo>
                  <a:lnTo>
                    <a:pt x="11510" y="19304"/>
                  </a:lnTo>
                  <a:lnTo>
                    <a:pt x="19518" y="11797"/>
                  </a:lnTo>
                  <a:lnTo>
                    <a:pt x="19705" y="12180"/>
                  </a:lnTo>
                  <a:lnTo>
                    <a:pt x="20180" y="12638"/>
                  </a:lnTo>
                  <a:lnTo>
                    <a:pt x="20701" y="12638"/>
                  </a:lnTo>
                  <a:lnTo>
                    <a:pt x="20892" y="12490"/>
                  </a:lnTo>
                  <a:lnTo>
                    <a:pt x="21079" y="12335"/>
                  </a:lnTo>
                  <a:lnTo>
                    <a:pt x="21271" y="12106"/>
                  </a:lnTo>
                  <a:lnTo>
                    <a:pt x="21413" y="11877"/>
                  </a:lnTo>
                  <a:lnTo>
                    <a:pt x="21504" y="11568"/>
                  </a:lnTo>
                  <a:lnTo>
                    <a:pt x="21554" y="11265"/>
                  </a:lnTo>
                  <a:lnTo>
                    <a:pt x="21600" y="10881"/>
                  </a:lnTo>
                  <a:lnTo>
                    <a:pt x="21554" y="10571"/>
                  </a:lnTo>
                  <a:lnTo>
                    <a:pt x="21504" y="10187"/>
                  </a:lnTo>
                  <a:lnTo>
                    <a:pt x="21413" y="9958"/>
                  </a:lnTo>
                  <a:lnTo>
                    <a:pt x="21317" y="9655"/>
                  </a:lnTo>
                  <a:lnTo>
                    <a:pt x="21125" y="9426"/>
                  </a:lnTo>
                  <a:lnTo>
                    <a:pt x="20984" y="9272"/>
                  </a:lnTo>
                  <a:lnTo>
                    <a:pt x="20796" y="9117"/>
                  </a:lnTo>
                  <a:lnTo>
                    <a:pt x="20605" y="9117"/>
                  </a:lnTo>
                  <a:lnTo>
                    <a:pt x="20605" y="0"/>
                  </a:lnTo>
                  <a:lnTo>
                    <a:pt x="20417" y="0"/>
                  </a:lnTo>
                  <a:lnTo>
                    <a:pt x="20417" y="9117"/>
                  </a:lnTo>
                  <a:lnTo>
                    <a:pt x="20180" y="9117"/>
                  </a:lnTo>
                  <a:lnTo>
                    <a:pt x="19988" y="9272"/>
                  </a:lnTo>
                  <a:lnTo>
                    <a:pt x="19801" y="9426"/>
                  </a:lnTo>
                  <a:lnTo>
                    <a:pt x="19659" y="9655"/>
                  </a:lnTo>
                  <a:lnTo>
                    <a:pt x="19564" y="9884"/>
                  </a:lnTo>
                  <a:lnTo>
                    <a:pt x="19468" y="10187"/>
                  </a:lnTo>
                  <a:lnTo>
                    <a:pt x="19376" y="10497"/>
                  </a:lnTo>
                  <a:lnTo>
                    <a:pt x="19376" y="11184"/>
                  </a:lnTo>
                  <a:lnTo>
                    <a:pt x="19468" y="11568"/>
                  </a:lnTo>
                  <a:lnTo>
                    <a:pt x="11414" y="18994"/>
                  </a:lnTo>
                  <a:lnTo>
                    <a:pt x="11273" y="18691"/>
                  </a:lnTo>
                  <a:lnTo>
                    <a:pt x="11085" y="18536"/>
                  </a:lnTo>
                  <a:lnTo>
                    <a:pt x="10848" y="18382"/>
                  </a:lnTo>
                  <a:lnTo>
                    <a:pt x="10611" y="18307"/>
                  </a:lnTo>
                  <a:lnTo>
                    <a:pt x="10373" y="18382"/>
                  </a:lnTo>
                  <a:lnTo>
                    <a:pt x="10136" y="18536"/>
                  </a:lnTo>
                  <a:lnTo>
                    <a:pt x="9948" y="18691"/>
                  </a:lnTo>
                  <a:lnTo>
                    <a:pt x="9807" y="18994"/>
                  </a:lnTo>
                  <a:lnTo>
                    <a:pt x="1420" y="11184"/>
                  </a:lnTo>
                  <a:lnTo>
                    <a:pt x="1470" y="10881"/>
                  </a:lnTo>
                  <a:lnTo>
                    <a:pt x="1420" y="10416"/>
                  </a:lnTo>
                  <a:lnTo>
                    <a:pt x="1278" y="10113"/>
                  </a:lnTo>
                  <a:lnTo>
                    <a:pt x="1091" y="9803"/>
                  </a:lnTo>
                  <a:lnTo>
                    <a:pt x="854" y="9729"/>
                  </a:lnTo>
                  <a:lnTo>
                    <a:pt x="85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10" name="Google Shape;75;p5"/>
            <p:cNvSpPr/>
            <p:nvPr/>
          </p:nvSpPr>
          <p:spPr>
            <a:xfrm>
              <a:off x="0" y="-1"/>
              <a:ext cx="2102615" cy="1626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62" y="2420"/>
                  </a:moveTo>
                  <a:lnTo>
                    <a:pt x="8342" y="3970"/>
                  </a:lnTo>
                  <a:lnTo>
                    <a:pt x="8330" y="4048"/>
                  </a:lnTo>
                  <a:lnTo>
                    <a:pt x="8317" y="4112"/>
                  </a:lnTo>
                  <a:lnTo>
                    <a:pt x="8330" y="4191"/>
                  </a:lnTo>
                  <a:lnTo>
                    <a:pt x="8342" y="4254"/>
                  </a:lnTo>
                  <a:lnTo>
                    <a:pt x="8366" y="4301"/>
                  </a:lnTo>
                  <a:lnTo>
                    <a:pt x="8391" y="4349"/>
                  </a:lnTo>
                  <a:lnTo>
                    <a:pt x="8428" y="4397"/>
                  </a:lnTo>
                  <a:lnTo>
                    <a:pt x="8476" y="4427"/>
                  </a:lnTo>
                  <a:lnTo>
                    <a:pt x="8512" y="4444"/>
                  </a:lnTo>
                  <a:lnTo>
                    <a:pt x="8562" y="4459"/>
                  </a:lnTo>
                  <a:lnTo>
                    <a:pt x="8562" y="7638"/>
                  </a:lnTo>
                  <a:lnTo>
                    <a:pt x="8525" y="7654"/>
                  </a:lnTo>
                  <a:lnTo>
                    <a:pt x="8476" y="7669"/>
                  </a:lnTo>
                  <a:lnTo>
                    <a:pt x="8439" y="7701"/>
                  </a:lnTo>
                  <a:lnTo>
                    <a:pt x="8415" y="7748"/>
                  </a:lnTo>
                  <a:lnTo>
                    <a:pt x="8378" y="7780"/>
                  </a:lnTo>
                  <a:lnTo>
                    <a:pt x="8366" y="7844"/>
                  </a:lnTo>
                  <a:lnTo>
                    <a:pt x="8353" y="7891"/>
                  </a:lnTo>
                  <a:lnTo>
                    <a:pt x="8342" y="7954"/>
                  </a:lnTo>
                  <a:lnTo>
                    <a:pt x="8353" y="8001"/>
                  </a:lnTo>
                  <a:lnTo>
                    <a:pt x="8366" y="8065"/>
                  </a:lnTo>
                  <a:lnTo>
                    <a:pt x="6214" y="9662"/>
                  </a:lnTo>
                  <a:lnTo>
                    <a:pt x="6189" y="9615"/>
                  </a:lnTo>
                  <a:lnTo>
                    <a:pt x="6139" y="9566"/>
                  </a:lnTo>
                  <a:lnTo>
                    <a:pt x="6091" y="9551"/>
                  </a:lnTo>
                  <a:lnTo>
                    <a:pt x="6042" y="9536"/>
                  </a:lnTo>
                  <a:lnTo>
                    <a:pt x="5993" y="9551"/>
                  </a:lnTo>
                  <a:lnTo>
                    <a:pt x="5944" y="9566"/>
                  </a:lnTo>
                  <a:lnTo>
                    <a:pt x="5895" y="9615"/>
                  </a:lnTo>
                  <a:lnTo>
                    <a:pt x="5859" y="9662"/>
                  </a:lnTo>
                  <a:lnTo>
                    <a:pt x="3718" y="8048"/>
                  </a:lnTo>
                  <a:lnTo>
                    <a:pt x="3730" y="8001"/>
                  </a:lnTo>
                  <a:lnTo>
                    <a:pt x="3730" y="7891"/>
                  </a:lnTo>
                  <a:lnTo>
                    <a:pt x="3718" y="7844"/>
                  </a:lnTo>
                  <a:lnTo>
                    <a:pt x="3693" y="7795"/>
                  </a:lnTo>
                  <a:lnTo>
                    <a:pt x="3670" y="7748"/>
                  </a:lnTo>
                  <a:lnTo>
                    <a:pt x="3632" y="7718"/>
                  </a:lnTo>
                  <a:lnTo>
                    <a:pt x="3559" y="7654"/>
                  </a:lnTo>
                  <a:lnTo>
                    <a:pt x="3522" y="7654"/>
                  </a:lnTo>
                  <a:lnTo>
                    <a:pt x="3522" y="4397"/>
                  </a:lnTo>
                  <a:lnTo>
                    <a:pt x="3559" y="4397"/>
                  </a:lnTo>
                  <a:lnTo>
                    <a:pt x="3596" y="4380"/>
                  </a:lnTo>
                  <a:lnTo>
                    <a:pt x="3657" y="4317"/>
                  </a:lnTo>
                  <a:lnTo>
                    <a:pt x="3693" y="4223"/>
                  </a:lnTo>
                  <a:lnTo>
                    <a:pt x="3706" y="4174"/>
                  </a:lnTo>
                  <a:lnTo>
                    <a:pt x="3718" y="4112"/>
                  </a:lnTo>
                  <a:lnTo>
                    <a:pt x="3706" y="4065"/>
                  </a:lnTo>
                  <a:lnTo>
                    <a:pt x="3693" y="4001"/>
                  </a:lnTo>
                  <a:lnTo>
                    <a:pt x="5822" y="2420"/>
                  </a:lnTo>
                  <a:lnTo>
                    <a:pt x="5859" y="2483"/>
                  </a:lnTo>
                  <a:lnTo>
                    <a:pt x="5907" y="2530"/>
                  </a:lnTo>
                  <a:lnTo>
                    <a:pt x="5969" y="2562"/>
                  </a:lnTo>
                  <a:lnTo>
                    <a:pt x="6042" y="2579"/>
                  </a:lnTo>
                  <a:lnTo>
                    <a:pt x="6103" y="2562"/>
                  </a:lnTo>
                  <a:lnTo>
                    <a:pt x="6164" y="2530"/>
                  </a:lnTo>
                  <a:lnTo>
                    <a:pt x="6225" y="2483"/>
                  </a:lnTo>
                  <a:lnTo>
                    <a:pt x="6262" y="2420"/>
                  </a:lnTo>
                  <a:close/>
                  <a:moveTo>
                    <a:pt x="19007" y="8128"/>
                  </a:moveTo>
                  <a:lnTo>
                    <a:pt x="21086" y="9678"/>
                  </a:lnTo>
                  <a:lnTo>
                    <a:pt x="21061" y="9741"/>
                  </a:lnTo>
                  <a:lnTo>
                    <a:pt x="21061" y="9899"/>
                  </a:lnTo>
                  <a:lnTo>
                    <a:pt x="21074" y="9962"/>
                  </a:lnTo>
                  <a:lnTo>
                    <a:pt x="21099" y="10010"/>
                  </a:lnTo>
                  <a:lnTo>
                    <a:pt x="21172" y="10104"/>
                  </a:lnTo>
                  <a:lnTo>
                    <a:pt x="21209" y="10136"/>
                  </a:lnTo>
                  <a:lnTo>
                    <a:pt x="21257" y="10168"/>
                  </a:lnTo>
                  <a:lnTo>
                    <a:pt x="21306" y="10168"/>
                  </a:lnTo>
                  <a:lnTo>
                    <a:pt x="21306" y="13393"/>
                  </a:lnTo>
                  <a:lnTo>
                    <a:pt x="21233" y="13425"/>
                  </a:lnTo>
                  <a:lnTo>
                    <a:pt x="21172" y="13472"/>
                  </a:lnTo>
                  <a:lnTo>
                    <a:pt x="21136" y="13552"/>
                  </a:lnTo>
                  <a:lnTo>
                    <a:pt x="21123" y="13599"/>
                  </a:lnTo>
                  <a:lnTo>
                    <a:pt x="21123" y="13663"/>
                  </a:lnTo>
                  <a:lnTo>
                    <a:pt x="21136" y="13742"/>
                  </a:lnTo>
                  <a:lnTo>
                    <a:pt x="19019" y="15323"/>
                  </a:lnTo>
                  <a:lnTo>
                    <a:pt x="18970" y="15260"/>
                  </a:lnTo>
                  <a:lnTo>
                    <a:pt x="18922" y="15211"/>
                  </a:lnTo>
                  <a:lnTo>
                    <a:pt x="18847" y="15181"/>
                  </a:lnTo>
                  <a:lnTo>
                    <a:pt x="18787" y="15164"/>
                  </a:lnTo>
                  <a:lnTo>
                    <a:pt x="18713" y="15181"/>
                  </a:lnTo>
                  <a:lnTo>
                    <a:pt x="18652" y="15211"/>
                  </a:lnTo>
                  <a:lnTo>
                    <a:pt x="18592" y="15260"/>
                  </a:lnTo>
                  <a:lnTo>
                    <a:pt x="18554" y="15323"/>
                  </a:lnTo>
                  <a:lnTo>
                    <a:pt x="16487" y="13773"/>
                  </a:lnTo>
                  <a:lnTo>
                    <a:pt x="16499" y="13725"/>
                  </a:lnTo>
                  <a:lnTo>
                    <a:pt x="16499" y="13599"/>
                  </a:lnTo>
                  <a:lnTo>
                    <a:pt x="16476" y="13536"/>
                  </a:lnTo>
                  <a:lnTo>
                    <a:pt x="16463" y="13472"/>
                  </a:lnTo>
                  <a:lnTo>
                    <a:pt x="16426" y="13425"/>
                  </a:lnTo>
                  <a:lnTo>
                    <a:pt x="16390" y="13393"/>
                  </a:lnTo>
                  <a:lnTo>
                    <a:pt x="16353" y="13346"/>
                  </a:lnTo>
                  <a:lnTo>
                    <a:pt x="16316" y="13331"/>
                  </a:lnTo>
                  <a:lnTo>
                    <a:pt x="16267" y="13314"/>
                  </a:lnTo>
                  <a:lnTo>
                    <a:pt x="16267" y="10072"/>
                  </a:lnTo>
                  <a:lnTo>
                    <a:pt x="16328" y="10042"/>
                  </a:lnTo>
                  <a:lnTo>
                    <a:pt x="16378" y="9978"/>
                  </a:lnTo>
                  <a:lnTo>
                    <a:pt x="16414" y="9915"/>
                  </a:lnTo>
                  <a:lnTo>
                    <a:pt x="16426" y="9819"/>
                  </a:lnTo>
                  <a:lnTo>
                    <a:pt x="16414" y="9741"/>
                  </a:lnTo>
                  <a:lnTo>
                    <a:pt x="18554" y="8128"/>
                  </a:lnTo>
                  <a:lnTo>
                    <a:pt x="18652" y="8254"/>
                  </a:lnTo>
                  <a:lnTo>
                    <a:pt x="18713" y="8286"/>
                  </a:lnTo>
                  <a:lnTo>
                    <a:pt x="18847" y="8286"/>
                  </a:lnTo>
                  <a:lnTo>
                    <a:pt x="18909" y="8254"/>
                  </a:lnTo>
                  <a:lnTo>
                    <a:pt x="18970" y="8192"/>
                  </a:lnTo>
                  <a:lnTo>
                    <a:pt x="19007" y="8128"/>
                  </a:lnTo>
                  <a:close/>
                  <a:moveTo>
                    <a:pt x="8794" y="8112"/>
                  </a:moveTo>
                  <a:lnTo>
                    <a:pt x="10897" y="9678"/>
                  </a:lnTo>
                  <a:lnTo>
                    <a:pt x="10885" y="9757"/>
                  </a:lnTo>
                  <a:lnTo>
                    <a:pt x="10874" y="9819"/>
                  </a:lnTo>
                  <a:lnTo>
                    <a:pt x="10874" y="9883"/>
                  </a:lnTo>
                  <a:lnTo>
                    <a:pt x="10897" y="9946"/>
                  </a:lnTo>
                  <a:lnTo>
                    <a:pt x="10910" y="10010"/>
                  </a:lnTo>
                  <a:lnTo>
                    <a:pt x="10947" y="10057"/>
                  </a:lnTo>
                  <a:lnTo>
                    <a:pt x="10983" y="10089"/>
                  </a:lnTo>
                  <a:lnTo>
                    <a:pt x="11020" y="10136"/>
                  </a:lnTo>
                  <a:lnTo>
                    <a:pt x="11069" y="10152"/>
                  </a:lnTo>
                  <a:lnTo>
                    <a:pt x="11118" y="10168"/>
                  </a:lnTo>
                  <a:lnTo>
                    <a:pt x="11118" y="13299"/>
                  </a:lnTo>
                  <a:lnTo>
                    <a:pt x="11069" y="13314"/>
                  </a:lnTo>
                  <a:lnTo>
                    <a:pt x="11020" y="13346"/>
                  </a:lnTo>
                  <a:lnTo>
                    <a:pt x="10971" y="13378"/>
                  </a:lnTo>
                  <a:lnTo>
                    <a:pt x="10935" y="13410"/>
                  </a:lnTo>
                  <a:lnTo>
                    <a:pt x="10910" y="13472"/>
                  </a:lnTo>
                  <a:lnTo>
                    <a:pt x="10885" y="13520"/>
                  </a:lnTo>
                  <a:lnTo>
                    <a:pt x="10874" y="13584"/>
                  </a:lnTo>
                  <a:lnTo>
                    <a:pt x="10861" y="13663"/>
                  </a:lnTo>
                  <a:lnTo>
                    <a:pt x="10874" y="13725"/>
                  </a:lnTo>
                  <a:lnTo>
                    <a:pt x="10885" y="13789"/>
                  </a:lnTo>
                  <a:lnTo>
                    <a:pt x="8769" y="15370"/>
                  </a:lnTo>
                  <a:lnTo>
                    <a:pt x="8733" y="15323"/>
                  </a:lnTo>
                  <a:lnTo>
                    <a:pt x="8685" y="15275"/>
                  </a:lnTo>
                  <a:lnTo>
                    <a:pt x="8647" y="15260"/>
                  </a:lnTo>
                  <a:lnTo>
                    <a:pt x="8587" y="15243"/>
                  </a:lnTo>
                  <a:lnTo>
                    <a:pt x="8537" y="15260"/>
                  </a:lnTo>
                  <a:lnTo>
                    <a:pt x="8489" y="15275"/>
                  </a:lnTo>
                  <a:lnTo>
                    <a:pt x="8451" y="15323"/>
                  </a:lnTo>
                  <a:lnTo>
                    <a:pt x="8415" y="15370"/>
                  </a:lnTo>
                  <a:lnTo>
                    <a:pt x="6250" y="13757"/>
                  </a:lnTo>
                  <a:lnTo>
                    <a:pt x="6262" y="13663"/>
                  </a:lnTo>
                  <a:lnTo>
                    <a:pt x="6262" y="13599"/>
                  </a:lnTo>
                  <a:lnTo>
                    <a:pt x="6250" y="13552"/>
                  </a:lnTo>
                  <a:lnTo>
                    <a:pt x="6201" y="13472"/>
                  </a:lnTo>
                  <a:lnTo>
                    <a:pt x="6139" y="13410"/>
                  </a:lnTo>
                  <a:lnTo>
                    <a:pt x="6103" y="13393"/>
                  </a:lnTo>
                  <a:lnTo>
                    <a:pt x="6066" y="13378"/>
                  </a:lnTo>
                  <a:lnTo>
                    <a:pt x="6066" y="10104"/>
                  </a:lnTo>
                  <a:lnTo>
                    <a:pt x="6103" y="10089"/>
                  </a:lnTo>
                  <a:lnTo>
                    <a:pt x="6139" y="10072"/>
                  </a:lnTo>
                  <a:lnTo>
                    <a:pt x="6201" y="10010"/>
                  </a:lnTo>
                  <a:lnTo>
                    <a:pt x="6250" y="9931"/>
                  </a:lnTo>
                  <a:lnTo>
                    <a:pt x="6262" y="9883"/>
                  </a:lnTo>
                  <a:lnTo>
                    <a:pt x="6262" y="9772"/>
                  </a:lnTo>
                  <a:lnTo>
                    <a:pt x="6237" y="9710"/>
                  </a:lnTo>
                  <a:lnTo>
                    <a:pt x="8378" y="8112"/>
                  </a:lnTo>
                  <a:lnTo>
                    <a:pt x="8415" y="8175"/>
                  </a:lnTo>
                  <a:lnTo>
                    <a:pt x="8464" y="8224"/>
                  </a:lnTo>
                  <a:lnTo>
                    <a:pt x="8525" y="8254"/>
                  </a:lnTo>
                  <a:lnTo>
                    <a:pt x="8587" y="8271"/>
                  </a:lnTo>
                  <a:lnTo>
                    <a:pt x="8647" y="8254"/>
                  </a:lnTo>
                  <a:lnTo>
                    <a:pt x="8708" y="8224"/>
                  </a:lnTo>
                  <a:lnTo>
                    <a:pt x="8758" y="8175"/>
                  </a:lnTo>
                  <a:lnTo>
                    <a:pt x="8794" y="8112"/>
                  </a:lnTo>
                  <a:close/>
                  <a:moveTo>
                    <a:pt x="13882" y="8112"/>
                  </a:moveTo>
                  <a:lnTo>
                    <a:pt x="16059" y="9725"/>
                  </a:lnTo>
                  <a:lnTo>
                    <a:pt x="16048" y="9772"/>
                  </a:lnTo>
                  <a:lnTo>
                    <a:pt x="16048" y="9819"/>
                  </a:lnTo>
                  <a:lnTo>
                    <a:pt x="16059" y="9915"/>
                  </a:lnTo>
                  <a:lnTo>
                    <a:pt x="16096" y="9994"/>
                  </a:lnTo>
                  <a:lnTo>
                    <a:pt x="16145" y="10042"/>
                  </a:lnTo>
                  <a:lnTo>
                    <a:pt x="16219" y="10072"/>
                  </a:lnTo>
                  <a:lnTo>
                    <a:pt x="16219" y="13314"/>
                  </a:lnTo>
                  <a:lnTo>
                    <a:pt x="16169" y="13331"/>
                  </a:lnTo>
                  <a:lnTo>
                    <a:pt x="16121" y="13346"/>
                  </a:lnTo>
                  <a:lnTo>
                    <a:pt x="16071" y="13378"/>
                  </a:lnTo>
                  <a:lnTo>
                    <a:pt x="16035" y="13425"/>
                  </a:lnTo>
                  <a:lnTo>
                    <a:pt x="16010" y="13472"/>
                  </a:lnTo>
                  <a:lnTo>
                    <a:pt x="15986" y="13536"/>
                  </a:lnTo>
                  <a:lnTo>
                    <a:pt x="15973" y="13599"/>
                  </a:lnTo>
                  <a:lnTo>
                    <a:pt x="15973" y="13725"/>
                  </a:lnTo>
                  <a:lnTo>
                    <a:pt x="15986" y="13789"/>
                  </a:lnTo>
                  <a:lnTo>
                    <a:pt x="13857" y="15370"/>
                  </a:lnTo>
                  <a:lnTo>
                    <a:pt x="13821" y="15323"/>
                  </a:lnTo>
                  <a:lnTo>
                    <a:pt x="13784" y="15291"/>
                  </a:lnTo>
                  <a:lnTo>
                    <a:pt x="13736" y="15275"/>
                  </a:lnTo>
                  <a:lnTo>
                    <a:pt x="13686" y="15260"/>
                  </a:lnTo>
                  <a:lnTo>
                    <a:pt x="13638" y="15275"/>
                  </a:lnTo>
                  <a:lnTo>
                    <a:pt x="13589" y="15291"/>
                  </a:lnTo>
                  <a:lnTo>
                    <a:pt x="13552" y="15323"/>
                  </a:lnTo>
                  <a:lnTo>
                    <a:pt x="13515" y="15370"/>
                  </a:lnTo>
                  <a:lnTo>
                    <a:pt x="11399" y="13789"/>
                  </a:lnTo>
                  <a:lnTo>
                    <a:pt x="11411" y="13725"/>
                  </a:lnTo>
                  <a:lnTo>
                    <a:pt x="11411" y="13584"/>
                  </a:lnTo>
                  <a:lnTo>
                    <a:pt x="11387" y="13520"/>
                  </a:lnTo>
                  <a:lnTo>
                    <a:pt x="11375" y="13472"/>
                  </a:lnTo>
                  <a:lnTo>
                    <a:pt x="11302" y="13378"/>
                  </a:lnTo>
                  <a:lnTo>
                    <a:pt x="11265" y="13346"/>
                  </a:lnTo>
                  <a:lnTo>
                    <a:pt x="11216" y="13314"/>
                  </a:lnTo>
                  <a:lnTo>
                    <a:pt x="11167" y="13299"/>
                  </a:lnTo>
                  <a:lnTo>
                    <a:pt x="11167" y="10168"/>
                  </a:lnTo>
                  <a:lnTo>
                    <a:pt x="11216" y="10152"/>
                  </a:lnTo>
                  <a:lnTo>
                    <a:pt x="11252" y="10121"/>
                  </a:lnTo>
                  <a:lnTo>
                    <a:pt x="11302" y="10089"/>
                  </a:lnTo>
                  <a:lnTo>
                    <a:pt x="11338" y="10057"/>
                  </a:lnTo>
                  <a:lnTo>
                    <a:pt x="11363" y="10010"/>
                  </a:lnTo>
                  <a:lnTo>
                    <a:pt x="11387" y="9946"/>
                  </a:lnTo>
                  <a:lnTo>
                    <a:pt x="11399" y="9883"/>
                  </a:lnTo>
                  <a:lnTo>
                    <a:pt x="11399" y="9757"/>
                  </a:lnTo>
                  <a:lnTo>
                    <a:pt x="11375" y="9693"/>
                  </a:lnTo>
                  <a:lnTo>
                    <a:pt x="13491" y="8112"/>
                  </a:lnTo>
                  <a:lnTo>
                    <a:pt x="13527" y="8175"/>
                  </a:lnTo>
                  <a:lnTo>
                    <a:pt x="13577" y="8207"/>
                  </a:lnTo>
                  <a:lnTo>
                    <a:pt x="13625" y="8239"/>
                  </a:lnTo>
                  <a:lnTo>
                    <a:pt x="13686" y="8254"/>
                  </a:lnTo>
                  <a:lnTo>
                    <a:pt x="13748" y="8239"/>
                  </a:lnTo>
                  <a:lnTo>
                    <a:pt x="13796" y="8207"/>
                  </a:lnTo>
                  <a:lnTo>
                    <a:pt x="13846" y="8160"/>
                  </a:lnTo>
                  <a:lnTo>
                    <a:pt x="13882" y="8112"/>
                  </a:lnTo>
                  <a:close/>
                  <a:moveTo>
                    <a:pt x="11375" y="13837"/>
                  </a:moveTo>
                  <a:lnTo>
                    <a:pt x="13491" y="15434"/>
                  </a:lnTo>
                  <a:lnTo>
                    <a:pt x="13479" y="15481"/>
                  </a:lnTo>
                  <a:lnTo>
                    <a:pt x="13479" y="15576"/>
                  </a:lnTo>
                  <a:lnTo>
                    <a:pt x="13491" y="15623"/>
                  </a:lnTo>
                  <a:lnTo>
                    <a:pt x="13527" y="15719"/>
                  </a:lnTo>
                  <a:lnTo>
                    <a:pt x="13589" y="15766"/>
                  </a:lnTo>
                  <a:lnTo>
                    <a:pt x="13662" y="15797"/>
                  </a:lnTo>
                  <a:lnTo>
                    <a:pt x="13662" y="19038"/>
                  </a:lnTo>
                  <a:lnTo>
                    <a:pt x="13613" y="19055"/>
                  </a:lnTo>
                  <a:lnTo>
                    <a:pt x="13577" y="19070"/>
                  </a:lnTo>
                  <a:lnTo>
                    <a:pt x="13527" y="19102"/>
                  </a:lnTo>
                  <a:lnTo>
                    <a:pt x="13466" y="19181"/>
                  </a:lnTo>
                  <a:lnTo>
                    <a:pt x="13442" y="19244"/>
                  </a:lnTo>
                  <a:lnTo>
                    <a:pt x="13429" y="19308"/>
                  </a:lnTo>
                  <a:lnTo>
                    <a:pt x="13429" y="19434"/>
                  </a:lnTo>
                  <a:lnTo>
                    <a:pt x="13442" y="19482"/>
                  </a:lnTo>
                  <a:lnTo>
                    <a:pt x="11375" y="21031"/>
                  </a:lnTo>
                  <a:lnTo>
                    <a:pt x="11326" y="20968"/>
                  </a:lnTo>
                  <a:lnTo>
                    <a:pt x="11277" y="20905"/>
                  </a:lnTo>
                  <a:lnTo>
                    <a:pt x="11204" y="20873"/>
                  </a:lnTo>
                  <a:lnTo>
                    <a:pt x="11069" y="20873"/>
                  </a:lnTo>
                  <a:lnTo>
                    <a:pt x="11008" y="20905"/>
                  </a:lnTo>
                  <a:lnTo>
                    <a:pt x="10947" y="20968"/>
                  </a:lnTo>
                  <a:lnTo>
                    <a:pt x="10897" y="21031"/>
                  </a:lnTo>
                  <a:lnTo>
                    <a:pt x="8855" y="19497"/>
                  </a:lnTo>
                  <a:lnTo>
                    <a:pt x="8867" y="19434"/>
                  </a:lnTo>
                  <a:lnTo>
                    <a:pt x="8880" y="19370"/>
                  </a:lnTo>
                  <a:lnTo>
                    <a:pt x="8867" y="19291"/>
                  </a:lnTo>
                  <a:lnTo>
                    <a:pt x="8855" y="19229"/>
                  </a:lnTo>
                  <a:lnTo>
                    <a:pt x="8831" y="19165"/>
                  </a:lnTo>
                  <a:lnTo>
                    <a:pt x="8758" y="19070"/>
                  </a:lnTo>
                  <a:lnTo>
                    <a:pt x="8721" y="19038"/>
                  </a:lnTo>
                  <a:lnTo>
                    <a:pt x="8672" y="19008"/>
                  </a:lnTo>
                  <a:lnTo>
                    <a:pt x="8610" y="18991"/>
                  </a:lnTo>
                  <a:lnTo>
                    <a:pt x="8610" y="15813"/>
                  </a:lnTo>
                  <a:lnTo>
                    <a:pt x="8696" y="15781"/>
                  </a:lnTo>
                  <a:lnTo>
                    <a:pt x="8758" y="15719"/>
                  </a:lnTo>
                  <a:lnTo>
                    <a:pt x="8794" y="15639"/>
                  </a:lnTo>
                  <a:lnTo>
                    <a:pt x="8806" y="15592"/>
                  </a:lnTo>
                  <a:lnTo>
                    <a:pt x="8806" y="15481"/>
                  </a:lnTo>
                  <a:lnTo>
                    <a:pt x="8794" y="15417"/>
                  </a:lnTo>
                  <a:lnTo>
                    <a:pt x="10910" y="13852"/>
                  </a:lnTo>
                  <a:lnTo>
                    <a:pt x="10947" y="13916"/>
                  </a:lnTo>
                  <a:lnTo>
                    <a:pt x="11008" y="13963"/>
                  </a:lnTo>
                  <a:lnTo>
                    <a:pt x="11069" y="13995"/>
                  </a:lnTo>
                  <a:lnTo>
                    <a:pt x="11142" y="14010"/>
                  </a:lnTo>
                  <a:lnTo>
                    <a:pt x="11204" y="13995"/>
                  </a:lnTo>
                  <a:lnTo>
                    <a:pt x="11277" y="13963"/>
                  </a:lnTo>
                  <a:lnTo>
                    <a:pt x="11326" y="13916"/>
                  </a:lnTo>
                  <a:lnTo>
                    <a:pt x="11375" y="13837"/>
                  </a:lnTo>
                  <a:close/>
                  <a:moveTo>
                    <a:pt x="917" y="0"/>
                  </a:moveTo>
                  <a:lnTo>
                    <a:pt x="917" y="1993"/>
                  </a:lnTo>
                  <a:lnTo>
                    <a:pt x="856" y="2024"/>
                  </a:lnTo>
                  <a:lnTo>
                    <a:pt x="795" y="2073"/>
                  </a:lnTo>
                  <a:lnTo>
                    <a:pt x="758" y="2150"/>
                  </a:lnTo>
                  <a:lnTo>
                    <a:pt x="746" y="2246"/>
                  </a:lnTo>
                  <a:lnTo>
                    <a:pt x="758" y="2326"/>
                  </a:lnTo>
                  <a:lnTo>
                    <a:pt x="0" y="2879"/>
                  </a:lnTo>
                  <a:lnTo>
                    <a:pt x="0" y="2958"/>
                  </a:lnTo>
                  <a:lnTo>
                    <a:pt x="783" y="2373"/>
                  </a:lnTo>
                  <a:lnTo>
                    <a:pt x="807" y="2420"/>
                  </a:lnTo>
                  <a:lnTo>
                    <a:pt x="844" y="2467"/>
                  </a:lnTo>
                  <a:lnTo>
                    <a:pt x="892" y="2483"/>
                  </a:lnTo>
                  <a:lnTo>
                    <a:pt x="942" y="2499"/>
                  </a:lnTo>
                  <a:lnTo>
                    <a:pt x="990" y="2483"/>
                  </a:lnTo>
                  <a:lnTo>
                    <a:pt x="1040" y="2467"/>
                  </a:lnTo>
                  <a:lnTo>
                    <a:pt x="1113" y="2373"/>
                  </a:lnTo>
                  <a:lnTo>
                    <a:pt x="3290" y="4001"/>
                  </a:lnTo>
                  <a:lnTo>
                    <a:pt x="3278" y="4065"/>
                  </a:lnTo>
                  <a:lnTo>
                    <a:pt x="3265" y="4112"/>
                  </a:lnTo>
                  <a:lnTo>
                    <a:pt x="3278" y="4174"/>
                  </a:lnTo>
                  <a:lnTo>
                    <a:pt x="3290" y="4223"/>
                  </a:lnTo>
                  <a:lnTo>
                    <a:pt x="3327" y="4317"/>
                  </a:lnTo>
                  <a:lnTo>
                    <a:pt x="3388" y="4380"/>
                  </a:lnTo>
                  <a:lnTo>
                    <a:pt x="3425" y="4397"/>
                  </a:lnTo>
                  <a:lnTo>
                    <a:pt x="3474" y="4397"/>
                  </a:lnTo>
                  <a:lnTo>
                    <a:pt x="3474" y="7654"/>
                  </a:lnTo>
                  <a:lnTo>
                    <a:pt x="3425" y="7654"/>
                  </a:lnTo>
                  <a:lnTo>
                    <a:pt x="3388" y="7686"/>
                  </a:lnTo>
                  <a:lnTo>
                    <a:pt x="3351" y="7701"/>
                  </a:lnTo>
                  <a:lnTo>
                    <a:pt x="3315" y="7748"/>
                  </a:lnTo>
                  <a:lnTo>
                    <a:pt x="3290" y="7795"/>
                  </a:lnTo>
                  <a:lnTo>
                    <a:pt x="3265" y="7844"/>
                  </a:lnTo>
                  <a:lnTo>
                    <a:pt x="3254" y="7891"/>
                  </a:lnTo>
                  <a:lnTo>
                    <a:pt x="3254" y="8001"/>
                  </a:lnTo>
                  <a:lnTo>
                    <a:pt x="3265" y="8048"/>
                  </a:lnTo>
                  <a:lnTo>
                    <a:pt x="1162" y="9630"/>
                  </a:lnTo>
                  <a:lnTo>
                    <a:pt x="1113" y="9566"/>
                  </a:lnTo>
                  <a:lnTo>
                    <a:pt x="1064" y="9536"/>
                  </a:lnTo>
                  <a:lnTo>
                    <a:pt x="1003" y="9504"/>
                  </a:lnTo>
                  <a:lnTo>
                    <a:pt x="942" y="9488"/>
                  </a:lnTo>
                  <a:lnTo>
                    <a:pt x="881" y="9504"/>
                  </a:lnTo>
                  <a:lnTo>
                    <a:pt x="819" y="9536"/>
                  </a:lnTo>
                  <a:lnTo>
                    <a:pt x="771" y="9566"/>
                  </a:lnTo>
                  <a:lnTo>
                    <a:pt x="734" y="9630"/>
                  </a:lnTo>
                  <a:lnTo>
                    <a:pt x="0" y="9092"/>
                  </a:lnTo>
                  <a:lnTo>
                    <a:pt x="0" y="9156"/>
                  </a:lnTo>
                  <a:lnTo>
                    <a:pt x="710" y="9693"/>
                  </a:lnTo>
                  <a:lnTo>
                    <a:pt x="697" y="9757"/>
                  </a:lnTo>
                  <a:lnTo>
                    <a:pt x="685" y="9819"/>
                  </a:lnTo>
                  <a:lnTo>
                    <a:pt x="685" y="9899"/>
                  </a:lnTo>
                  <a:lnTo>
                    <a:pt x="710" y="9962"/>
                  </a:lnTo>
                  <a:lnTo>
                    <a:pt x="734" y="10010"/>
                  </a:lnTo>
                  <a:lnTo>
                    <a:pt x="758" y="10057"/>
                  </a:lnTo>
                  <a:lnTo>
                    <a:pt x="795" y="10104"/>
                  </a:lnTo>
                  <a:lnTo>
                    <a:pt x="844" y="10136"/>
                  </a:lnTo>
                  <a:lnTo>
                    <a:pt x="892" y="10152"/>
                  </a:lnTo>
                  <a:lnTo>
                    <a:pt x="990" y="10152"/>
                  </a:lnTo>
                  <a:lnTo>
                    <a:pt x="1040" y="10136"/>
                  </a:lnTo>
                  <a:lnTo>
                    <a:pt x="1088" y="10104"/>
                  </a:lnTo>
                  <a:lnTo>
                    <a:pt x="1126" y="10057"/>
                  </a:lnTo>
                  <a:lnTo>
                    <a:pt x="1162" y="10010"/>
                  </a:lnTo>
                  <a:lnTo>
                    <a:pt x="1186" y="9962"/>
                  </a:lnTo>
                  <a:lnTo>
                    <a:pt x="1199" y="9899"/>
                  </a:lnTo>
                  <a:lnTo>
                    <a:pt x="1199" y="9757"/>
                  </a:lnTo>
                  <a:lnTo>
                    <a:pt x="1186" y="9693"/>
                  </a:lnTo>
                  <a:lnTo>
                    <a:pt x="3290" y="8112"/>
                  </a:lnTo>
                  <a:lnTo>
                    <a:pt x="3327" y="8175"/>
                  </a:lnTo>
                  <a:lnTo>
                    <a:pt x="3376" y="8224"/>
                  </a:lnTo>
                  <a:lnTo>
                    <a:pt x="3425" y="8254"/>
                  </a:lnTo>
                  <a:lnTo>
                    <a:pt x="3559" y="8254"/>
                  </a:lnTo>
                  <a:lnTo>
                    <a:pt x="3608" y="8224"/>
                  </a:lnTo>
                  <a:lnTo>
                    <a:pt x="3657" y="8175"/>
                  </a:lnTo>
                  <a:lnTo>
                    <a:pt x="3693" y="8112"/>
                  </a:lnTo>
                  <a:lnTo>
                    <a:pt x="5834" y="9710"/>
                  </a:lnTo>
                  <a:lnTo>
                    <a:pt x="5822" y="9772"/>
                  </a:lnTo>
                  <a:lnTo>
                    <a:pt x="5822" y="9883"/>
                  </a:lnTo>
                  <a:lnTo>
                    <a:pt x="5834" y="9931"/>
                  </a:lnTo>
                  <a:lnTo>
                    <a:pt x="5884" y="10010"/>
                  </a:lnTo>
                  <a:lnTo>
                    <a:pt x="5944" y="10072"/>
                  </a:lnTo>
                  <a:lnTo>
                    <a:pt x="5981" y="10089"/>
                  </a:lnTo>
                  <a:lnTo>
                    <a:pt x="6018" y="10104"/>
                  </a:lnTo>
                  <a:lnTo>
                    <a:pt x="6018" y="13378"/>
                  </a:lnTo>
                  <a:lnTo>
                    <a:pt x="5981" y="13378"/>
                  </a:lnTo>
                  <a:lnTo>
                    <a:pt x="5944" y="13410"/>
                  </a:lnTo>
                  <a:lnTo>
                    <a:pt x="5871" y="13472"/>
                  </a:lnTo>
                  <a:lnTo>
                    <a:pt x="5834" y="13552"/>
                  </a:lnTo>
                  <a:lnTo>
                    <a:pt x="5822" y="13599"/>
                  </a:lnTo>
                  <a:lnTo>
                    <a:pt x="5822" y="13710"/>
                  </a:lnTo>
                  <a:lnTo>
                    <a:pt x="5834" y="13773"/>
                  </a:lnTo>
                  <a:lnTo>
                    <a:pt x="5859" y="13820"/>
                  </a:lnTo>
                  <a:lnTo>
                    <a:pt x="5920" y="13899"/>
                  </a:lnTo>
                  <a:lnTo>
                    <a:pt x="5957" y="13916"/>
                  </a:lnTo>
                  <a:lnTo>
                    <a:pt x="5993" y="13931"/>
                  </a:lnTo>
                  <a:lnTo>
                    <a:pt x="6042" y="13946"/>
                  </a:lnTo>
                  <a:lnTo>
                    <a:pt x="6103" y="13931"/>
                  </a:lnTo>
                  <a:lnTo>
                    <a:pt x="6152" y="13899"/>
                  </a:lnTo>
                  <a:lnTo>
                    <a:pt x="6189" y="13869"/>
                  </a:lnTo>
                  <a:lnTo>
                    <a:pt x="6225" y="13805"/>
                  </a:lnTo>
                  <a:lnTo>
                    <a:pt x="8391" y="15417"/>
                  </a:lnTo>
                  <a:lnTo>
                    <a:pt x="8378" y="15481"/>
                  </a:lnTo>
                  <a:lnTo>
                    <a:pt x="8366" y="15528"/>
                  </a:lnTo>
                  <a:lnTo>
                    <a:pt x="8378" y="15592"/>
                  </a:lnTo>
                  <a:lnTo>
                    <a:pt x="8391" y="15639"/>
                  </a:lnTo>
                  <a:lnTo>
                    <a:pt x="8428" y="15719"/>
                  </a:lnTo>
                  <a:lnTo>
                    <a:pt x="8489" y="15781"/>
                  </a:lnTo>
                  <a:lnTo>
                    <a:pt x="8525" y="15797"/>
                  </a:lnTo>
                  <a:lnTo>
                    <a:pt x="8562" y="15813"/>
                  </a:lnTo>
                  <a:lnTo>
                    <a:pt x="8562" y="18991"/>
                  </a:lnTo>
                  <a:lnTo>
                    <a:pt x="8512" y="19008"/>
                  </a:lnTo>
                  <a:lnTo>
                    <a:pt x="8464" y="19038"/>
                  </a:lnTo>
                  <a:lnTo>
                    <a:pt x="8415" y="19070"/>
                  </a:lnTo>
                  <a:lnTo>
                    <a:pt x="8342" y="19165"/>
                  </a:lnTo>
                  <a:lnTo>
                    <a:pt x="8330" y="19229"/>
                  </a:lnTo>
                  <a:lnTo>
                    <a:pt x="8305" y="19291"/>
                  </a:lnTo>
                  <a:lnTo>
                    <a:pt x="8305" y="19434"/>
                  </a:lnTo>
                  <a:lnTo>
                    <a:pt x="8330" y="19514"/>
                  </a:lnTo>
                  <a:lnTo>
                    <a:pt x="8353" y="19576"/>
                  </a:lnTo>
                  <a:lnTo>
                    <a:pt x="8391" y="19623"/>
                  </a:lnTo>
                  <a:lnTo>
                    <a:pt x="8428" y="19671"/>
                  </a:lnTo>
                  <a:lnTo>
                    <a:pt x="8476" y="19703"/>
                  </a:lnTo>
                  <a:lnTo>
                    <a:pt x="8537" y="19735"/>
                  </a:lnTo>
                  <a:lnTo>
                    <a:pt x="8587" y="19735"/>
                  </a:lnTo>
                  <a:lnTo>
                    <a:pt x="8660" y="19718"/>
                  </a:lnTo>
                  <a:lnTo>
                    <a:pt x="8733" y="19687"/>
                  </a:lnTo>
                  <a:lnTo>
                    <a:pt x="8794" y="19623"/>
                  </a:lnTo>
                  <a:lnTo>
                    <a:pt x="8831" y="19561"/>
                  </a:lnTo>
                  <a:lnTo>
                    <a:pt x="10874" y="21079"/>
                  </a:lnTo>
                  <a:lnTo>
                    <a:pt x="10861" y="21158"/>
                  </a:lnTo>
                  <a:lnTo>
                    <a:pt x="10849" y="21237"/>
                  </a:lnTo>
                  <a:lnTo>
                    <a:pt x="10861" y="21315"/>
                  </a:lnTo>
                  <a:lnTo>
                    <a:pt x="10874" y="21379"/>
                  </a:lnTo>
                  <a:lnTo>
                    <a:pt x="10897" y="21442"/>
                  </a:lnTo>
                  <a:lnTo>
                    <a:pt x="10935" y="21505"/>
                  </a:lnTo>
                  <a:lnTo>
                    <a:pt x="10983" y="21537"/>
                  </a:lnTo>
                  <a:lnTo>
                    <a:pt x="11020" y="21585"/>
                  </a:lnTo>
                  <a:lnTo>
                    <a:pt x="11081" y="21600"/>
                  </a:lnTo>
                  <a:lnTo>
                    <a:pt x="11191" y="21600"/>
                  </a:lnTo>
                  <a:lnTo>
                    <a:pt x="11252" y="21585"/>
                  </a:lnTo>
                  <a:lnTo>
                    <a:pt x="11302" y="21537"/>
                  </a:lnTo>
                  <a:lnTo>
                    <a:pt x="11338" y="21505"/>
                  </a:lnTo>
                  <a:lnTo>
                    <a:pt x="11375" y="21442"/>
                  </a:lnTo>
                  <a:lnTo>
                    <a:pt x="11399" y="21379"/>
                  </a:lnTo>
                  <a:lnTo>
                    <a:pt x="11424" y="21315"/>
                  </a:lnTo>
                  <a:lnTo>
                    <a:pt x="11424" y="21237"/>
                  </a:lnTo>
                  <a:lnTo>
                    <a:pt x="11411" y="21158"/>
                  </a:lnTo>
                  <a:lnTo>
                    <a:pt x="11399" y="21079"/>
                  </a:lnTo>
                  <a:lnTo>
                    <a:pt x="13466" y="19544"/>
                  </a:lnTo>
                  <a:lnTo>
                    <a:pt x="13503" y="19608"/>
                  </a:lnTo>
                  <a:lnTo>
                    <a:pt x="13564" y="19655"/>
                  </a:lnTo>
                  <a:lnTo>
                    <a:pt x="13625" y="19687"/>
                  </a:lnTo>
                  <a:lnTo>
                    <a:pt x="13686" y="19703"/>
                  </a:lnTo>
                  <a:lnTo>
                    <a:pt x="13736" y="19687"/>
                  </a:lnTo>
                  <a:lnTo>
                    <a:pt x="13784" y="19671"/>
                  </a:lnTo>
                  <a:lnTo>
                    <a:pt x="13834" y="19640"/>
                  </a:lnTo>
                  <a:lnTo>
                    <a:pt x="13870" y="19608"/>
                  </a:lnTo>
                  <a:lnTo>
                    <a:pt x="13894" y="19544"/>
                  </a:lnTo>
                  <a:lnTo>
                    <a:pt x="13919" y="19497"/>
                  </a:lnTo>
                  <a:lnTo>
                    <a:pt x="13943" y="19434"/>
                  </a:lnTo>
                  <a:lnTo>
                    <a:pt x="13943" y="19308"/>
                  </a:lnTo>
                  <a:lnTo>
                    <a:pt x="13919" y="19244"/>
                  </a:lnTo>
                  <a:lnTo>
                    <a:pt x="13907" y="19197"/>
                  </a:lnTo>
                  <a:lnTo>
                    <a:pt x="13882" y="19149"/>
                  </a:lnTo>
                  <a:lnTo>
                    <a:pt x="13846" y="19102"/>
                  </a:lnTo>
                  <a:lnTo>
                    <a:pt x="13809" y="19070"/>
                  </a:lnTo>
                  <a:lnTo>
                    <a:pt x="13760" y="19055"/>
                  </a:lnTo>
                  <a:lnTo>
                    <a:pt x="13711" y="19038"/>
                  </a:lnTo>
                  <a:lnTo>
                    <a:pt x="13711" y="15797"/>
                  </a:lnTo>
                  <a:lnTo>
                    <a:pt x="13784" y="15766"/>
                  </a:lnTo>
                  <a:lnTo>
                    <a:pt x="13846" y="15702"/>
                  </a:lnTo>
                  <a:lnTo>
                    <a:pt x="13882" y="15623"/>
                  </a:lnTo>
                  <a:lnTo>
                    <a:pt x="13894" y="15528"/>
                  </a:lnTo>
                  <a:lnTo>
                    <a:pt x="13894" y="15481"/>
                  </a:lnTo>
                  <a:lnTo>
                    <a:pt x="13882" y="15434"/>
                  </a:lnTo>
                  <a:lnTo>
                    <a:pt x="16010" y="13837"/>
                  </a:lnTo>
                  <a:lnTo>
                    <a:pt x="16048" y="13899"/>
                  </a:lnTo>
                  <a:lnTo>
                    <a:pt x="16108" y="13963"/>
                  </a:lnTo>
                  <a:lnTo>
                    <a:pt x="16169" y="13995"/>
                  </a:lnTo>
                  <a:lnTo>
                    <a:pt x="16303" y="13995"/>
                  </a:lnTo>
                  <a:lnTo>
                    <a:pt x="16365" y="13946"/>
                  </a:lnTo>
                  <a:lnTo>
                    <a:pt x="16414" y="13899"/>
                  </a:lnTo>
                  <a:lnTo>
                    <a:pt x="16463" y="13837"/>
                  </a:lnTo>
                  <a:lnTo>
                    <a:pt x="18530" y="15370"/>
                  </a:lnTo>
                  <a:lnTo>
                    <a:pt x="18506" y="15449"/>
                  </a:lnTo>
                  <a:lnTo>
                    <a:pt x="18494" y="15528"/>
                  </a:lnTo>
                  <a:lnTo>
                    <a:pt x="18506" y="15607"/>
                  </a:lnTo>
                  <a:lnTo>
                    <a:pt x="18517" y="15670"/>
                  </a:lnTo>
                  <a:lnTo>
                    <a:pt x="18542" y="15734"/>
                  </a:lnTo>
                  <a:lnTo>
                    <a:pt x="18579" y="15797"/>
                  </a:lnTo>
                  <a:lnTo>
                    <a:pt x="18628" y="15845"/>
                  </a:lnTo>
                  <a:lnTo>
                    <a:pt x="18676" y="15876"/>
                  </a:lnTo>
                  <a:lnTo>
                    <a:pt x="18726" y="15892"/>
                  </a:lnTo>
                  <a:lnTo>
                    <a:pt x="18787" y="15908"/>
                  </a:lnTo>
                  <a:lnTo>
                    <a:pt x="18836" y="15892"/>
                  </a:lnTo>
                  <a:lnTo>
                    <a:pt x="18897" y="15876"/>
                  </a:lnTo>
                  <a:lnTo>
                    <a:pt x="18945" y="15845"/>
                  </a:lnTo>
                  <a:lnTo>
                    <a:pt x="18983" y="15797"/>
                  </a:lnTo>
                  <a:lnTo>
                    <a:pt x="19019" y="15734"/>
                  </a:lnTo>
                  <a:lnTo>
                    <a:pt x="19043" y="15670"/>
                  </a:lnTo>
                  <a:lnTo>
                    <a:pt x="19056" y="15607"/>
                  </a:lnTo>
                  <a:lnTo>
                    <a:pt x="19068" y="15528"/>
                  </a:lnTo>
                  <a:lnTo>
                    <a:pt x="19056" y="15449"/>
                  </a:lnTo>
                  <a:lnTo>
                    <a:pt x="19043" y="15386"/>
                  </a:lnTo>
                  <a:lnTo>
                    <a:pt x="21159" y="13805"/>
                  </a:lnTo>
                  <a:lnTo>
                    <a:pt x="21184" y="13852"/>
                  </a:lnTo>
                  <a:lnTo>
                    <a:pt x="21233" y="13899"/>
                  </a:lnTo>
                  <a:lnTo>
                    <a:pt x="21282" y="13916"/>
                  </a:lnTo>
                  <a:lnTo>
                    <a:pt x="21331" y="13931"/>
                  </a:lnTo>
                  <a:lnTo>
                    <a:pt x="21368" y="13916"/>
                  </a:lnTo>
                  <a:lnTo>
                    <a:pt x="21416" y="13899"/>
                  </a:lnTo>
                  <a:lnTo>
                    <a:pt x="21441" y="13884"/>
                  </a:lnTo>
                  <a:lnTo>
                    <a:pt x="21477" y="13852"/>
                  </a:lnTo>
                  <a:lnTo>
                    <a:pt x="21527" y="13757"/>
                  </a:lnTo>
                  <a:lnTo>
                    <a:pt x="21539" y="13710"/>
                  </a:lnTo>
                  <a:lnTo>
                    <a:pt x="21539" y="13663"/>
                  </a:lnTo>
                  <a:lnTo>
                    <a:pt x="21527" y="13567"/>
                  </a:lnTo>
                  <a:lnTo>
                    <a:pt x="21490" y="13489"/>
                  </a:lnTo>
                  <a:lnTo>
                    <a:pt x="21429" y="13425"/>
                  </a:lnTo>
                  <a:lnTo>
                    <a:pt x="21355" y="13393"/>
                  </a:lnTo>
                  <a:lnTo>
                    <a:pt x="21355" y="10168"/>
                  </a:lnTo>
                  <a:lnTo>
                    <a:pt x="21404" y="10152"/>
                  </a:lnTo>
                  <a:lnTo>
                    <a:pt x="21453" y="10136"/>
                  </a:lnTo>
                  <a:lnTo>
                    <a:pt x="21490" y="10104"/>
                  </a:lnTo>
                  <a:lnTo>
                    <a:pt x="21563" y="10010"/>
                  </a:lnTo>
                  <a:lnTo>
                    <a:pt x="21588" y="9946"/>
                  </a:lnTo>
                  <a:lnTo>
                    <a:pt x="21600" y="9883"/>
                  </a:lnTo>
                  <a:lnTo>
                    <a:pt x="21600" y="9757"/>
                  </a:lnTo>
                  <a:lnTo>
                    <a:pt x="21575" y="9693"/>
                  </a:lnTo>
                  <a:lnTo>
                    <a:pt x="21551" y="9630"/>
                  </a:lnTo>
                  <a:lnTo>
                    <a:pt x="21527" y="9583"/>
                  </a:lnTo>
                  <a:lnTo>
                    <a:pt x="21477" y="9536"/>
                  </a:lnTo>
                  <a:lnTo>
                    <a:pt x="21441" y="9504"/>
                  </a:lnTo>
                  <a:lnTo>
                    <a:pt x="21380" y="9488"/>
                  </a:lnTo>
                  <a:lnTo>
                    <a:pt x="21331" y="9472"/>
                  </a:lnTo>
                  <a:lnTo>
                    <a:pt x="21270" y="9488"/>
                  </a:lnTo>
                  <a:lnTo>
                    <a:pt x="21209" y="9519"/>
                  </a:lnTo>
                  <a:lnTo>
                    <a:pt x="21147" y="9566"/>
                  </a:lnTo>
                  <a:lnTo>
                    <a:pt x="21111" y="9630"/>
                  </a:lnTo>
                  <a:lnTo>
                    <a:pt x="19031" y="8065"/>
                  </a:lnTo>
                  <a:lnTo>
                    <a:pt x="19043" y="8018"/>
                  </a:lnTo>
                  <a:lnTo>
                    <a:pt x="19043" y="7891"/>
                  </a:lnTo>
                  <a:lnTo>
                    <a:pt x="19019" y="7827"/>
                  </a:lnTo>
                  <a:lnTo>
                    <a:pt x="18995" y="7765"/>
                  </a:lnTo>
                  <a:lnTo>
                    <a:pt x="18970" y="7718"/>
                  </a:lnTo>
                  <a:lnTo>
                    <a:pt x="18933" y="7669"/>
                  </a:lnTo>
                  <a:lnTo>
                    <a:pt x="18885" y="7638"/>
                  </a:lnTo>
                  <a:lnTo>
                    <a:pt x="18836" y="7622"/>
                  </a:lnTo>
                  <a:lnTo>
                    <a:pt x="18787" y="7606"/>
                  </a:lnTo>
                  <a:lnTo>
                    <a:pt x="18726" y="7622"/>
                  </a:lnTo>
                  <a:lnTo>
                    <a:pt x="18676" y="7638"/>
                  </a:lnTo>
                  <a:lnTo>
                    <a:pt x="18640" y="7669"/>
                  </a:lnTo>
                  <a:lnTo>
                    <a:pt x="18592" y="7718"/>
                  </a:lnTo>
                  <a:lnTo>
                    <a:pt x="18567" y="7765"/>
                  </a:lnTo>
                  <a:lnTo>
                    <a:pt x="18542" y="7827"/>
                  </a:lnTo>
                  <a:lnTo>
                    <a:pt x="18530" y="7891"/>
                  </a:lnTo>
                  <a:lnTo>
                    <a:pt x="18517" y="7954"/>
                  </a:lnTo>
                  <a:lnTo>
                    <a:pt x="18530" y="8018"/>
                  </a:lnTo>
                  <a:lnTo>
                    <a:pt x="18542" y="8080"/>
                  </a:lnTo>
                  <a:lnTo>
                    <a:pt x="16390" y="9678"/>
                  </a:lnTo>
                  <a:lnTo>
                    <a:pt x="16353" y="9630"/>
                  </a:lnTo>
                  <a:lnTo>
                    <a:pt x="16316" y="9598"/>
                  </a:lnTo>
                  <a:lnTo>
                    <a:pt x="16280" y="9583"/>
                  </a:lnTo>
                  <a:lnTo>
                    <a:pt x="16194" y="9583"/>
                  </a:lnTo>
                  <a:lnTo>
                    <a:pt x="16145" y="9598"/>
                  </a:lnTo>
                  <a:lnTo>
                    <a:pt x="16108" y="9630"/>
                  </a:lnTo>
                  <a:lnTo>
                    <a:pt x="16084" y="9678"/>
                  </a:lnTo>
                  <a:lnTo>
                    <a:pt x="13907" y="8048"/>
                  </a:lnTo>
                  <a:lnTo>
                    <a:pt x="13919" y="7954"/>
                  </a:lnTo>
                  <a:lnTo>
                    <a:pt x="13919" y="7891"/>
                  </a:lnTo>
                  <a:lnTo>
                    <a:pt x="13894" y="7827"/>
                  </a:lnTo>
                  <a:lnTo>
                    <a:pt x="13882" y="7780"/>
                  </a:lnTo>
                  <a:lnTo>
                    <a:pt x="13821" y="7701"/>
                  </a:lnTo>
                  <a:lnTo>
                    <a:pt x="13772" y="7669"/>
                  </a:lnTo>
                  <a:lnTo>
                    <a:pt x="13736" y="7654"/>
                  </a:lnTo>
                  <a:lnTo>
                    <a:pt x="13638" y="7654"/>
                  </a:lnTo>
                  <a:lnTo>
                    <a:pt x="13600" y="7669"/>
                  </a:lnTo>
                  <a:lnTo>
                    <a:pt x="13552" y="7701"/>
                  </a:lnTo>
                  <a:lnTo>
                    <a:pt x="13515" y="7733"/>
                  </a:lnTo>
                  <a:lnTo>
                    <a:pt x="13466" y="7827"/>
                  </a:lnTo>
                  <a:lnTo>
                    <a:pt x="13454" y="7891"/>
                  </a:lnTo>
                  <a:lnTo>
                    <a:pt x="13454" y="8001"/>
                  </a:lnTo>
                  <a:lnTo>
                    <a:pt x="13466" y="8048"/>
                  </a:lnTo>
                  <a:lnTo>
                    <a:pt x="11350" y="9630"/>
                  </a:lnTo>
                  <a:lnTo>
                    <a:pt x="11313" y="9566"/>
                  </a:lnTo>
                  <a:lnTo>
                    <a:pt x="11265" y="9519"/>
                  </a:lnTo>
                  <a:lnTo>
                    <a:pt x="11204" y="9488"/>
                  </a:lnTo>
                  <a:lnTo>
                    <a:pt x="11069" y="9488"/>
                  </a:lnTo>
                  <a:lnTo>
                    <a:pt x="11020" y="9519"/>
                  </a:lnTo>
                  <a:lnTo>
                    <a:pt x="10959" y="9566"/>
                  </a:lnTo>
                  <a:lnTo>
                    <a:pt x="10922" y="9630"/>
                  </a:lnTo>
                  <a:lnTo>
                    <a:pt x="8819" y="8065"/>
                  </a:lnTo>
                  <a:lnTo>
                    <a:pt x="8831" y="8001"/>
                  </a:lnTo>
                  <a:lnTo>
                    <a:pt x="8831" y="7891"/>
                  </a:lnTo>
                  <a:lnTo>
                    <a:pt x="8819" y="7844"/>
                  </a:lnTo>
                  <a:lnTo>
                    <a:pt x="8794" y="7780"/>
                  </a:lnTo>
                  <a:lnTo>
                    <a:pt x="8733" y="7701"/>
                  </a:lnTo>
                  <a:lnTo>
                    <a:pt x="8696" y="7669"/>
                  </a:lnTo>
                  <a:lnTo>
                    <a:pt x="8660" y="7654"/>
                  </a:lnTo>
                  <a:lnTo>
                    <a:pt x="8610" y="7638"/>
                  </a:lnTo>
                  <a:lnTo>
                    <a:pt x="8610" y="4459"/>
                  </a:lnTo>
                  <a:lnTo>
                    <a:pt x="8660" y="4444"/>
                  </a:lnTo>
                  <a:lnTo>
                    <a:pt x="8708" y="4427"/>
                  </a:lnTo>
                  <a:lnTo>
                    <a:pt x="8745" y="4397"/>
                  </a:lnTo>
                  <a:lnTo>
                    <a:pt x="8782" y="4349"/>
                  </a:lnTo>
                  <a:lnTo>
                    <a:pt x="8819" y="4301"/>
                  </a:lnTo>
                  <a:lnTo>
                    <a:pt x="8843" y="4254"/>
                  </a:lnTo>
                  <a:lnTo>
                    <a:pt x="8855" y="4191"/>
                  </a:lnTo>
                  <a:lnTo>
                    <a:pt x="8855" y="4048"/>
                  </a:lnTo>
                  <a:lnTo>
                    <a:pt x="8831" y="3985"/>
                  </a:lnTo>
                  <a:lnTo>
                    <a:pt x="8806" y="3921"/>
                  </a:lnTo>
                  <a:lnTo>
                    <a:pt x="8782" y="3874"/>
                  </a:lnTo>
                  <a:lnTo>
                    <a:pt x="8733" y="3827"/>
                  </a:lnTo>
                  <a:lnTo>
                    <a:pt x="8696" y="3795"/>
                  </a:lnTo>
                  <a:lnTo>
                    <a:pt x="8647" y="3780"/>
                  </a:lnTo>
                  <a:lnTo>
                    <a:pt x="8525" y="3780"/>
                  </a:lnTo>
                  <a:lnTo>
                    <a:pt x="8464" y="3812"/>
                  </a:lnTo>
                  <a:lnTo>
                    <a:pt x="8415" y="3859"/>
                  </a:lnTo>
                  <a:lnTo>
                    <a:pt x="8366" y="3921"/>
                  </a:lnTo>
                  <a:lnTo>
                    <a:pt x="6287" y="2356"/>
                  </a:lnTo>
                  <a:lnTo>
                    <a:pt x="6299" y="2309"/>
                  </a:lnTo>
                  <a:lnTo>
                    <a:pt x="6299" y="2182"/>
                  </a:lnTo>
                  <a:lnTo>
                    <a:pt x="6275" y="2120"/>
                  </a:lnTo>
                  <a:lnTo>
                    <a:pt x="6262" y="2073"/>
                  </a:lnTo>
                  <a:lnTo>
                    <a:pt x="6225" y="2024"/>
                  </a:lnTo>
                  <a:lnTo>
                    <a:pt x="6201" y="1977"/>
                  </a:lnTo>
                  <a:lnTo>
                    <a:pt x="6152" y="1946"/>
                  </a:lnTo>
                  <a:lnTo>
                    <a:pt x="6116" y="1929"/>
                  </a:lnTo>
                  <a:lnTo>
                    <a:pt x="6066" y="1914"/>
                  </a:lnTo>
                  <a:lnTo>
                    <a:pt x="6066" y="0"/>
                  </a:lnTo>
                  <a:lnTo>
                    <a:pt x="6018" y="0"/>
                  </a:lnTo>
                  <a:lnTo>
                    <a:pt x="6018" y="1914"/>
                  </a:lnTo>
                  <a:lnTo>
                    <a:pt x="5969" y="1929"/>
                  </a:lnTo>
                  <a:lnTo>
                    <a:pt x="5932" y="1946"/>
                  </a:lnTo>
                  <a:lnTo>
                    <a:pt x="5884" y="1977"/>
                  </a:lnTo>
                  <a:lnTo>
                    <a:pt x="5846" y="2024"/>
                  </a:lnTo>
                  <a:lnTo>
                    <a:pt x="5822" y="2073"/>
                  </a:lnTo>
                  <a:lnTo>
                    <a:pt x="5798" y="2120"/>
                  </a:lnTo>
                  <a:lnTo>
                    <a:pt x="5786" y="2182"/>
                  </a:lnTo>
                  <a:lnTo>
                    <a:pt x="5786" y="2309"/>
                  </a:lnTo>
                  <a:lnTo>
                    <a:pt x="5798" y="2356"/>
                  </a:lnTo>
                  <a:lnTo>
                    <a:pt x="3670" y="3953"/>
                  </a:lnTo>
                  <a:lnTo>
                    <a:pt x="3632" y="3906"/>
                  </a:lnTo>
                  <a:lnTo>
                    <a:pt x="3596" y="3859"/>
                  </a:lnTo>
                  <a:lnTo>
                    <a:pt x="3547" y="3843"/>
                  </a:lnTo>
                  <a:lnTo>
                    <a:pt x="3498" y="3827"/>
                  </a:lnTo>
                  <a:lnTo>
                    <a:pt x="3436" y="3843"/>
                  </a:lnTo>
                  <a:lnTo>
                    <a:pt x="3388" y="3859"/>
                  </a:lnTo>
                  <a:lnTo>
                    <a:pt x="3315" y="3953"/>
                  </a:lnTo>
                  <a:lnTo>
                    <a:pt x="1126" y="2326"/>
                  </a:lnTo>
                  <a:lnTo>
                    <a:pt x="1138" y="2246"/>
                  </a:lnTo>
                  <a:lnTo>
                    <a:pt x="1126" y="2150"/>
                  </a:lnTo>
                  <a:lnTo>
                    <a:pt x="1088" y="2073"/>
                  </a:lnTo>
                  <a:lnTo>
                    <a:pt x="1040" y="2024"/>
                  </a:lnTo>
                  <a:lnTo>
                    <a:pt x="967" y="1993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11" name="Google Shape;76;p5"/>
            <p:cNvSpPr/>
            <p:nvPr/>
          </p:nvSpPr>
          <p:spPr>
            <a:xfrm>
              <a:off x="0" y="1440728"/>
              <a:ext cx="1108403" cy="147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914" y="401"/>
                  </a:moveTo>
                  <a:lnTo>
                    <a:pt x="10975" y="2151"/>
                  </a:lnTo>
                  <a:lnTo>
                    <a:pt x="10928" y="2239"/>
                  </a:lnTo>
                  <a:lnTo>
                    <a:pt x="10928" y="2396"/>
                  </a:lnTo>
                  <a:lnTo>
                    <a:pt x="10951" y="2483"/>
                  </a:lnTo>
                  <a:lnTo>
                    <a:pt x="10998" y="2535"/>
                  </a:lnTo>
                  <a:lnTo>
                    <a:pt x="11067" y="2606"/>
                  </a:lnTo>
                  <a:lnTo>
                    <a:pt x="11137" y="2658"/>
                  </a:lnTo>
                  <a:lnTo>
                    <a:pt x="11230" y="2692"/>
                  </a:lnTo>
                  <a:lnTo>
                    <a:pt x="11322" y="2711"/>
                  </a:lnTo>
                  <a:lnTo>
                    <a:pt x="11416" y="2728"/>
                  </a:lnTo>
                  <a:lnTo>
                    <a:pt x="11416" y="6173"/>
                  </a:lnTo>
                  <a:lnTo>
                    <a:pt x="11322" y="6190"/>
                  </a:lnTo>
                  <a:lnTo>
                    <a:pt x="11230" y="6209"/>
                  </a:lnTo>
                  <a:lnTo>
                    <a:pt x="11137" y="6244"/>
                  </a:lnTo>
                  <a:lnTo>
                    <a:pt x="11067" y="6296"/>
                  </a:lnTo>
                  <a:lnTo>
                    <a:pt x="11020" y="6349"/>
                  </a:lnTo>
                  <a:lnTo>
                    <a:pt x="10975" y="6418"/>
                  </a:lnTo>
                  <a:lnTo>
                    <a:pt x="10951" y="6489"/>
                  </a:lnTo>
                  <a:lnTo>
                    <a:pt x="10928" y="6558"/>
                  </a:lnTo>
                  <a:lnTo>
                    <a:pt x="10951" y="6645"/>
                  </a:lnTo>
                  <a:lnTo>
                    <a:pt x="10975" y="6716"/>
                  </a:lnTo>
                  <a:lnTo>
                    <a:pt x="7053" y="8412"/>
                  </a:lnTo>
                  <a:lnTo>
                    <a:pt x="6961" y="8343"/>
                  </a:lnTo>
                  <a:lnTo>
                    <a:pt x="6868" y="8291"/>
                  </a:lnTo>
                  <a:lnTo>
                    <a:pt x="6751" y="8255"/>
                  </a:lnTo>
                  <a:lnTo>
                    <a:pt x="6496" y="8255"/>
                  </a:lnTo>
                  <a:lnTo>
                    <a:pt x="6380" y="8291"/>
                  </a:lnTo>
                  <a:lnTo>
                    <a:pt x="6288" y="8343"/>
                  </a:lnTo>
                  <a:lnTo>
                    <a:pt x="6194" y="8412"/>
                  </a:lnTo>
                  <a:lnTo>
                    <a:pt x="2274" y="6698"/>
                  </a:lnTo>
                  <a:lnTo>
                    <a:pt x="2297" y="6645"/>
                  </a:lnTo>
                  <a:lnTo>
                    <a:pt x="2297" y="6489"/>
                  </a:lnTo>
                  <a:lnTo>
                    <a:pt x="2274" y="6418"/>
                  </a:lnTo>
                  <a:lnTo>
                    <a:pt x="2227" y="6366"/>
                  </a:lnTo>
                  <a:lnTo>
                    <a:pt x="2089" y="6261"/>
                  </a:lnTo>
                  <a:lnTo>
                    <a:pt x="2019" y="6226"/>
                  </a:lnTo>
                  <a:lnTo>
                    <a:pt x="1925" y="6190"/>
                  </a:lnTo>
                  <a:lnTo>
                    <a:pt x="1834" y="6190"/>
                  </a:lnTo>
                  <a:lnTo>
                    <a:pt x="1834" y="2675"/>
                  </a:lnTo>
                  <a:lnTo>
                    <a:pt x="1925" y="2658"/>
                  </a:lnTo>
                  <a:lnTo>
                    <a:pt x="1995" y="2640"/>
                  </a:lnTo>
                  <a:lnTo>
                    <a:pt x="2064" y="2606"/>
                  </a:lnTo>
                  <a:lnTo>
                    <a:pt x="2136" y="2571"/>
                  </a:lnTo>
                  <a:lnTo>
                    <a:pt x="2180" y="2519"/>
                  </a:lnTo>
                  <a:lnTo>
                    <a:pt x="2227" y="2448"/>
                  </a:lnTo>
                  <a:lnTo>
                    <a:pt x="2250" y="2396"/>
                  </a:lnTo>
                  <a:lnTo>
                    <a:pt x="2250" y="2256"/>
                  </a:lnTo>
                  <a:lnTo>
                    <a:pt x="2227" y="2186"/>
                  </a:lnTo>
                  <a:lnTo>
                    <a:pt x="6333" y="401"/>
                  </a:lnTo>
                  <a:lnTo>
                    <a:pt x="6380" y="454"/>
                  </a:lnTo>
                  <a:lnTo>
                    <a:pt x="6449" y="489"/>
                  </a:lnTo>
                  <a:lnTo>
                    <a:pt x="6543" y="506"/>
                  </a:lnTo>
                  <a:lnTo>
                    <a:pt x="6635" y="524"/>
                  </a:lnTo>
                  <a:lnTo>
                    <a:pt x="6704" y="506"/>
                  </a:lnTo>
                  <a:lnTo>
                    <a:pt x="6798" y="489"/>
                  </a:lnTo>
                  <a:lnTo>
                    <a:pt x="6868" y="454"/>
                  </a:lnTo>
                  <a:lnTo>
                    <a:pt x="6914" y="401"/>
                  </a:lnTo>
                  <a:close/>
                  <a:moveTo>
                    <a:pt x="7031" y="13065"/>
                  </a:moveTo>
                  <a:lnTo>
                    <a:pt x="11090" y="14848"/>
                  </a:lnTo>
                  <a:lnTo>
                    <a:pt x="11067" y="14901"/>
                  </a:lnTo>
                  <a:lnTo>
                    <a:pt x="11067" y="14955"/>
                  </a:lnTo>
                  <a:lnTo>
                    <a:pt x="11090" y="15059"/>
                  </a:lnTo>
                  <a:lnTo>
                    <a:pt x="11161" y="15147"/>
                  </a:lnTo>
                  <a:lnTo>
                    <a:pt x="11275" y="15216"/>
                  </a:lnTo>
                  <a:lnTo>
                    <a:pt x="11416" y="15234"/>
                  </a:lnTo>
                  <a:lnTo>
                    <a:pt x="11416" y="18819"/>
                  </a:lnTo>
                  <a:lnTo>
                    <a:pt x="11322" y="18837"/>
                  </a:lnTo>
                  <a:lnTo>
                    <a:pt x="11230" y="18854"/>
                  </a:lnTo>
                  <a:lnTo>
                    <a:pt x="11161" y="18889"/>
                  </a:lnTo>
                  <a:lnTo>
                    <a:pt x="11090" y="18942"/>
                  </a:lnTo>
                  <a:lnTo>
                    <a:pt x="11045" y="18994"/>
                  </a:lnTo>
                  <a:lnTo>
                    <a:pt x="10998" y="19046"/>
                  </a:lnTo>
                  <a:lnTo>
                    <a:pt x="10975" y="19117"/>
                  </a:lnTo>
                  <a:lnTo>
                    <a:pt x="10975" y="19257"/>
                  </a:lnTo>
                  <a:lnTo>
                    <a:pt x="10998" y="19326"/>
                  </a:lnTo>
                  <a:lnTo>
                    <a:pt x="6984" y="21076"/>
                  </a:lnTo>
                  <a:lnTo>
                    <a:pt x="6914" y="21005"/>
                  </a:lnTo>
                  <a:lnTo>
                    <a:pt x="6845" y="20971"/>
                  </a:lnTo>
                  <a:lnTo>
                    <a:pt x="6729" y="20936"/>
                  </a:lnTo>
                  <a:lnTo>
                    <a:pt x="6635" y="20919"/>
                  </a:lnTo>
                  <a:lnTo>
                    <a:pt x="6519" y="20936"/>
                  </a:lnTo>
                  <a:lnTo>
                    <a:pt x="6427" y="20971"/>
                  </a:lnTo>
                  <a:lnTo>
                    <a:pt x="6333" y="21005"/>
                  </a:lnTo>
                  <a:lnTo>
                    <a:pt x="6264" y="21076"/>
                  </a:lnTo>
                  <a:lnTo>
                    <a:pt x="2158" y="19292"/>
                  </a:lnTo>
                  <a:lnTo>
                    <a:pt x="2180" y="19186"/>
                  </a:lnTo>
                  <a:lnTo>
                    <a:pt x="2180" y="19134"/>
                  </a:lnTo>
                  <a:lnTo>
                    <a:pt x="2158" y="19081"/>
                  </a:lnTo>
                  <a:lnTo>
                    <a:pt x="2089" y="18994"/>
                  </a:lnTo>
                  <a:lnTo>
                    <a:pt x="1972" y="18925"/>
                  </a:lnTo>
                  <a:lnTo>
                    <a:pt x="1834" y="18889"/>
                  </a:lnTo>
                  <a:lnTo>
                    <a:pt x="1834" y="15339"/>
                  </a:lnTo>
                  <a:lnTo>
                    <a:pt x="1925" y="15321"/>
                  </a:lnTo>
                  <a:lnTo>
                    <a:pt x="2019" y="15287"/>
                  </a:lnTo>
                  <a:lnTo>
                    <a:pt x="2158" y="15216"/>
                  </a:lnTo>
                  <a:lnTo>
                    <a:pt x="2227" y="15164"/>
                  </a:lnTo>
                  <a:lnTo>
                    <a:pt x="2274" y="15094"/>
                  </a:lnTo>
                  <a:lnTo>
                    <a:pt x="2297" y="15024"/>
                  </a:lnTo>
                  <a:lnTo>
                    <a:pt x="2297" y="14867"/>
                  </a:lnTo>
                  <a:lnTo>
                    <a:pt x="2250" y="14796"/>
                  </a:lnTo>
                  <a:lnTo>
                    <a:pt x="6219" y="13065"/>
                  </a:lnTo>
                  <a:lnTo>
                    <a:pt x="6288" y="13134"/>
                  </a:lnTo>
                  <a:lnTo>
                    <a:pt x="6380" y="13205"/>
                  </a:lnTo>
                  <a:lnTo>
                    <a:pt x="6496" y="13240"/>
                  </a:lnTo>
                  <a:lnTo>
                    <a:pt x="6635" y="13240"/>
                  </a:lnTo>
                  <a:lnTo>
                    <a:pt x="6751" y="13222"/>
                  </a:lnTo>
                  <a:lnTo>
                    <a:pt x="6868" y="13205"/>
                  </a:lnTo>
                  <a:lnTo>
                    <a:pt x="6961" y="13134"/>
                  </a:lnTo>
                  <a:lnTo>
                    <a:pt x="7031" y="13065"/>
                  </a:lnTo>
                  <a:close/>
                  <a:moveTo>
                    <a:pt x="16729" y="13082"/>
                  </a:moveTo>
                  <a:lnTo>
                    <a:pt x="20719" y="14815"/>
                  </a:lnTo>
                  <a:lnTo>
                    <a:pt x="20696" y="14884"/>
                  </a:lnTo>
                  <a:lnTo>
                    <a:pt x="20696" y="15007"/>
                  </a:lnTo>
                  <a:lnTo>
                    <a:pt x="20719" y="15076"/>
                  </a:lnTo>
                  <a:lnTo>
                    <a:pt x="20743" y="15128"/>
                  </a:lnTo>
                  <a:lnTo>
                    <a:pt x="20813" y="15181"/>
                  </a:lnTo>
                  <a:lnTo>
                    <a:pt x="20858" y="15216"/>
                  </a:lnTo>
                  <a:lnTo>
                    <a:pt x="20929" y="15251"/>
                  </a:lnTo>
                  <a:lnTo>
                    <a:pt x="20998" y="15268"/>
                  </a:lnTo>
                  <a:lnTo>
                    <a:pt x="21090" y="15287"/>
                  </a:lnTo>
                  <a:lnTo>
                    <a:pt x="21090" y="18837"/>
                  </a:lnTo>
                  <a:lnTo>
                    <a:pt x="20998" y="18854"/>
                  </a:lnTo>
                  <a:lnTo>
                    <a:pt x="20929" y="18872"/>
                  </a:lnTo>
                  <a:lnTo>
                    <a:pt x="20858" y="18906"/>
                  </a:lnTo>
                  <a:lnTo>
                    <a:pt x="20788" y="18958"/>
                  </a:lnTo>
                  <a:lnTo>
                    <a:pt x="20743" y="19012"/>
                  </a:lnTo>
                  <a:lnTo>
                    <a:pt x="20696" y="19065"/>
                  </a:lnTo>
                  <a:lnTo>
                    <a:pt x="20672" y="19117"/>
                  </a:lnTo>
                  <a:lnTo>
                    <a:pt x="20672" y="19257"/>
                  </a:lnTo>
                  <a:lnTo>
                    <a:pt x="20696" y="19309"/>
                  </a:lnTo>
                  <a:lnTo>
                    <a:pt x="16613" y="21093"/>
                  </a:lnTo>
                  <a:lnTo>
                    <a:pt x="16544" y="21040"/>
                  </a:lnTo>
                  <a:lnTo>
                    <a:pt x="16474" y="21005"/>
                  </a:lnTo>
                  <a:lnTo>
                    <a:pt x="16381" y="20988"/>
                  </a:lnTo>
                  <a:lnTo>
                    <a:pt x="16289" y="20971"/>
                  </a:lnTo>
                  <a:lnTo>
                    <a:pt x="16195" y="20988"/>
                  </a:lnTo>
                  <a:lnTo>
                    <a:pt x="16126" y="21005"/>
                  </a:lnTo>
                  <a:lnTo>
                    <a:pt x="16032" y="21040"/>
                  </a:lnTo>
                  <a:lnTo>
                    <a:pt x="15987" y="21093"/>
                  </a:lnTo>
                  <a:lnTo>
                    <a:pt x="11903" y="19326"/>
                  </a:lnTo>
                  <a:lnTo>
                    <a:pt x="11948" y="19257"/>
                  </a:lnTo>
                  <a:lnTo>
                    <a:pt x="11948" y="19117"/>
                  </a:lnTo>
                  <a:lnTo>
                    <a:pt x="11903" y="19046"/>
                  </a:lnTo>
                  <a:lnTo>
                    <a:pt x="11879" y="18994"/>
                  </a:lnTo>
                  <a:lnTo>
                    <a:pt x="11763" y="18906"/>
                  </a:lnTo>
                  <a:lnTo>
                    <a:pt x="11671" y="18872"/>
                  </a:lnTo>
                  <a:lnTo>
                    <a:pt x="11602" y="18837"/>
                  </a:lnTo>
                  <a:lnTo>
                    <a:pt x="11508" y="18819"/>
                  </a:lnTo>
                  <a:lnTo>
                    <a:pt x="11508" y="15234"/>
                  </a:lnTo>
                  <a:lnTo>
                    <a:pt x="11646" y="15216"/>
                  </a:lnTo>
                  <a:lnTo>
                    <a:pt x="11740" y="15147"/>
                  </a:lnTo>
                  <a:lnTo>
                    <a:pt x="11832" y="15059"/>
                  </a:lnTo>
                  <a:lnTo>
                    <a:pt x="11857" y="14955"/>
                  </a:lnTo>
                  <a:lnTo>
                    <a:pt x="11832" y="14901"/>
                  </a:lnTo>
                  <a:lnTo>
                    <a:pt x="11810" y="14848"/>
                  </a:lnTo>
                  <a:lnTo>
                    <a:pt x="15846" y="13082"/>
                  </a:lnTo>
                  <a:lnTo>
                    <a:pt x="16032" y="13222"/>
                  </a:lnTo>
                  <a:lnTo>
                    <a:pt x="16172" y="13257"/>
                  </a:lnTo>
                  <a:lnTo>
                    <a:pt x="16289" y="13274"/>
                  </a:lnTo>
                  <a:lnTo>
                    <a:pt x="16427" y="13257"/>
                  </a:lnTo>
                  <a:lnTo>
                    <a:pt x="16544" y="13222"/>
                  </a:lnTo>
                  <a:lnTo>
                    <a:pt x="16660" y="13153"/>
                  </a:lnTo>
                  <a:lnTo>
                    <a:pt x="16729" y="13082"/>
                  </a:lnTo>
                  <a:close/>
                  <a:moveTo>
                    <a:pt x="6566" y="0"/>
                  </a:moveTo>
                  <a:lnTo>
                    <a:pt x="6496" y="17"/>
                  </a:lnTo>
                  <a:lnTo>
                    <a:pt x="6380" y="69"/>
                  </a:lnTo>
                  <a:lnTo>
                    <a:pt x="6311" y="157"/>
                  </a:lnTo>
                  <a:lnTo>
                    <a:pt x="6288" y="209"/>
                  </a:lnTo>
                  <a:lnTo>
                    <a:pt x="6288" y="332"/>
                  </a:lnTo>
                  <a:lnTo>
                    <a:pt x="2180" y="2133"/>
                  </a:lnTo>
                  <a:lnTo>
                    <a:pt x="2111" y="2063"/>
                  </a:lnTo>
                  <a:lnTo>
                    <a:pt x="2019" y="2011"/>
                  </a:lnTo>
                  <a:lnTo>
                    <a:pt x="1903" y="1976"/>
                  </a:lnTo>
                  <a:lnTo>
                    <a:pt x="1670" y="1976"/>
                  </a:lnTo>
                  <a:lnTo>
                    <a:pt x="1579" y="2011"/>
                  </a:lnTo>
                  <a:lnTo>
                    <a:pt x="1485" y="2063"/>
                  </a:lnTo>
                  <a:lnTo>
                    <a:pt x="1416" y="2116"/>
                  </a:lnTo>
                  <a:lnTo>
                    <a:pt x="0" y="1504"/>
                  </a:lnTo>
                  <a:lnTo>
                    <a:pt x="0" y="1591"/>
                  </a:lnTo>
                  <a:lnTo>
                    <a:pt x="1369" y="2186"/>
                  </a:lnTo>
                  <a:lnTo>
                    <a:pt x="1322" y="2256"/>
                  </a:lnTo>
                  <a:lnTo>
                    <a:pt x="1322" y="2396"/>
                  </a:lnTo>
                  <a:lnTo>
                    <a:pt x="1346" y="2448"/>
                  </a:lnTo>
                  <a:lnTo>
                    <a:pt x="1393" y="2519"/>
                  </a:lnTo>
                  <a:lnTo>
                    <a:pt x="1438" y="2571"/>
                  </a:lnTo>
                  <a:lnTo>
                    <a:pt x="1507" y="2606"/>
                  </a:lnTo>
                  <a:lnTo>
                    <a:pt x="1579" y="2640"/>
                  </a:lnTo>
                  <a:lnTo>
                    <a:pt x="1670" y="2658"/>
                  </a:lnTo>
                  <a:lnTo>
                    <a:pt x="1740" y="2675"/>
                  </a:lnTo>
                  <a:lnTo>
                    <a:pt x="1740" y="6190"/>
                  </a:lnTo>
                  <a:lnTo>
                    <a:pt x="1648" y="6190"/>
                  </a:lnTo>
                  <a:lnTo>
                    <a:pt x="1554" y="6226"/>
                  </a:lnTo>
                  <a:lnTo>
                    <a:pt x="1485" y="6261"/>
                  </a:lnTo>
                  <a:lnTo>
                    <a:pt x="1416" y="6313"/>
                  </a:lnTo>
                  <a:lnTo>
                    <a:pt x="1322" y="6418"/>
                  </a:lnTo>
                  <a:lnTo>
                    <a:pt x="1299" y="6489"/>
                  </a:lnTo>
                  <a:lnTo>
                    <a:pt x="1277" y="6558"/>
                  </a:lnTo>
                  <a:lnTo>
                    <a:pt x="1299" y="6645"/>
                  </a:lnTo>
                  <a:lnTo>
                    <a:pt x="1322" y="6716"/>
                  </a:lnTo>
                  <a:lnTo>
                    <a:pt x="0" y="7276"/>
                  </a:lnTo>
                  <a:lnTo>
                    <a:pt x="0" y="7363"/>
                  </a:lnTo>
                  <a:lnTo>
                    <a:pt x="1369" y="6768"/>
                  </a:lnTo>
                  <a:lnTo>
                    <a:pt x="1438" y="6838"/>
                  </a:lnTo>
                  <a:lnTo>
                    <a:pt x="1532" y="6908"/>
                  </a:lnTo>
                  <a:lnTo>
                    <a:pt x="1670" y="6944"/>
                  </a:lnTo>
                  <a:lnTo>
                    <a:pt x="1925" y="6944"/>
                  </a:lnTo>
                  <a:lnTo>
                    <a:pt x="2042" y="6908"/>
                  </a:lnTo>
                  <a:lnTo>
                    <a:pt x="2227" y="6768"/>
                  </a:lnTo>
                  <a:lnTo>
                    <a:pt x="6148" y="8483"/>
                  </a:lnTo>
                  <a:lnTo>
                    <a:pt x="6125" y="8552"/>
                  </a:lnTo>
                  <a:lnTo>
                    <a:pt x="6103" y="8640"/>
                  </a:lnTo>
                  <a:lnTo>
                    <a:pt x="6125" y="8710"/>
                  </a:lnTo>
                  <a:lnTo>
                    <a:pt x="6148" y="8780"/>
                  </a:lnTo>
                  <a:lnTo>
                    <a:pt x="6194" y="8850"/>
                  </a:lnTo>
                  <a:lnTo>
                    <a:pt x="6241" y="8903"/>
                  </a:lnTo>
                  <a:lnTo>
                    <a:pt x="6311" y="8955"/>
                  </a:lnTo>
                  <a:lnTo>
                    <a:pt x="6405" y="8990"/>
                  </a:lnTo>
                  <a:lnTo>
                    <a:pt x="6474" y="9007"/>
                  </a:lnTo>
                  <a:lnTo>
                    <a:pt x="6590" y="9024"/>
                  </a:lnTo>
                  <a:lnTo>
                    <a:pt x="6590" y="12522"/>
                  </a:lnTo>
                  <a:lnTo>
                    <a:pt x="6496" y="12541"/>
                  </a:lnTo>
                  <a:lnTo>
                    <a:pt x="6405" y="12557"/>
                  </a:lnTo>
                  <a:lnTo>
                    <a:pt x="6333" y="12593"/>
                  </a:lnTo>
                  <a:lnTo>
                    <a:pt x="6264" y="12628"/>
                  </a:lnTo>
                  <a:lnTo>
                    <a:pt x="6219" y="12680"/>
                  </a:lnTo>
                  <a:lnTo>
                    <a:pt x="6172" y="12750"/>
                  </a:lnTo>
                  <a:lnTo>
                    <a:pt x="6148" y="12802"/>
                  </a:lnTo>
                  <a:lnTo>
                    <a:pt x="6148" y="12942"/>
                  </a:lnTo>
                  <a:lnTo>
                    <a:pt x="6172" y="13013"/>
                  </a:lnTo>
                  <a:lnTo>
                    <a:pt x="2205" y="14727"/>
                  </a:lnTo>
                  <a:lnTo>
                    <a:pt x="2136" y="14656"/>
                  </a:lnTo>
                  <a:lnTo>
                    <a:pt x="2042" y="14604"/>
                  </a:lnTo>
                  <a:lnTo>
                    <a:pt x="1925" y="14569"/>
                  </a:lnTo>
                  <a:lnTo>
                    <a:pt x="1670" y="14569"/>
                  </a:lnTo>
                  <a:lnTo>
                    <a:pt x="1554" y="14604"/>
                  </a:lnTo>
                  <a:lnTo>
                    <a:pt x="1438" y="14656"/>
                  </a:lnTo>
                  <a:lnTo>
                    <a:pt x="1369" y="14727"/>
                  </a:lnTo>
                  <a:lnTo>
                    <a:pt x="0" y="14132"/>
                  </a:lnTo>
                  <a:lnTo>
                    <a:pt x="0" y="14220"/>
                  </a:lnTo>
                  <a:lnTo>
                    <a:pt x="1322" y="14796"/>
                  </a:lnTo>
                  <a:lnTo>
                    <a:pt x="1299" y="14867"/>
                  </a:lnTo>
                  <a:lnTo>
                    <a:pt x="1277" y="14955"/>
                  </a:lnTo>
                  <a:lnTo>
                    <a:pt x="1299" y="15024"/>
                  </a:lnTo>
                  <a:lnTo>
                    <a:pt x="1322" y="15094"/>
                  </a:lnTo>
                  <a:lnTo>
                    <a:pt x="1369" y="15164"/>
                  </a:lnTo>
                  <a:lnTo>
                    <a:pt x="1416" y="15216"/>
                  </a:lnTo>
                  <a:lnTo>
                    <a:pt x="1485" y="15251"/>
                  </a:lnTo>
                  <a:lnTo>
                    <a:pt x="1554" y="15304"/>
                  </a:lnTo>
                  <a:lnTo>
                    <a:pt x="1648" y="15321"/>
                  </a:lnTo>
                  <a:lnTo>
                    <a:pt x="1740" y="15339"/>
                  </a:lnTo>
                  <a:lnTo>
                    <a:pt x="1740" y="18889"/>
                  </a:lnTo>
                  <a:lnTo>
                    <a:pt x="1601" y="18925"/>
                  </a:lnTo>
                  <a:lnTo>
                    <a:pt x="1485" y="18994"/>
                  </a:lnTo>
                  <a:lnTo>
                    <a:pt x="1416" y="19081"/>
                  </a:lnTo>
                  <a:lnTo>
                    <a:pt x="1393" y="19134"/>
                  </a:lnTo>
                  <a:lnTo>
                    <a:pt x="1393" y="19186"/>
                  </a:lnTo>
                  <a:lnTo>
                    <a:pt x="1416" y="19292"/>
                  </a:lnTo>
                  <a:lnTo>
                    <a:pt x="0" y="19904"/>
                  </a:lnTo>
                  <a:lnTo>
                    <a:pt x="0" y="19992"/>
                  </a:lnTo>
                  <a:lnTo>
                    <a:pt x="1462" y="19361"/>
                  </a:lnTo>
                  <a:lnTo>
                    <a:pt x="1532" y="19414"/>
                  </a:lnTo>
                  <a:lnTo>
                    <a:pt x="1601" y="19449"/>
                  </a:lnTo>
                  <a:lnTo>
                    <a:pt x="1693" y="19484"/>
                  </a:lnTo>
                  <a:lnTo>
                    <a:pt x="1903" y="19484"/>
                  </a:lnTo>
                  <a:lnTo>
                    <a:pt x="1972" y="19449"/>
                  </a:lnTo>
                  <a:lnTo>
                    <a:pt x="2064" y="19414"/>
                  </a:lnTo>
                  <a:lnTo>
                    <a:pt x="2136" y="19344"/>
                  </a:lnTo>
                  <a:lnTo>
                    <a:pt x="6219" y="21128"/>
                  </a:lnTo>
                  <a:lnTo>
                    <a:pt x="6194" y="21199"/>
                  </a:lnTo>
                  <a:lnTo>
                    <a:pt x="6172" y="21268"/>
                  </a:lnTo>
                  <a:lnTo>
                    <a:pt x="6194" y="21339"/>
                  </a:lnTo>
                  <a:lnTo>
                    <a:pt x="6219" y="21391"/>
                  </a:lnTo>
                  <a:lnTo>
                    <a:pt x="6264" y="21460"/>
                  </a:lnTo>
                  <a:lnTo>
                    <a:pt x="6380" y="21548"/>
                  </a:lnTo>
                  <a:lnTo>
                    <a:pt x="6449" y="21583"/>
                  </a:lnTo>
                  <a:lnTo>
                    <a:pt x="6543" y="21600"/>
                  </a:lnTo>
                  <a:lnTo>
                    <a:pt x="6704" y="21600"/>
                  </a:lnTo>
                  <a:lnTo>
                    <a:pt x="6798" y="21583"/>
                  </a:lnTo>
                  <a:lnTo>
                    <a:pt x="6868" y="21548"/>
                  </a:lnTo>
                  <a:lnTo>
                    <a:pt x="6937" y="21495"/>
                  </a:lnTo>
                  <a:lnTo>
                    <a:pt x="7006" y="21460"/>
                  </a:lnTo>
                  <a:lnTo>
                    <a:pt x="7031" y="21391"/>
                  </a:lnTo>
                  <a:lnTo>
                    <a:pt x="7053" y="21339"/>
                  </a:lnTo>
                  <a:lnTo>
                    <a:pt x="7076" y="21268"/>
                  </a:lnTo>
                  <a:lnTo>
                    <a:pt x="7053" y="21199"/>
                  </a:lnTo>
                  <a:lnTo>
                    <a:pt x="7031" y="21128"/>
                  </a:lnTo>
                  <a:lnTo>
                    <a:pt x="11045" y="19397"/>
                  </a:lnTo>
                  <a:lnTo>
                    <a:pt x="11114" y="19466"/>
                  </a:lnTo>
                  <a:lnTo>
                    <a:pt x="11230" y="19520"/>
                  </a:lnTo>
                  <a:lnTo>
                    <a:pt x="11347" y="19553"/>
                  </a:lnTo>
                  <a:lnTo>
                    <a:pt x="11577" y="19553"/>
                  </a:lnTo>
                  <a:lnTo>
                    <a:pt x="11693" y="19520"/>
                  </a:lnTo>
                  <a:lnTo>
                    <a:pt x="11879" y="19380"/>
                  </a:lnTo>
                  <a:lnTo>
                    <a:pt x="15940" y="21163"/>
                  </a:lnTo>
                  <a:lnTo>
                    <a:pt x="15918" y="21216"/>
                  </a:lnTo>
                  <a:lnTo>
                    <a:pt x="15918" y="21320"/>
                  </a:lnTo>
                  <a:lnTo>
                    <a:pt x="15962" y="21425"/>
                  </a:lnTo>
                  <a:lnTo>
                    <a:pt x="16009" y="21479"/>
                  </a:lnTo>
                  <a:lnTo>
                    <a:pt x="16079" y="21512"/>
                  </a:lnTo>
                  <a:lnTo>
                    <a:pt x="16148" y="21531"/>
                  </a:lnTo>
                  <a:lnTo>
                    <a:pt x="16217" y="21548"/>
                  </a:lnTo>
                  <a:lnTo>
                    <a:pt x="16381" y="21548"/>
                  </a:lnTo>
                  <a:lnTo>
                    <a:pt x="16450" y="21531"/>
                  </a:lnTo>
                  <a:lnTo>
                    <a:pt x="16519" y="21512"/>
                  </a:lnTo>
                  <a:lnTo>
                    <a:pt x="16566" y="21479"/>
                  </a:lnTo>
                  <a:lnTo>
                    <a:pt x="16613" y="21425"/>
                  </a:lnTo>
                  <a:lnTo>
                    <a:pt x="16660" y="21372"/>
                  </a:lnTo>
                  <a:lnTo>
                    <a:pt x="16682" y="21320"/>
                  </a:lnTo>
                  <a:lnTo>
                    <a:pt x="16682" y="21216"/>
                  </a:lnTo>
                  <a:lnTo>
                    <a:pt x="16660" y="21163"/>
                  </a:lnTo>
                  <a:lnTo>
                    <a:pt x="20743" y="19380"/>
                  </a:lnTo>
                  <a:lnTo>
                    <a:pt x="20813" y="19449"/>
                  </a:lnTo>
                  <a:lnTo>
                    <a:pt x="20904" y="19501"/>
                  </a:lnTo>
                  <a:lnTo>
                    <a:pt x="20998" y="19537"/>
                  </a:lnTo>
                  <a:lnTo>
                    <a:pt x="21229" y="19537"/>
                  </a:lnTo>
                  <a:lnTo>
                    <a:pt x="21300" y="19520"/>
                  </a:lnTo>
                  <a:lnTo>
                    <a:pt x="21392" y="19484"/>
                  </a:lnTo>
                  <a:lnTo>
                    <a:pt x="21461" y="19432"/>
                  </a:lnTo>
                  <a:lnTo>
                    <a:pt x="21508" y="19380"/>
                  </a:lnTo>
                  <a:lnTo>
                    <a:pt x="21555" y="19326"/>
                  </a:lnTo>
                  <a:lnTo>
                    <a:pt x="21578" y="19257"/>
                  </a:lnTo>
                  <a:lnTo>
                    <a:pt x="21600" y="19186"/>
                  </a:lnTo>
                  <a:lnTo>
                    <a:pt x="21578" y="19117"/>
                  </a:lnTo>
                  <a:lnTo>
                    <a:pt x="21555" y="19065"/>
                  </a:lnTo>
                  <a:lnTo>
                    <a:pt x="21531" y="19012"/>
                  </a:lnTo>
                  <a:lnTo>
                    <a:pt x="21461" y="18958"/>
                  </a:lnTo>
                  <a:lnTo>
                    <a:pt x="21414" y="18906"/>
                  </a:lnTo>
                  <a:lnTo>
                    <a:pt x="21345" y="18889"/>
                  </a:lnTo>
                  <a:lnTo>
                    <a:pt x="21253" y="18854"/>
                  </a:lnTo>
                  <a:lnTo>
                    <a:pt x="21184" y="18837"/>
                  </a:lnTo>
                  <a:lnTo>
                    <a:pt x="21184" y="15287"/>
                  </a:lnTo>
                  <a:lnTo>
                    <a:pt x="21253" y="15268"/>
                  </a:lnTo>
                  <a:lnTo>
                    <a:pt x="21323" y="15251"/>
                  </a:lnTo>
                  <a:lnTo>
                    <a:pt x="21392" y="15216"/>
                  </a:lnTo>
                  <a:lnTo>
                    <a:pt x="21508" y="15128"/>
                  </a:lnTo>
                  <a:lnTo>
                    <a:pt x="21531" y="15076"/>
                  </a:lnTo>
                  <a:lnTo>
                    <a:pt x="21555" y="15007"/>
                  </a:lnTo>
                  <a:lnTo>
                    <a:pt x="21578" y="14955"/>
                  </a:lnTo>
                  <a:lnTo>
                    <a:pt x="21555" y="14884"/>
                  </a:lnTo>
                  <a:lnTo>
                    <a:pt x="21531" y="14815"/>
                  </a:lnTo>
                  <a:lnTo>
                    <a:pt x="21486" y="14761"/>
                  </a:lnTo>
                  <a:lnTo>
                    <a:pt x="21439" y="14709"/>
                  </a:lnTo>
                  <a:lnTo>
                    <a:pt x="21370" y="14675"/>
                  </a:lnTo>
                  <a:lnTo>
                    <a:pt x="21300" y="14639"/>
                  </a:lnTo>
                  <a:lnTo>
                    <a:pt x="21206" y="14621"/>
                  </a:lnTo>
                  <a:lnTo>
                    <a:pt x="21021" y="14621"/>
                  </a:lnTo>
                  <a:lnTo>
                    <a:pt x="20929" y="14656"/>
                  </a:lnTo>
                  <a:lnTo>
                    <a:pt x="20835" y="14709"/>
                  </a:lnTo>
                  <a:lnTo>
                    <a:pt x="20766" y="14761"/>
                  </a:lnTo>
                  <a:lnTo>
                    <a:pt x="16774" y="13029"/>
                  </a:lnTo>
                  <a:lnTo>
                    <a:pt x="16799" y="12960"/>
                  </a:lnTo>
                  <a:lnTo>
                    <a:pt x="16799" y="12802"/>
                  </a:lnTo>
                  <a:lnTo>
                    <a:pt x="16774" y="12733"/>
                  </a:lnTo>
                  <a:lnTo>
                    <a:pt x="16729" y="12662"/>
                  </a:lnTo>
                  <a:lnTo>
                    <a:pt x="16660" y="12610"/>
                  </a:lnTo>
                  <a:lnTo>
                    <a:pt x="16589" y="12557"/>
                  </a:lnTo>
                  <a:lnTo>
                    <a:pt x="16497" y="12522"/>
                  </a:lnTo>
                  <a:lnTo>
                    <a:pt x="16403" y="12505"/>
                  </a:lnTo>
                  <a:lnTo>
                    <a:pt x="16289" y="12488"/>
                  </a:lnTo>
                  <a:lnTo>
                    <a:pt x="16195" y="12505"/>
                  </a:lnTo>
                  <a:lnTo>
                    <a:pt x="16103" y="12522"/>
                  </a:lnTo>
                  <a:lnTo>
                    <a:pt x="16009" y="12557"/>
                  </a:lnTo>
                  <a:lnTo>
                    <a:pt x="15871" y="12662"/>
                  </a:lnTo>
                  <a:lnTo>
                    <a:pt x="15824" y="12733"/>
                  </a:lnTo>
                  <a:lnTo>
                    <a:pt x="15777" y="12802"/>
                  </a:lnTo>
                  <a:lnTo>
                    <a:pt x="15777" y="12960"/>
                  </a:lnTo>
                  <a:lnTo>
                    <a:pt x="15824" y="13029"/>
                  </a:lnTo>
                  <a:lnTo>
                    <a:pt x="11787" y="14779"/>
                  </a:lnTo>
                  <a:lnTo>
                    <a:pt x="11718" y="14727"/>
                  </a:lnTo>
                  <a:lnTo>
                    <a:pt x="11646" y="14692"/>
                  </a:lnTo>
                  <a:lnTo>
                    <a:pt x="11555" y="14675"/>
                  </a:lnTo>
                  <a:lnTo>
                    <a:pt x="11461" y="14656"/>
                  </a:lnTo>
                  <a:lnTo>
                    <a:pt x="11369" y="14675"/>
                  </a:lnTo>
                  <a:lnTo>
                    <a:pt x="11275" y="14692"/>
                  </a:lnTo>
                  <a:lnTo>
                    <a:pt x="11206" y="14727"/>
                  </a:lnTo>
                  <a:lnTo>
                    <a:pt x="11137" y="14779"/>
                  </a:lnTo>
                  <a:lnTo>
                    <a:pt x="7076" y="13013"/>
                  </a:lnTo>
                  <a:lnTo>
                    <a:pt x="7100" y="12942"/>
                  </a:lnTo>
                  <a:lnTo>
                    <a:pt x="7100" y="12802"/>
                  </a:lnTo>
                  <a:lnTo>
                    <a:pt x="7076" y="12750"/>
                  </a:lnTo>
                  <a:lnTo>
                    <a:pt x="7031" y="12680"/>
                  </a:lnTo>
                  <a:lnTo>
                    <a:pt x="6984" y="12628"/>
                  </a:lnTo>
                  <a:lnTo>
                    <a:pt x="6845" y="12557"/>
                  </a:lnTo>
                  <a:lnTo>
                    <a:pt x="6751" y="12541"/>
                  </a:lnTo>
                  <a:lnTo>
                    <a:pt x="6682" y="12522"/>
                  </a:lnTo>
                  <a:lnTo>
                    <a:pt x="6682" y="9024"/>
                  </a:lnTo>
                  <a:lnTo>
                    <a:pt x="6776" y="9007"/>
                  </a:lnTo>
                  <a:lnTo>
                    <a:pt x="6868" y="8990"/>
                  </a:lnTo>
                  <a:lnTo>
                    <a:pt x="6937" y="8955"/>
                  </a:lnTo>
                  <a:lnTo>
                    <a:pt x="7006" y="8903"/>
                  </a:lnTo>
                  <a:lnTo>
                    <a:pt x="7053" y="8850"/>
                  </a:lnTo>
                  <a:lnTo>
                    <a:pt x="7100" y="8780"/>
                  </a:lnTo>
                  <a:lnTo>
                    <a:pt x="7122" y="8710"/>
                  </a:lnTo>
                  <a:lnTo>
                    <a:pt x="7147" y="8640"/>
                  </a:lnTo>
                  <a:lnTo>
                    <a:pt x="7122" y="8552"/>
                  </a:lnTo>
                  <a:lnTo>
                    <a:pt x="7100" y="8483"/>
                  </a:lnTo>
                  <a:lnTo>
                    <a:pt x="11020" y="6785"/>
                  </a:lnTo>
                  <a:lnTo>
                    <a:pt x="11090" y="6856"/>
                  </a:lnTo>
                  <a:lnTo>
                    <a:pt x="11206" y="6908"/>
                  </a:lnTo>
                  <a:lnTo>
                    <a:pt x="11322" y="6944"/>
                  </a:lnTo>
                  <a:lnTo>
                    <a:pt x="11461" y="6961"/>
                  </a:lnTo>
                  <a:lnTo>
                    <a:pt x="11555" y="6961"/>
                  </a:lnTo>
                  <a:lnTo>
                    <a:pt x="11671" y="6925"/>
                  </a:lnTo>
                  <a:lnTo>
                    <a:pt x="11763" y="6890"/>
                  </a:lnTo>
                  <a:lnTo>
                    <a:pt x="11832" y="6856"/>
                  </a:lnTo>
                  <a:lnTo>
                    <a:pt x="11903" y="6785"/>
                  </a:lnTo>
                  <a:lnTo>
                    <a:pt x="11948" y="6716"/>
                  </a:lnTo>
                  <a:lnTo>
                    <a:pt x="11973" y="6645"/>
                  </a:lnTo>
                  <a:lnTo>
                    <a:pt x="11995" y="6558"/>
                  </a:lnTo>
                  <a:lnTo>
                    <a:pt x="11973" y="6489"/>
                  </a:lnTo>
                  <a:lnTo>
                    <a:pt x="11948" y="6418"/>
                  </a:lnTo>
                  <a:lnTo>
                    <a:pt x="11903" y="6349"/>
                  </a:lnTo>
                  <a:lnTo>
                    <a:pt x="11857" y="6296"/>
                  </a:lnTo>
                  <a:lnTo>
                    <a:pt x="11787" y="6244"/>
                  </a:lnTo>
                  <a:lnTo>
                    <a:pt x="11693" y="6209"/>
                  </a:lnTo>
                  <a:lnTo>
                    <a:pt x="11602" y="6190"/>
                  </a:lnTo>
                  <a:lnTo>
                    <a:pt x="11508" y="6173"/>
                  </a:lnTo>
                  <a:lnTo>
                    <a:pt x="11508" y="2728"/>
                  </a:lnTo>
                  <a:lnTo>
                    <a:pt x="11602" y="2711"/>
                  </a:lnTo>
                  <a:lnTo>
                    <a:pt x="11693" y="2692"/>
                  </a:lnTo>
                  <a:lnTo>
                    <a:pt x="11787" y="2658"/>
                  </a:lnTo>
                  <a:lnTo>
                    <a:pt x="11857" y="2606"/>
                  </a:lnTo>
                  <a:lnTo>
                    <a:pt x="11926" y="2535"/>
                  </a:lnTo>
                  <a:lnTo>
                    <a:pt x="11948" y="2483"/>
                  </a:lnTo>
                  <a:lnTo>
                    <a:pt x="11995" y="2396"/>
                  </a:lnTo>
                  <a:lnTo>
                    <a:pt x="11995" y="2239"/>
                  </a:lnTo>
                  <a:lnTo>
                    <a:pt x="11948" y="2168"/>
                  </a:lnTo>
                  <a:lnTo>
                    <a:pt x="11903" y="2099"/>
                  </a:lnTo>
                  <a:lnTo>
                    <a:pt x="11832" y="2047"/>
                  </a:lnTo>
                  <a:lnTo>
                    <a:pt x="11763" y="1993"/>
                  </a:lnTo>
                  <a:lnTo>
                    <a:pt x="11671" y="1959"/>
                  </a:lnTo>
                  <a:lnTo>
                    <a:pt x="11577" y="1924"/>
                  </a:lnTo>
                  <a:lnTo>
                    <a:pt x="11461" y="1924"/>
                  </a:lnTo>
                  <a:lnTo>
                    <a:pt x="11322" y="1940"/>
                  </a:lnTo>
                  <a:lnTo>
                    <a:pt x="11206" y="1976"/>
                  </a:lnTo>
                  <a:lnTo>
                    <a:pt x="11090" y="2028"/>
                  </a:lnTo>
                  <a:lnTo>
                    <a:pt x="11020" y="2099"/>
                  </a:lnTo>
                  <a:lnTo>
                    <a:pt x="6961" y="332"/>
                  </a:lnTo>
                  <a:lnTo>
                    <a:pt x="6984" y="261"/>
                  </a:lnTo>
                  <a:lnTo>
                    <a:pt x="6961" y="209"/>
                  </a:lnTo>
                  <a:lnTo>
                    <a:pt x="6937" y="157"/>
                  </a:lnTo>
                  <a:lnTo>
                    <a:pt x="6868" y="69"/>
                  </a:lnTo>
                  <a:lnTo>
                    <a:pt x="6751" y="17"/>
                  </a:lnTo>
                  <a:lnTo>
                    <a:pt x="670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12" name="Google Shape;77;p5"/>
            <p:cNvSpPr/>
            <p:nvPr/>
          </p:nvSpPr>
          <p:spPr>
            <a:xfrm>
              <a:off x="7021103" y="4871996"/>
              <a:ext cx="1027498" cy="2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80" y="0"/>
                  </a:moveTo>
                  <a:lnTo>
                    <a:pt x="5481" y="100"/>
                  </a:lnTo>
                  <a:lnTo>
                    <a:pt x="5406" y="192"/>
                  </a:lnTo>
                  <a:lnTo>
                    <a:pt x="5305" y="383"/>
                  </a:lnTo>
                  <a:lnTo>
                    <a:pt x="5256" y="575"/>
                  </a:lnTo>
                  <a:lnTo>
                    <a:pt x="5179" y="858"/>
                  </a:lnTo>
                  <a:lnTo>
                    <a:pt x="5131" y="1141"/>
                  </a:lnTo>
                  <a:lnTo>
                    <a:pt x="5105" y="1515"/>
                  </a:lnTo>
                  <a:lnTo>
                    <a:pt x="5105" y="2182"/>
                  </a:lnTo>
                  <a:lnTo>
                    <a:pt x="5131" y="2565"/>
                  </a:lnTo>
                  <a:lnTo>
                    <a:pt x="675" y="12315"/>
                  </a:lnTo>
                  <a:lnTo>
                    <a:pt x="625" y="12032"/>
                  </a:lnTo>
                  <a:lnTo>
                    <a:pt x="550" y="11841"/>
                  </a:lnTo>
                  <a:lnTo>
                    <a:pt x="475" y="11749"/>
                  </a:lnTo>
                  <a:lnTo>
                    <a:pt x="374" y="11658"/>
                  </a:lnTo>
                  <a:lnTo>
                    <a:pt x="299" y="11749"/>
                  </a:lnTo>
                  <a:lnTo>
                    <a:pt x="224" y="11749"/>
                  </a:lnTo>
                  <a:lnTo>
                    <a:pt x="99" y="12124"/>
                  </a:lnTo>
                  <a:lnTo>
                    <a:pt x="24" y="12507"/>
                  </a:lnTo>
                  <a:lnTo>
                    <a:pt x="0" y="12790"/>
                  </a:lnTo>
                  <a:lnTo>
                    <a:pt x="0" y="13073"/>
                  </a:lnTo>
                  <a:lnTo>
                    <a:pt x="24" y="13548"/>
                  </a:lnTo>
                  <a:lnTo>
                    <a:pt x="99" y="14023"/>
                  </a:lnTo>
                  <a:lnTo>
                    <a:pt x="200" y="14306"/>
                  </a:lnTo>
                  <a:lnTo>
                    <a:pt x="326" y="14497"/>
                  </a:lnTo>
                  <a:lnTo>
                    <a:pt x="326" y="21600"/>
                  </a:lnTo>
                  <a:lnTo>
                    <a:pt x="425" y="21600"/>
                  </a:lnTo>
                  <a:lnTo>
                    <a:pt x="425" y="14497"/>
                  </a:lnTo>
                  <a:lnTo>
                    <a:pt x="550" y="14306"/>
                  </a:lnTo>
                  <a:lnTo>
                    <a:pt x="649" y="14023"/>
                  </a:lnTo>
                  <a:lnTo>
                    <a:pt x="726" y="13548"/>
                  </a:lnTo>
                  <a:lnTo>
                    <a:pt x="750" y="13073"/>
                  </a:lnTo>
                  <a:lnTo>
                    <a:pt x="726" y="12599"/>
                  </a:lnTo>
                  <a:lnTo>
                    <a:pt x="5179" y="2848"/>
                  </a:lnTo>
                  <a:lnTo>
                    <a:pt x="5256" y="3223"/>
                  </a:lnTo>
                  <a:lnTo>
                    <a:pt x="5355" y="3506"/>
                  </a:lnTo>
                  <a:lnTo>
                    <a:pt x="5457" y="3606"/>
                  </a:lnTo>
                  <a:lnTo>
                    <a:pt x="5580" y="3697"/>
                  </a:lnTo>
                  <a:lnTo>
                    <a:pt x="5705" y="3606"/>
                  </a:lnTo>
                  <a:lnTo>
                    <a:pt x="5806" y="3414"/>
                  </a:lnTo>
                  <a:lnTo>
                    <a:pt x="5906" y="3223"/>
                  </a:lnTo>
                  <a:lnTo>
                    <a:pt x="5980" y="2848"/>
                  </a:lnTo>
                  <a:lnTo>
                    <a:pt x="10337" y="12415"/>
                  </a:lnTo>
                  <a:lnTo>
                    <a:pt x="10310" y="12699"/>
                  </a:lnTo>
                  <a:lnTo>
                    <a:pt x="10310" y="13456"/>
                  </a:lnTo>
                  <a:lnTo>
                    <a:pt x="10337" y="13739"/>
                  </a:lnTo>
                  <a:lnTo>
                    <a:pt x="10387" y="14114"/>
                  </a:lnTo>
                  <a:lnTo>
                    <a:pt x="10436" y="14306"/>
                  </a:lnTo>
                  <a:lnTo>
                    <a:pt x="10511" y="14589"/>
                  </a:lnTo>
                  <a:lnTo>
                    <a:pt x="10588" y="14780"/>
                  </a:lnTo>
                  <a:lnTo>
                    <a:pt x="10662" y="14872"/>
                  </a:lnTo>
                  <a:lnTo>
                    <a:pt x="10761" y="14972"/>
                  </a:lnTo>
                  <a:lnTo>
                    <a:pt x="10761" y="21600"/>
                  </a:lnTo>
                  <a:lnTo>
                    <a:pt x="10863" y="21600"/>
                  </a:lnTo>
                  <a:lnTo>
                    <a:pt x="10863" y="14972"/>
                  </a:lnTo>
                  <a:lnTo>
                    <a:pt x="10938" y="14872"/>
                  </a:lnTo>
                  <a:lnTo>
                    <a:pt x="11037" y="14780"/>
                  </a:lnTo>
                  <a:lnTo>
                    <a:pt x="11111" y="14589"/>
                  </a:lnTo>
                  <a:lnTo>
                    <a:pt x="11263" y="13739"/>
                  </a:lnTo>
                  <a:lnTo>
                    <a:pt x="11287" y="13456"/>
                  </a:lnTo>
                  <a:lnTo>
                    <a:pt x="11287" y="12699"/>
                  </a:lnTo>
                  <a:lnTo>
                    <a:pt x="11263" y="12415"/>
                  </a:lnTo>
                  <a:lnTo>
                    <a:pt x="15692" y="2748"/>
                  </a:lnTo>
                  <a:lnTo>
                    <a:pt x="15917" y="3322"/>
                  </a:lnTo>
                  <a:lnTo>
                    <a:pt x="16117" y="3322"/>
                  </a:lnTo>
                  <a:lnTo>
                    <a:pt x="16194" y="3131"/>
                  </a:lnTo>
                  <a:lnTo>
                    <a:pt x="16269" y="2939"/>
                  </a:lnTo>
                  <a:lnTo>
                    <a:pt x="16344" y="2656"/>
                  </a:lnTo>
                  <a:lnTo>
                    <a:pt x="20874" y="12599"/>
                  </a:lnTo>
                  <a:lnTo>
                    <a:pt x="20848" y="13073"/>
                  </a:lnTo>
                  <a:lnTo>
                    <a:pt x="20874" y="13548"/>
                  </a:lnTo>
                  <a:lnTo>
                    <a:pt x="20949" y="14023"/>
                  </a:lnTo>
                  <a:lnTo>
                    <a:pt x="21048" y="14306"/>
                  </a:lnTo>
                  <a:lnTo>
                    <a:pt x="21200" y="14497"/>
                  </a:lnTo>
                  <a:lnTo>
                    <a:pt x="21200" y="21600"/>
                  </a:lnTo>
                  <a:lnTo>
                    <a:pt x="21299" y="21600"/>
                  </a:lnTo>
                  <a:lnTo>
                    <a:pt x="21299" y="14497"/>
                  </a:lnTo>
                  <a:lnTo>
                    <a:pt x="21424" y="14306"/>
                  </a:lnTo>
                  <a:lnTo>
                    <a:pt x="21525" y="14023"/>
                  </a:lnTo>
                  <a:lnTo>
                    <a:pt x="21574" y="13548"/>
                  </a:lnTo>
                  <a:lnTo>
                    <a:pt x="21600" y="13073"/>
                  </a:lnTo>
                  <a:lnTo>
                    <a:pt x="21600" y="12790"/>
                  </a:lnTo>
                  <a:lnTo>
                    <a:pt x="21574" y="12507"/>
                  </a:lnTo>
                  <a:lnTo>
                    <a:pt x="21499" y="12124"/>
                  </a:lnTo>
                  <a:lnTo>
                    <a:pt x="21373" y="11749"/>
                  </a:lnTo>
                  <a:lnTo>
                    <a:pt x="21299" y="11749"/>
                  </a:lnTo>
                  <a:lnTo>
                    <a:pt x="21224" y="11658"/>
                  </a:lnTo>
                  <a:lnTo>
                    <a:pt x="21149" y="11749"/>
                  </a:lnTo>
                  <a:lnTo>
                    <a:pt x="21048" y="11841"/>
                  </a:lnTo>
                  <a:lnTo>
                    <a:pt x="20973" y="12032"/>
                  </a:lnTo>
                  <a:lnTo>
                    <a:pt x="20925" y="12315"/>
                  </a:lnTo>
                  <a:lnTo>
                    <a:pt x="16394" y="2373"/>
                  </a:lnTo>
                  <a:lnTo>
                    <a:pt x="16394" y="1615"/>
                  </a:lnTo>
                  <a:lnTo>
                    <a:pt x="16368" y="1332"/>
                  </a:lnTo>
                  <a:lnTo>
                    <a:pt x="16293" y="858"/>
                  </a:lnTo>
                  <a:lnTo>
                    <a:pt x="16168" y="475"/>
                  </a:lnTo>
                  <a:lnTo>
                    <a:pt x="16093" y="383"/>
                  </a:lnTo>
                  <a:lnTo>
                    <a:pt x="15943" y="383"/>
                  </a:lnTo>
                  <a:lnTo>
                    <a:pt x="15868" y="475"/>
                  </a:lnTo>
                  <a:lnTo>
                    <a:pt x="15743" y="858"/>
                  </a:lnTo>
                  <a:lnTo>
                    <a:pt x="15668" y="1332"/>
                  </a:lnTo>
                  <a:lnTo>
                    <a:pt x="15642" y="1615"/>
                  </a:lnTo>
                  <a:lnTo>
                    <a:pt x="15617" y="1899"/>
                  </a:lnTo>
                  <a:lnTo>
                    <a:pt x="15642" y="2373"/>
                  </a:lnTo>
                  <a:lnTo>
                    <a:pt x="11213" y="12032"/>
                  </a:lnTo>
                  <a:lnTo>
                    <a:pt x="11138" y="11749"/>
                  </a:lnTo>
                  <a:lnTo>
                    <a:pt x="11037" y="11466"/>
                  </a:lnTo>
                  <a:lnTo>
                    <a:pt x="10938" y="11275"/>
                  </a:lnTo>
                  <a:lnTo>
                    <a:pt x="10812" y="11183"/>
                  </a:lnTo>
                  <a:lnTo>
                    <a:pt x="10687" y="11275"/>
                  </a:lnTo>
                  <a:lnTo>
                    <a:pt x="10561" y="11466"/>
                  </a:lnTo>
                  <a:lnTo>
                    <a:pt x="10462" y="11658"/>
                  </a:lnTo>
                  <a:lnTo>
                    <a:pt x="10387" y="12032"/>
                  </a:lnTo>
                  <a:lnTo>
                    <a:pt x="6031" y="2565"/>
                  </a:lnTo>
                  <a:lnTo>
                    <a:pt x="6057" y="2182"/>
                  </a:lnTo>
                  <a:lnTo>
                    <a:pt x="6057" y="1515"/>
                  </a:lnTo>
                  <a:lnTo>
                    <a:pt x="6031" y="1141"/>
                  </a:lnTo>
                  <a:lnTo>
                    <a:pt x="5980" y="858"/>
                  </a:lnTo>
                  <a:lnTo>
                    <a:pt x="5932" y="575"/>
                  </a:lnTo>
                  <a:lnTo>
                    <a:pt x="5857" y="383"/>
                  </a:lnTo>
                  <a:lnTo>
                    <a:pt x="5780" y="192"/>
                  </a:lnTo>
                  <a:lnTo>
                    <a:pt x="5681" y="100"/>
                  </a:lnTo>
                  <a:lnTo>
                    <a:pt x="558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13" name="Google Shape;78;p5"/>
            <p:cNvSpPr/>
            <p:nvPr/>
          </p:nvSpPr>
          <p:spPr>
            <a:xfrm>
              <a:off x="7263929" y="148834"/>
              <a:ext cx="1879993" cy="233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05" y="4293"/>
                  </a:moveTo>
                  <a:lnTo>
                    <a:pt x="20027" y="5408"/>
                  </a:lnTo>
                  <a:lnTo>
                    <a:pt x="20014" y="5441"/>
                  </a:lnTo>
                  <a:lnTo>
                    <a:pt x="19999" y="5474"/>
                  </a:lnTo>
                  <a:lnTo>
                    <a:pt x="20027" y="5541"/>
                  </a:lnTo>
                  <a:lnTo>
                    <a:pt x="20055" y="5585"/>
                  </a:lnTo>
                  <a:lnTo>
                    <a:pt x="20123" y="5629"/>
                  </a:lnTo>
                  <a:lnTo>
                    <a:pt x="20191" y="5640"/>
                  </a:lnTo>
                  <a:lnTo>
                    <a:pt x="20191" y="7925"/>
                  </a:lnTo>
                  <a:lnTo>
                    <a:pt x="20137" y="7925"/>
                  </a:lnTo>
                  <a:lnTo>
                    <a:pt x="20081" y="7947"/>
                  </a:lnTo>
                  <a:lnTo>
                    <a:pt x="20040" y="7969"/>
                  </a:lnTo>
                  <a:lnTo>
                    <a:pt x="19999" y="7991"/>
                  </a:lnTo>
                  <a:lnTo>
                    <a:pt x="19972" y="8024"/>
                  </a:lnTo>
                  <a:lnTo>
                    <a:pt x="19945" y="8069"/>
                  </a:lnTo>
                  <a:lnTo>
                    <a:pt x="19931" y="8112"/>
                  </a:lnTo>
                  <a:lnTo>
                    <a:pt x="19918" y="8157"/>
                  </a:lnTo>
                  <a:lnTo>
                    <a:pt x="19931" y="8201"/>
                  </a:lnTo>
                  <a:lnTo>
                    <a:pt x="19945" y="8234"/>
                  </a:lnTo>
                  <a:lnTo>
                    <a:pt x="17551" y="9348"/>
                  </a:lnTo>
                  <a:lnTo>
                    <a:pt x="17510" y="9315"/>
                  </a:lnTo>
                  <a:lnTo>
                    <a:pt x="17469" y="9293"/>
                  </a:lnTo>
                  <a:lnTo>
                    <a:pt x="17414" y="9283"/>
                  </a:lnTo>
                  <a:lnTo>
                    <a:pt x="17360" y="9272"/>
                  </a:lnTo>
                  <a:lnTo>
                    <a:pt x="17305" y="9283"/>
                  </a:lnTo>
                  <a:lnTo>
                    <a:pt x="17264" y="9293"/>
                  </a:lnTo>
                  <a:lnTo>
                    <a:pt x="17210" y="9315"/>
                  </a:lnTo>
                  <a:lnTo>
                    <a:pt x="17182" y="9348"/>
                  </a:lnTo>
                  <a:lnTo>
                    <a:pt x="14719" y="8201"/>
                  </a:lnTo>
                  <a:lnTo>
                    <a:pt x="14719" y="8157"/>
                  </a:lnTo>
                  <a:lnTo>
                    <a:pt x="14706" y="8090"/>
                  </a:lnTo>
                  <a:lnTo>
                    <a:pt x="14678" y="8046"/>
                  </a:lnTo>
                  <a:lnTo>
                    <a:pt x="14610" y="8002"/>
                  </a:lnTo>
                  <a:lnTo>
                    <a:pt x="14541" y="7991"/>
                  </a:lnTo>
                  <a:lnTo>
                    <a:pt x="14541" y="5685"/>
                  </a:lnTo>
                  <a:lnTo>
                    <a:pt x="14596" y="5673"/>
                  </a:lnTo>
                  <a:lnTo>
                    <a:pt x="14637" y="5662"/>
                  </a:lnTo>
                  <a:lnTo>
                    <a:pt x="14706" y="5618"/>
                  </a:lnTo>
                  <a:lnTo>
                    <a:pt x="14734" y="5585"/>
                  </a:lnTo>
                  <a:lnTo>
                    <a:pt x="14760" y="5552"/>
                  </a:lnTo>
                  <a:lnTo>
                    <a:pt x="14760" y="5519"/>
                  </a:lnTo>
                  <a:lnTo>
                    <a:pt x="14774" y="5474"/>
                  </a:lnTo>
                  <a:lnTo>
                    <a:pt x="14760" y="5441"/>
                  </a:lnTo>
                  <a:lnTo>
                    <a:pt x="14747" y="5398"/>
                  </a:lnTo>
                  <a:lnTo>
                    <a:pt x="17127" y="4293"/>
                  </a:lnTo>
                  <a:lnTo>
                    <a:pt x="17167" y="4338"/>
                  </a:lnTo>
                  <a:lnTo>
                    <a:pt x="17223" y="4371"/>
                  </a:lnTo>
                  <a:lnTo>
                    <a:pt x="17291" y="4393"/>
                  </a:lnTo>
                  <a:lnTo>
                    <a:pt x="17360" y="4404"/>
                  </a:lnTo>
                  <a:lnTo>
                    <a:pt x="17442" y="4393"/>
                  </a:lnTo>
                  <a:lnTo>
                    <a:pt x="17510" y="4371"/>
                  </a:lnTo>
                  <a:lnTo>
                    <a:pt x="17564" y="4338"/>
                  </a:lnTo>
                  <a:lnTo>
                    <a:pt x="17605" y="4293"/>
                  </a:lnTo>
                  <a:close/>
                  <a:moveTo>
                    <a:pt x="6143" y="12229"/>
                  </a:moveTo>
                  <a:lnTo>
                    <a:pt x="8619" y="13377"/>
                  </a:lnTo>
                  <a:lnTo>
                    <a:pt x="8604" y="13444"/>
                  </a:lnTo>
                  <a:lnTo>
                    <a:pt x="8619" y="13510"/>
                  </a:lnTo>
                  <a:lnTo>
                    <a:pt x="8659" y="13554"/>
                  </a:lnTo>
                  <a:lnTo>
                    <a:pt x="8714" y="13587"/>
                  </a:lnTo>
                  <a:lnTo>
                    <a:pt x="8797" y="13609"/>
                  </a:lnTo>
                  <a:lnTo>
                    <a:pt x="8797" y="15949"/>
                  </a:lnTo>
                  <a:lnTo>
                    <a:pt x="8714" y="15971"/>
                  </a:lnTo>
                  <a:lnTo>
                    <a:pt x="8659" y="16004"/>
                  </a:lnTo>
                  <a:lnTo>
                    <a:pt x="8619" y="16059"/>
                  </a:lnTo>
                  <a:lnTo>
                    <a:pt x="8604" y="16114"/>
                  </a:lnTo>
                  <a:lnTo>
                    <a:pt x="8619" y="16169"/>
                  </a:lnTo>
                  <a:lnTo>
                    <a:pt x="6224" y="17284"/>
                  </a:lnTo>
                  <a:lnTo>
                    <a:pt x="6170" y="17241"/>
                  </a:lnTo>
                  <a:lnTo>
                    <a:pt x="6115" y="17208"/>
                  </a:lnTo>
                  <a:lnTo>
                    <a:pt x="6046" y="17185"/>
                  </a:lnTo>
                  <a:lnTo>
                    <a:pt x="5965" y="17174"/>
                  </a:lnTo>
                  <a:lnTo>
                    <a:pt x="5883" y="17185"/>
                  </a:lnTo>
                  <a:lnTo>
                    <a:pt x="5814" y="17208"/>
                  </a:lnTo>
                  <a:lnTo>
                    <a:pt x="5746" y="17241"/>
                  </a:lnTo>
                  <a:lnTo>
                    <a:pt x="5705" y="17284"/>
                  </a:lnTo>
                  <a:lnTo>
                    <a:pt x="3407" y="16214"/>
                  </a:lnTo>
                  <a:lnTo>
                    <a:pt x="3420" y="16169"/>
                  </a:lnTo>
                  <a:lnTo>
                    <a:pt x="3420" y="16070"/>
                  </a:lnTo>
                  <a:lnTo>
                    <a:pt x="3407" y="16026"/>
                  </a:lnTo>
                  <a:lnTo>
                    <a:pt x="3379" y="15982"/>
                  </a:lnTo>
                  <a:lnTo>
                    <a:pt x="3297" y="15916"/>
                  </a:lnTo>
                  <a:lnTo>
                    <a:pt x="3256" y="15894"/>
                  </a:lnTo>
                  <a:lnTo>
                    <a:pt x="3201" y="15882"/>
                  </a:lnTo>
                  <a:lnTo>
                    <a:pt x="3147" y="15872"/>
                  </a:lnTo>
                  <a:lnTo>
                    <a:pt x="3147" y="13609"/>
                  </a:lnTo>
                  <a:lnTo>
                    <a:pt x="3216" y="13587"/>
                  </a:lnTo>
                  <a:lnTo>
                    <a:pt x="3270" y="13554"/>
                  </a:lnTo>
                  <a:lnTo>
                    <a:pt x="3311" y="13498"/>
                  </a:lnTo>
                  <a:lnTo>
                    <a:pt x="3325" y="13444"/>
                  </a:lnTo>
                  <a:lnTo>
                    <a:pt x="3311" y="13389"/>
                  </a:lnTo>
                  <a:lnTo>
                    <a:pt x="5787" y="12229"/>
                  </a:lnTo>
                  <a:lnTo>
                    <a:pt x="5814" y="12262"/>
                  </a:lnTo>
                  <a:lnTo>
                    <a:pt x="5855" y="12295"/>
                  </a:lnTo>
                  <a:lnTo>
                    <a:pt x="5909" y="12307"/>
                  </a:lnTo>
                  <a:lnTo>
                    <a:pt x="5965" y="12317"/>
                  </a:lnTo>
                  <a:lnTo>
                    <a:pt x="6019" y="12307"/>
                  </a:lnTo>
                  <a:lnTo>
                    <a:pt x="6074" y="12285"/>
                  </a:lnTo>
                  <a:lnTo>
                    <a:pt x="6115" y="12262"/>
                  </a:lnTo>
                  <a:lnTo>
                    <a:pt x="6143" y="12229"/>
                  </a:lnTo>
                  <a:close/>
                  <a:moveTo>
                    <a:pt x="11846" y="12229"/>
                  </a:moveTo>
                  <a:lnTo>
                    <a:pt x="14240" y="13344"/>
                  </a:lnTo>
                  <a:lnTo>
                    <a:pt x="14227" y="13389"/>
                  </a:lnTo>
                  <a:lnTo>
                    <a:pt x="14213" y="13444"/>
                  </a:lnTo>
                  <a:lnTo>
                    <a:pt x="14227" y="13488"/>
                  </a:lnTo>
                  <a:lnTo>
                    <a:pt x="14240" y="13532"/>
                  </a:lnTo>
                  <a:lnTo>
                    <a:pt x="14268" y="13576"/>
                  </a:lnTo>
                  <a:lnTo>
                    <a:pt x="14296" y="13609"/>
                  </a:lnTo>
                  <a:lnTo>
                    <a:pt x="14337" y="13642"/>
                  </a:lnTo>
                  <a:lnTo>
                    <a:pt x="14378" y="13664"/>
                  </a:lnTo>
                  <a:lnTo>
                    <a:pt x="14432" y="13675"/>
                  </a:lnTo>
                  <a:lnTo>
                    <a:pt x="14487" y="13687"/>
                  </a:lnTo>
                  <a:lnTo>
                    <a:pt x="14487" y="15927"/>
                  </a:lnTo>
                  <a:lnTo>
                    <a:pt x="14446" y="15927"/>
                  </a:lnTo>
                  <a:lnTo>
                    <a:pt x="14405" y="15938"/>
                  </a:lnTo>
                  <a:lnTo>
                    <a:pt x="14337" y="15982"/>
                  </a:lnTo>
                  <a:lnTo>
                    <a:pt x="14281" y="16048"/>
                  </a:lnTo>
                  <a:lnTo>
                    <a:pt x="14268" y="16081"/>
                  </a:lnTo>
                  <a:lnTo>
                    <a:pt x="14268" y="16159"/>
                  </a:lnTo>
                  <a:lnTo>
                    <a:pt x="14281" y="16192"/>
                  </a:lnTo>
                  <a:lnTo>
                    <a:pt x="11833" y="17329"/>
                  </a:lnTo>
                  <a:lnTo>
                    <a:pt x="11792" y="17307"/>
                  </a:lnTo>
                  <a:lnTo>
                    <a:pt x="11764" y="17284"/>
                  </a:lnTo>
                  <a:lnTo>
                    <a:pt x="11710" y="17262"/>
                  </a:lnTo>
                  <a:lnTo>
                    <a:pt x="11614" y="17262"/>
                  </a:lnTo>
                  <a:lnTo>
                    <a:pt x="11573" y="17284"/>
                  </a:lnTo>
                  <a:lnTo>
                    <a:pt x="11532" y="17296"/>
                  </a:lnTo>
                  <a:lnTo>
                    <a:pt x="11505" y="17329"/>
                  </a:lnTo>
                  <a:lnTo>
                    <a:pt x="9015" y="16169"/>
                  </a:lnTo>
                  <a:lnTo>
                    <a:pt x="9029" y="16114"/>
                  </a:lnTo>
                  <a:lnTo>
                    <a:pt x="9015" y="16059"/>
                  </a:lnTo>
                  <a:lnTo>
                    <a:pt x="8975" y="16004"/>
                  </a:lnTo>
                  <a:lnTo>
                    <a:pt x="8919" y="15971"/>
                  </a:lnTo>
                  <a:lnTo>
                    <a:pt x="8851" y="15949"/>
                  </a:lnTo>
                  <a:lnTo>
                    <a:pt x="8851" y="13609"/>
                  </a:lnTo>
                  <a:lnTo>
                    <a:pt x="8919" y="13587"/>
                  </a:lnTo>
                  <a:lnTo>
                    <a:pt x="8975" y="13554"/>
                  </a:lnTo>
                  <a:lnTo>
                    <a:pt x="9001" y="13498"/>
                  </a:lnTo>
                  <a:lnTo>
                    <a:pt x="9015" y="13444"/>
                  </a:lnTo>
                  <a:lnTo>
                    <a:pt x="9001" y="13389"/>
                  </a:lnTo>
                  <a:lnTo>
                    <a:pt x="11477" y="12229"/>
                  </a:lnTo>
                  <a:lnTo>
                    <a:pt x="11518" y="12262"/>
                  </a:lnTo>
                  <a:lnTo>
                    <a:pt x="11560" y="12295"/>
                  </a:lnTo>
                  <a:lnTo>
                    <a:pt x="11614" y="12307"/>
                  </a:lnTo>
                  <a:lnTo>
                    <a:pt x="11669" y="12317"/>
                  </a:lnTo>
                  <a:lnTo>
                    <a:pt x="11724" y="12307"/>
                  </a:lnTo>
                  <a:lnTo>
                    <a:pt x="11764" y="12285"/>
                  </a:lnTo>
                  <a:lnTo>
                    <a:pt x="11820" y="12262"/>
                  </a:lnTo>
                  <a:lnTo>
                    <a:pt x="11846" y="12229"/>
                  </a:lnTo>
                  <a:close/>
                  <a:moveTo>
                    <a:pt x="17620" y="12262"/>
                  </a:moveTo>
                  <a:lnTo>
                    <a:pt x="20014" y="13377"/>
                  </a:lnTo>
                  <a:lnTo>
                    <a:pt x="19999" y="13410"/>
                  </a:lnTo>
                  <a:lnTo>
                    <a:pt x="19999" y="13444"/>
                  </a:lnTo>
                  <a:lnTo>
                    <a:pt x="20014" y="13510"/>
                  </a:lnTo>
                  <a:lnTo>
                    <a:pt x="20055" y="13565"/>
                  </a:lnTo>
                  <a:lnTo>
                    <a:pt x="20123" y="13598"/>
                  </a:lnTo>
                  <a:lnTo>
                    <a:pt x="20191" y="13621"/>
                  </a:lnTo>
                  <a:lnTo>
                    <a:pt x="20191" y="15916"/>
                  </a:lnTo>
                  <a:lnTo>
                    <a:pt x="20109" y="15938"/>
                  </a:lnTo>
                  <a:lnTo>
                    <a:pt x="20027" y="15982"/>
                  </a:lnTo>
                  <a:lnTo>
                    <a:pt x="19999" y="16015"/>
                  </a:lnTo>
                  <a:lnTo>
                    <a:pt x="19986" y="16048"/>
                  </a:lnTo>
                  <a:lnTo>
                    <a:pt x="19972" y="16081"/>
                  </a:lnTo>
                  <a:lnTo>
                    <a:pt x="19972" y="16159"/>
                  </a:lnTo>
                  <a:lnTo>
                    <a:pt x="19986" y="16192"/>
                  </a:lnTo>
                  <a:lnTo>
                    <a:pt x="17538" y="17329"/>
                  </a:lnTo>
                  <a:lnTo>
                    <a:pt x="17510" y="17296"/>
                  </a:lnTo>
                  <a:lnTo>
                    <a:pt x="17469" y="17274"/>
                  </a:lnTo>
                  <a:lnTo>
                    <a:pt x="17414" y="17262"/>
                  </a:lnTo>
                  <a:lnTo>
                    <a:pt x="17360" y="17251"/>
                  </a:lnTo>
                  <a:lnTo>
                    <a:pt x="17319" y="17262"/>
                  </a:lnTo>
                  <a:lnTo>
                    <a:pt x="17264" y="17274"/>
                  </a:lnTo>
                  <a:lnTo>
                    <a:pt x="17223" y="17296"/>
                  </a:lnTo>
                  <a:lnTo>
                    <a:pt x="17195" y="17329"/>
                  </a:lnTo>
                  <a:lnTo>
                    <a:pt x="14747" y="16181"/>
                  </a:lnTo>
                  <a:lnTo>
                    <a:pt x="14760" y="16114"/>
                  </a:lnTo>
                  <a:lnTo>
                    <a:pt x="14760" y="16081"/>
                  </a:lnTo>
                  <a:lnTo>
                    <a:pt x="14747" y="16048"/>
                  </a:lnTo>
                  <a:lnTo>
                    <a:pt x="14691" y="15993"/>
                  </a:lnTo>
                  <a:lnTo>
                    <a:pt x="14624" y="15949"/>
                  </a:lnTo>
                  <a:lnTo>
                    <a:pt x="14541" y="15927"/>
                  </a:lnTo>
                  <a:lnTo>
                    <a:pt x="14541" y="13687"/>
                  </a:lnTo>
                  <a:lnTo>
                    <a:pt x="14596" y="13675"/>
                  </a:lnTo>
                  <a:lnTo>
                    <a:pt x="14651" y="13654"/>
                  </a:lnTo>
                  <a:lnTo>
                    <a:pt x="14691" y="13631"/>
                  </a:lnTo>
                  <a:lnTo>
                    <a:pt x="14734" y="13609"/>
                  </a:lnTo>
                  <a:lnTo>
                    <a:pt x="14760" y="13565"/>
                  </a:lnTo>
                  <a:lnTo>
                    <a:pt x="14788" y="13532"/>
                  </a:lnTo>
                  <a:lnTo>
                    <a:pt x="14801" y="13488"/>
                  </a:lnTo>
                  <a:lnTo>
                    <a:pt x="14815" y="13444"/>
                  </a:lnTo>
                  <a:lnTo>
                    <a:pt x="14801" y="13399"/>
                  </a:lnTo>
                  <a:lnTo>
                    <a:pt x="14788" y="13344"/>
                  </a:lnTo>
                  <a:lnTo>
                    <a:pt x="17113" y="12262"/>
                  </a:lnTo>
                  <a:lnTo>
                    <a:pt x="17154" y="12307"/>
                  </a:lnTo>
                  <a:lnTo>
                    <a:pt x="17223" y="12350"/>
                  </a:lnTo>
                  <a:lnTo>
                    <a:pt x="17291" y="12373"/>
                  </a:lnTo>
                  <a:lnTo>
                    <a:pt x="17442" y="12373"/>
                  </a:lnTo>
                  <a:lnTo>
                    <a:pt x="17510" y="12350"/>
                  </a:lnTo>
                  <a:lnTo>
                    <a:pt x="17579" y="12307"/>
                  </a:lnTo>
                  <a:lnTo>
                    <a:pt x="17620" y="12262"/>
                  </a:lnTo>
                  <a:close/>
                  <a:moveTo>
                    <a:pt x="3379" y="16247"/>
                  </a:moveTo>
                  <a:lnTo>
                    <a:pt x="5677" y="17317"/>
                  </a:lnTo>
                  <a:lnTo>
                    <a:pt x="5650" y="17373"/>
                  </a:lnTo>
                  <a:lnTo>
                    <a:pt x="5650" y="17472"/>
                  </a:lnTo>
                  <a:lnTo>
                    <a:pt x="5664" y="17527"/>
                  </a:lnTo>
                  <a:lnTo>
                    <a:pt x="5690" y="17561"/>
                  </a:lnTo>
                  <a:lnTo>
                    <a:pt x="5733" y="17604"/>
                  </a:lnTo>
                  <a:lnTo>
                    <a:pt x="5773" y="17637"/>
                  </a:lnTo>
                  <a:lnTo>
                    <a:pt x="5828" y="17660"/>
                  </a:lnTo>
                  <a:lnTo>
                    <a:pt x="5883" y="17670"/>
                  </a:lnTo>
                  <a:lnTo>
                    <a:pt x="5937" y="17682"/>
                  </a:lnTo>
                  <a:lnTo>
                    <a:pt x="5937" y="19911"/>
                  </a:lnTo>
                  <a:lnTo>
                    <a:pt x="5896" y="19922"/>
                  </a:lnTo>
                  <a:lnTo>
                    <a:pt x="5855" y="19933"/>
                  </a:lnTo>
                  <a:lnTo>
                    <a:pt x="5787" y="19978"/>
                  </a:lnTo>
                  <a:lnTo>
                    <a:pt x="5746" y="20033"/>
                  </a:lnTo>
                  <a:lnTo>
                    <a:pt x="5733" y="20066"/>
                  </a:lnTo>
                  <a:lnTo>
                    <a:pt x="5718" y="20099"/>
                  </a:lnTo>
                  <a:lnTo>
                    <a:pt x="5733" y="20165"/>
                  </a:lnTo>
                  <a:lnTo>
                    <a:pt x="3311" y="21302"/>
                  </a:lnTo>
                  <a:lnTo>
                    <a:pt x="3229" y="21236"/>
                  </a:lnTo>
                  <a:lnTo>
                    <a:pt x="3173" y="21225"/>
                  </a:lnTo>
                  <a:lnTo>
                    <a:pt x="3119" y="21214"/>
                  </a:lnTo>
                  <a:lnTo>
                    <a:pt x="3051" y="21225"/>
                  </a:lnTo>
                  <a:lnTo>
                    <a:pt x="2997" y="21236"/>
                  </a:lnTo>
                  <a:lnTo>
                    <a:pt x="2955" y="21269"/>
                  </a:lnTo>
                  <a:lnTo>
                    <a:pt x="2914" y="21302"/>
                  </a:lnTo>
                  <a:lnTo>
                    <a:pt x="479" y="20165"/>
                  </a:lnTo>
                  <a:lnTo>
                    <a:pt x="493" y="20099"/>
                  </a:lnTo>
                  <a:lnTo>
                    <a:pt x="479" y="20033"/>
                  </a:lnTo>
                  <a:lnTo>
                    <a:pt x="438" y="19978"/>
                  </a:lnTo>
                  <a:lnTo>
                    <a:pt x="369" y="19945"/>
                  </a:lnTo>
                  <a:lnTo>
                    <a:pt x="287" y="19922"/>
                  </a:lnTo>
                  <a:lnTo>
                    <a:pt x="287" y="17637"/>
                  </a:lnTo>
                  <a:lnTo>
                    <a:pt x="343" y="17627"/>
                  </a:lnTo>
                  <a:lnTo>
                    <a:pt x="384" y="17615"/>
                  </a:lnTo>
                  <a:lnTo>
                    <a:pt x="424" y="17594"/>
                  </a:lnTo>
                  <a:lnTo>
                    <a:pt x="452" y="17571"/>
                  </a:lnTo>
                  <a:lnTo>
                    <a:pt x="479" y="17538"/>
                  </a:lnTo>
                  <a:lnTo>
                    <a:pt x="506" y="17505"/>
                  </a:lnTo>
                  <a:lnTo>
                    <a:pt x="521" y="17472"/>
                  </a:lnTo>
                  <a:lnTo>
                    <a:pt x="521" y="17384"/>
                  </a:lnTo>
                  <a:lnTo>
                    <a:pt x="506" y="17350"/>
                  </a:lnTo>
                  <a:lnTo>
                    <a:pt x="2845" y="16258"/>
                  </a:lnTo>
                  <a:lnTo>
                    <a:pt x="2901" y="16302"/>
                  </a:lnTo>
                  <a:lnTo>
                    <a:pt x="2955" y="16335"/>
                  </a:lnTo>
                  <a:lnTo>
                    <a:pt x="3038" y="16358"/>
                  </a:lnTo>
                  <a:lnTo>
                    <a:pt x="3119" y="16368"/>
                  </a:lnTo>
                  <a:lnTo>
                    <a:pt x="3188" y="16358"/>
                  </a:lnTo>
                  <a:lnTo>
                    <a:pt x="3270" y="16335"/>
                  </a:lnTo>
                  <a:lnTo>
                    <a:pt x="3325" y="16302"/>
                  </a:lnTo>
                  <a:lnTo>
                    <a:pt x="3379" y="16247"/>
                  </a:lnTo>
                  <a:close/>
                  <a:moveTo>
                    <a:pt x="20164" y="0"/>
                  </a:moveTo>
                  <a:lnTo>
                    <a:pt x="20123" y="12"/>
                  </a:lnTo>
                  <a:lnTo>
                    <a:pt x="20081" y="33"/>
                  </a:lnTo>
                  <a:lnTo>
                    <a:pt x="20055" y="55"/>
                  </a:lnTo>
                  <a:lnTo>
                    <a:pt x="20027" y="88"/>
                  </a:lnTo>
                  <a:lnTo>
                    <a:pt x="19999" y="111"/>
                  </a:lnTo>
                  <a:lnTo>
                    <a:pt x="19986" y="155"/>
                  </a:lnTo>
                  <a:lnTo>
                    <a:pt x="19986" y="188"/>
                  </a:lnTo>
                  <a:lnTo>
                    <a:pt x="19999" y="244"/>
                  </a:lnTo>
                  <a:lnTo>
                    <a:pt x="17592" y="1369"/>
                  </a:lnTo>
                  <a:lnTo>
                    <a:pt x="17551" y="1324"/>
                  </a:lnTo>
                  <a:lnTo>
                    <a:pt x="17496" y="1291"/>
                  </a:lnTo>
                  <a:lnTo>
                    <a:pt x="17428" y="1269"/>
                  </a:lnTo>
                  <a:lnTo>
                    <a:pt x="17305" y="1269"/>
                  </a:lnTo>
                  <a:lnTo>
                    <a:pt x="17250" y="1281"/>
                  </a:lnTo>
                  <a:lnTo>
                    <a:pt x="17210" y="1303"/>
                  </a:lnTo>
                  <a:lnTo>
                    <a:pt x="17167" y="1336"/>
                  </a:lnTo>
                  <a:lnTo>
                    <a:pt x="17127" y="1369"/>
                  </a:lnTo>
                  <a:lnTo>
                    <a:pt x="17100" y="1402"/>
                  </a:lnTo>
                  <a:lnTo>
                    <a:pt x="17086" y="1446"/>
                  </a:lnTo>
                  <a:lnTo>
                    <a:pt x="17072" y="1490"/>
                  </a:lnTo>
                  <a:lnTo>
                    <a:pt x="17086" y="1546"/>
                  </a:lnTo>
                  <a:lnTo>
                    <a:pt x="17100" y="1579"/>
                  </a:lnTo>
                  <a:lnTo>
                    <a:pt x="17127" y="1622"/>
                  </a:lnTo>
                  <a:lnTo>
                    <a:pt x="17154" y="1656"/>
                  </a:lnTo>
                  <a:lnTo>
                    <a:pt x="17195" y="1678"/>
                  </a:lnTo>
                  <a:lnTo>
                    <a:pt x="17236" y="1700"/>
                  </a:lnTo>
                  <a:lnTo>
                    <a:pt x="17291" y="1722"/>
                  </a:lnTo>
                  <a:lnTo>
                    <a:pt x="17345" y="1722"/>
                  </a:lnTo>
                  <a:lnTo>
                    <a:pt x="17345" y="3940"/>
                  </a:lnTo>
                  <a:lnTo>
                    <a:pt x="17291" y="3952"/>
                  </a:lnTo>
                  <a:lnTo>
                    <a:pt x="17236" y="3963"/>
                  </a:lnTo>
                  <a:lnTo>
                    <a:pt x="17195" y="3985"/>
                  </a:lnTo>
                  <a:lnTo>
                    <a:pt x="17154" y="4018"/>
                  </a:lnTo>
                  <a:lnTo>
                    <a:pt x="17127" y="4051"/>
                  </a:lnTo>
                  <a:lnTo>
                    <a:pt x="17100" y="4084"/>
                  </a:lnTo>
                  <a:lnTo>
                    <a:pt x="17086" y="4128"/>
                  </a:lnTo>
                  <a:lnTo>
                    <a:pt x="17072" y="4172"/>
                  </a:lnTo>
                  <a:lnTo>
                    <a:pt x="17086" y="4217"/>
                  </a:lnTo>
                  <a:lnTo>
                    <a:pt x="17100" y="4250"/>
                  </a:lnTo>
                  <a:lnTo>
                    <a:pt x="14719" y="5353"/>
                  </a:lnTo>
                  <a:lnTo>
                    <a:pt x="14678" y="5320"/>
                  </a:lnTo>
                  <a:lnTo>
                    <a:pt x="14637" y="5298"/>
                  </a:lnTo>
                  <a:lnTo>
                    <a:pt x="14582" y="5276"/>
                  </a:lnTo>
                  <a:lnTo>
                    <a:pt x="14515" y="5265"/>
                  </a:lnTo>
                  <a:lnTo>
                    <a:pt x="14459" y="5276"/>
                  </a:lnTo>
                  <a:lnTo>
                    <a:pt x="14418" y="5287"/>
                  </a:lnTo>
                  <a:lnTo>
                    <a:pt x="14363" y="5309"/>
                  </a:lnTo>
                  <a:lnTo>
                    <a:pt x="14337" y="5332"/>
                  </a:lnTo>
                  <a:lnTo>
                    <a:pt x="14296" y="5365"/>
                  </a:lnTo>
                  <a:lnTo>
                    <a:pt x="14281" y="5398"/>
                  </a:lnTo>
                  <a:lnTo>
                    <a:pt x="14254" y="5431"/>
                  </a:lnTo>
                  <a:lnTo>
                    <a:pt x="14254" y="5519"/>
                  </a:lnTo>
                  <a:lnTo>
                    <a:pt x="14268" y="5552"/>
                  </a:lnTo>
                  <a:lnTo>
                    <a:pt x="14296" y="5585"/>
                  </a:lnTo>
                  <a:lnTo>
                    <a:pt x="14322" y="5618"/>
                  </a:lnTo>
                  <a:lnTo>
                    <a:pt x="14363" y="5640"/>
                  </a:lnTo>
                  <a:lnTo>
                    <a:pt x="14405" y="5662"/>
                  </a:lnTo>
                  <a:lnTo>
                    <a:pt x="14446" y="5673"/>
                  </a:lnTo>
                  <a:lnTo>
                    <a:pt x="14487" y="5685"/>
                  </a:lnTo>
                  <a:lnTo>
                    <a:pt x="14487" y="7980"/>
                  </a:lnTo>
                  <a:lnTo>
                    <a:pt x="14418" y="8002"/>
                  </a:lnTo>
                  <a:lnTo>
                    <a:pt x="14363" y="8036"/>
                  </a:lnTo>
                  <a:lnTo>
                    <a:pt x="14322" y="8090"/>
                  </a:lnTo>
                  <a:lnTo>
                    <a:pt x="14309" y="8157"/>
                  </a:lnTo>
                  <a:lnTo>
                    <a:pt x="14309" y="8190"/>
                  </a:lnTo>
                  <a:lnTo>
                    <a:pt x="14322" y="8223"/>
                  </a:lnTo>
                  <a:lnTo>
                    <a:pt x="14363" y="8278"/>
                  </a:lnTo>
                  <a:lnTo>
                    <a:pt x="14432" y="8311"/>
                  </a:lnTo>
                  <a:lnTo>
                    <a:pt x="14473" y="8322"/>
                  </a:lnTo>
                  <a:lnTo>
                    <a:pt x="14569" y="8322"/>
                  </a:lnTo>
                  <a:lnTo>
                    <a:pt x="14624" y="8301"/>
                  </a:lnTo>
                  <a:lnTo>
                    <a:pt x="14665" y="8278"/>
                  </a:lnTo>
                  <a:lnTo>
                    <a:pt x="14691" y="8245"/>
                  </a:lnTo>
                  <a:lnTo>
                    <a:pt x="17154" y="9381"/>
                  </a:lnTo>
                  <a:lnTo>
                    <a:pt x="17141" y="9426"/>
                  </a:lnTo>
                  <a:lnTo>
                    <a:pt x="17127" y="9459"/>
                  </a:lnTo>
                  <a:lnTo>
                    <a:pt x="17141" y="9492"/>
                  </a:lnTo>
                  <a:lnTo>
                    <a:pt x="17154" y="9537"/>
                  </a:lnTo>
                  <a:lnTo>
                    <a:pt x="17195" y="9592"/>
                  </a:lnTo>
                  <a:lnTo>
                    <a:pt x="17264" y="9625"/>
                  </a:lnTo>
                  <a:lnTo>
                    <a:pt x="17345" y="9646"/>
                  </a:lnTo>
                  <a:lnTo>
                    <a:pt x="17345" y="11898"/>
                  </a:lnTo>
                  <a:lnTo>
                    <a:pt x="17291" y="11909"/>
                  </a:lnTo>
                  <a:lnTo>
                    <a:pt x="17236" y="11921"/>
                  </a:lnTo>
                  <a:lnTo>
                    <a:pt x="17182" y="11942"/>
                  </a:lnTo>
                  <a:lnTo>
                    <a:pt x="17141" y="11976"/>
                  </a:lnTo>
                  <a:lnTo>
                    <a:pt x="17113" y="12009"/>
                  </a:lnTo>
                  <a:lnTo>
                    <a:pt x="17086" y="12053"/>
                  </a:lnTo>
                  <a:lnTo>
                    <a:pt x="17072" y="12086"/>
                  </a:lnTo>
                  <a:lnTo>
                    <a:pt x="17072" y="12186"/>
                  </a:lnTo>
                  <a:lnTo>
                    <a:pt x="17086" y="12229"/>
                  </a:lnTo>
                  <a:lnTo>
                    <a:pt x="14760" y="13311"/>
                  </a:lnTo>
                  <a:lnTo>
                    <a:pt x="14719" y="13267"/>
                  </a:lnTo>
                  <a:lnTo>
                    <a:pt x="14651" y="13233"/>
                  </a:lnTo>
                  <a:lnTo>
                    <a:pt x="14582" y="13212"/>
                  </a:lnTo>
                  <a:lnTo>
                    <a:pt x="14515" y="13200"/>
                  </a:lnTo>
                  <a:lnTo>
                    <a:pt x="14446" y="13212"/>
                  </a:lnTo>
                  <a:lnTo>
                    <a:pt x="14378" y="13233"/>
                  </a:lnTo>
                  <a:lnTo>
                    <a:pt x="14322" y="13267"/>
                  </a:lnTo>
                  <a:lnTo>
                    <a:pt x="14268" y="13311"/>
                  </a:lnTo>
                  <a:lnTo>
                    <a:pt x="11874" y="12186"/>
                  </a:lnTo>
                  <a:lnTo>
                    <a:pt x="11888" y="12141"/>
                  </a:lnTo>
                  <a:lnTo>
                    <a:pt x="11874" y="12097"/>
                  </a:lnTo>
                  <a:lnTo>
                    <a:pt x="11861" y="12064"/>
                  </a:lnTo>
                  <a:lnTo>
                    <a:pt x="11820" y="12009"/>
                  </a:lnTo>
                  <a:lnTo>
                    <a:pt x="11751" y="11976"/>
                  </a:lnTo>
                  <a:lnTo>
                    <a:pt x="11710" y="11964"/>
                  </a:lnTo>
                  <a:lnTo>
                    <a:pt x="11614" y="11964"/>
                  </a:lnTo>
                  <a:lnTo>
                    <a:pt x="11573" y="11976"/>
                  </a:lnTo>
                  <a:lnTo>
                    <a:pt x="11505" y="12009"/>
                  </a:lnTo>
                  <a:lnTo>
                    <a:pt x="11464" y="12064"/>
                  </a:lnTo>
                  <a:lnTo>
                    <a:pt x="11451" y="12097"/>
                  </a:lnTo>
                  <a:lnTo>
                    <a:pt x="11451" y="12141"/>
                  </a:lnTo>
                  <a:lnTo>
                    <a:pt x="11464" y="12196"/>
                  </a:lnTo>
                  <a:lnTo>
                    <a:pt x="8975" y="13344"/>
                  </a:lnTo>
                  <a:lnTo>
                    <a:pt x="8947" y="13322"/>
                  </a:lnTo>
                  <a:lnTo>
                    <a:pt x="8906" y="13300"/>
                  </a:lnTo>
                  <a:lnTo>
                    <a:pt x="8865" y="13278"/>
                  </a:lnTo>
                  <a:lnTo>
                    <a:pt x="8769" y="13278"/>
                  </a:lnTo>
                  <a:lnTo>
                    <a:pt x="8687" y="13311"/>
                  </a:lnTo>
                  <a:lnTo>
                    <a:pt x="8646" y="13344"/>
                  </a:lnTo>
                  <a:lnTo>
                    <a:pt x="6170" y="12186"/>
                  </a:lnTo>
                  <a:lnTo>
                    <a:pt x="6183" y="12141"/>
                  </a:lnTo>
                  <a:lnTo>
                    <a:pt x="6170" y="12097"/>
                  </a:lnTo>
                  <a:lnTo>
                    <a:pt x="6170" y="12064"/>
                  </a:lnTo>
                  <a:lnTo>
                    <a:pt x="6115" y="12009"/>
                  </a:lnTo>
                  <a:lnTo>
                    <a:pt x="6046" y="11976"/>
                  </a:lnTo>
                  <a:lnTo>
                    <a:pt x="6005" y="11964"/>
                  </a:lnTo>
                  <a:lnTo>
                    <a:pt x="5924" y="11964"/>
                  </a:lnTo>
                  <a:lnTo>
                    <a:pt x="5883" y="11976"/>
                  </a:lnTo>
                  <a:lnTo>
                    <a:pt x="5814" y="12009"/>
                  </a:lnTo>
                  <a:lnTo>
                    <a:pt x="5759" y="12064"/>
                  </a:lnTo>
                  <a:lnTo>
                    <a:pt x="5746" y="12097"/>
                  </a:lnTo>
                  <a:lnTo>
                    <a:pt x="5746" y="12141"/>
                  </a:lnTo>
                  <a:lnTo>
                    <a:pt x="5759" y="12196"/>
                  </a:lnTo>
                  <a:lnTo>
                    <a:pt x="3283" y="13344"/>
                  </a:lnTo>
                  <a:lnTo>
                    <a:pt x="3242" y="13322"/>
                  </a:lnTo>
                  <a:lnTo>
                    <a:pt x="3201" y="13300"/>
                  </a:lnTo>
                  <a:lnTo>
                    <a:pt x="3160" y="13278"/>
                  </a:lnTo>
                  <a:lnTo>
                    <a:pt x="3078" y="13278"/>
                  </a:lnTo>
                  <a:lnTo>
                    <a:pt x="3038" y="13289"/>
                  </a:lnTo>
                  <a:lnTo>
                    <a:pt x="2969" y="13322"/>
                  </a:lnTo>
                  <a:lnTo>
                    <a:pt x="2928" y="13377"/>
                  </a:lnTo>
                  <a:lnTo>
                    <a:pt x="2914" y="13410"/>
                  </a:lnTo>
                  <a:lnTo>
                    <a:pt x="2914" y="13444"/>
                  </a:lnTo>
                  <a:lnTo>
                    <a:pt x="2928" y="13498"/>
                  </a:lnTo>
                  <a:lnTo>
                    <a:pt x="2955" y="13554"/>
                  </a:lnTo>
                  <a:lnTo>
                    <a:pt x="3023" y="13587"/>
                  </a:lnTo>
                  <a:lnTo>
                    <a:pt x="3092" y="13609"/>
                  </a:lnTo>
                  <a:lnTo>
                    <a:pt x="3092" y="15872"/>
                  </a:lnTo>
                  <a:lnTo>
                    <a:pt x="3038" y="15882"/>
                  </a:lnTo>
                  <a:lnTo>
                    <a:pt x="2982" y="15894"/>
                  </a:lnTo>
                  <a:lnTo>
                    <a:pt x="2928" y="15916"/>
                  </a:lnTo>
                  <a:lnTo>
                    <a:pt x="2887" y="15949"/>
                  </a:lnTo>
                  <a:lnTo>
                    <a:pt x="2845" y="15982"/>
                  </a:lnTo>
                  <a:lnTo>
                    <a:pt x="2819" y="16026"/>
                  </a:lnTo>
                  <a:lnTo>
                    <a:pt x="2804" y="16070"/>
                  </a:lnTo>
                  <a:lnTo>
                    <a:pt x="2804" y="16169"/>
                  </a:lnTo>
                  <a:lnTo>
                    <a:pt x="2819" y="16214"/>
                  </a:lnTo>
                  <a:lnTo>
                    <a:pt x="479" y="17307"/>
                  </a:lnTo>
                  <a:lnTo>
                    <a:pt x="438" y="17274"/>
                  </a:lnTo>
                  <a:lnTo>
                    <a:pt x="384" y="17241"/>
                  </a:lnTo>
                  <a:lnTo>
                    <a:pt x="328" y="17218"/>
                  </a:lnTo>
                  <a:lnTo>
                    <a:pt x="206" y="17218"/>
                  </a:lnTo>
                  <a:lnTo>
                    <a:pt x="165" y="17229"/>
                  </a:lnTo>
                  <a:lnTo>
                    <a:pt x="124" y="17251"/>
                  </a:lnTo>
                  <a:lnTo>
                    <a:pt x="83" y="17284"/>
                  </a:lnTo>
                  <a:lnTo>
                    <a:pt x="41" y="17307"/>
                  </a:lnTo>
                  <a:lnTo>
                    <a:pt x="28" y="17350"/>
                  </a:lnTo>
                  <a:lnTo>
                    <a:pt x="0" y="17384"/>
                  </a:lnTo>
                  <a:lnTo>
                    <a:pt x="0" y="17472"/>
                  </a:lnTo>
                  <a:lnTo>
                    <a:pt x="14" y="17505"/>
                  </a:lnTo>
                  <a:lnTo>
                    <a:pt x="41" y="17538"/>
                  </a:lnTo>
                  <a:lnTo>
                    <a:pt x="69" y="17571"/>
                  </a:lnTo>
                  <a:lnTo>
                    <a:pt x="109" y="17594"/>
                  </a:lnTo>
                  <a:lnTo>
                    <a:pt x="150" y="17615"/>
                  </a:lnTo>
                  <a:lnTo>
                    <a:pt x="192" y="17627"/>
                  </a:lnTo>
                  <a:lnTo>
                    <a:pt x="233" y="17637"/>
                  </a:lnTo>
                  <a:lnTo>
                    <a:pt x="233" y="19922"/>
                  </a:lnTo>
                  <a:lnTo>
                    <a:pt x="165" y="19945"/>
                  </a:lnTo>
                  <a:lnTo>
                    <a:pt x="96" y="19978"/>
                  </a:lnTo>
                  <a:lnTo>
                    <a:pt x="55" y="20033"/>
                  </a:lnTo>
                  <a:lnTo>
                    <a:pt x="41" y="20099"/>
                  </a:lnTo>
                  <a:lnTo>
                    <a:pt x="41" y="20143"/>
                  </a:lnTo>
                  <a:lnTo>
                    <a:pt x="55" y="20176"/>
                  </a:lnTo>
                  <a:lnTo>
                    <a:pt x="69" y="20210"/>
                  </a:lnTo>
                  <a:lnTo>
                    <a:pt x="96" y="20231"/>
                  </a:lnTo>
                  <a:lnTo>
                    <a:pt x="178" y="20276"/>
                  </a:lnTo>
                  <a:lnTo>
                    <a:pt x="219" y="20286"/>
                  </a:lnTo>
                  <a:lnTo>
                    <a:pt x="260" y="20286"/>
                  </a:lnTo>
                  <a:lnTo>
                    <a:pt x="315" y="20276"/>
                  </a:lnTo>
                  <a:lnTo>
                    <a:pt x="369" y="20264"/>
                  </a:lnTo>
                  <a:lnTo>
                    <a:pt x="424" y="20231"/>
                  </a:lnTo>
                  <a:lnTo>
                    <a:pt x="452" y="20198"/>
                  </a:lnTo>
                  <a:lnTo>
                    <a:pt x="2887" y="21335"/>
                  </a:lnTo>
                  <a:lnTo>
                    <a:pt x="2873" y="21368"/>
                  </a:lnTo>
                  <a:lnTo>
                    <a:pt x="2873" y="21446"/>
                  </a:lnTo>
                  <a:lnTo>
                    <a:pt x="2887" y="21489"/>
                  </a:lnTo>
                  <a:lnTo>
                    <a:pt x="2914" y="21522"/>
                  </a:lnTo>
                  <a:lnTo>
                    <a:pt x="2941" y="21545"/>
                  </a:lnTo>
                  <a:lnTo>
                    <a:pt x="3023" y="21589"/>
                  </a:lnTo>
                  <a:lnTo>
                    <a:pt x="3064" y="21600"/>
                  </a:lnTo>
                  <a:lnTo>
                    <a:pt x="3160" y="21600"/>
                  </a:lnTo>
                  <a:lnTo>
                    <a:pt x="3201" y="21589"/>
                  </a:lnTo>
                  <a:lnTo>
                    <a:pt x="3283" y="21545"/>
                  </a:lnTo>
                  <a:lnTo>
                    <a:pt x="3311" y="21522"/>
                  </a:lnTo>
                  <a:lnTo>
                    <a:pt x="3338" y="21489"/>
                  </a:lnTo>
                  <a:lnTo>
                    <a:pt x="3351" y="21446"/>
                  </a:lnTo>
                  <a:lnTo>
                    <a:pt x="3351" y="21368"/>
                  </a:lnTo>
                  <a:lnTo>
                    <a:pt x="3338" y="21335"/>
                  </a:lnTo>
                  <a:lnTo>
                    <a:pt x="5759" y="20210"/>
                  </a:lnTo>
                  <a:lnTo>
                    <a:pt x="5800" y="20243"/>
                  </a:lnTo>
                  <a:lnTo>
                    <a:pt x="5842" y="20276"/>
                  </a:lnTo>
                  <a:lnTo>
                    <a:pt x="5896" y="20286"/>
                  </a:lnTo>
                  <a:lnTo>
                    <a:pt x="5965" y="20298"/>
                  </a:lnTo>
                  <a:lnTo>
                    <a:pt x="6005" y="20298"/>
                  </a:lnTo>
                  <a:lnTo>
                    <a:pt x="6061" y="20286"/>
                  </a:lnTo>
                  <a:lnTo>
                    <a:pt x="6102" y="20264"/>
                  </a:lnTo>
                  <a:lnTo>
                    <a:pt x="6128" y="20243"/>
                  </a:lnTo>
                  <a:lnTo>
                    <a:pt x="6156" y="20210"/>
                  </a:lnTo>
                  <a:lnTo>
                    <a:pt x="6183" y="20176"/>
                  </a:lnTo>
                  <a:lnTo>
                    <a:pt x="6197" y="20143"/>
                  </a:lnTo>
                  <a:lnTo>
                    <a:pt x="6197" y="20066"/>
                  </a:lnTo>
                  <a:lnTo>
                    <a:pt x="6183" y="20033"/>
                  </a:lnTo>
                  <a:lnTo>
                    <a:pt x="6143" y="19978"/>
                  </a:lnTo>
                  <a:lnTo>
                    <a:pt x="6074" y="19933"/>
                  </a:lnTo>
                  <a:lnTo>
                    <a:pt x="5992" y="19911"/>
                  </a:lnTo>
                  <a:lnTo>
                    <a:pt x="5992" y="17682"/>
                  </a:lnTo>
                  <a:lnTo>
                    <a:pt x="6046" y="17670"/>
                  </a:lnTo>
                  <a:lnTo>
                    <a:pt x="6102" y="17660"/>
                  </a:lnTo>
                  <a:lnTo>
                    <a:pt x="6156" y="17627"/>
                  </a:lnTo>
                  <a:lnTo>
                    <a:pt x="6197" y="17604"/>
                  </a:lnTo>
                  <a:lnTo>
                    <a:pt x="6238" y="17561"/>
                  </a:lnTo>
                  <a:lnTo>
                    <a:pt x="6252" y="17527"/>
                  </a:lnTo>
                  <a:lnTo>
                    <a:pt x="6280" y="17472"/>
                  </a:lnTo>
                  <a:lnTo>
                    <a:pt x="6280" y="17373"/>
                  </a:lnTo>
                  <a:lnTo>
                    <a:pt x="6252" y="17329"/>
                  </a:lnTo>
                  <a:lnTo>
                    <a:pt x="8632" y="16214"/>
                  </a:lnTo>
                  <a:lnTo>
                    <a:pt x="8673" y="16247"/>
                  </a:lnTo>
                  <a:lnTo>
                    <a:pt x="8714" y="16269"/>
                  </a:lnTo>
                  <a:lnTo>
                    <a:pt x="8756" y="16280"/>
                  </a:lnTo>
                  <a:lnTo>
                    <a:pt x="8810" y="16291"/>
                  </a:lnTo>
                  <a:lnTo>
                    <a:pt x="8865" y="16280"/>
                  </a:lnTo>
                  <a:lnTo>
                    <a:pt x="8919" y="16269"/>
                  </a:lnTo>
                  <a:lnTo>
                    <a:pt x="8960" y="16247"/>
                  </a:lnTo>
                  <a:lnTo>
                    <a:pt x="8988" y="16214"/>
                  </a:lnTo>
                  <a:lnTo>
                    <a:pt x="11477" y="17362"/>
                  </a:lnTo>
                  <a:lnTo>
                    <a:pt x="11451" y="17428"/>
                  </a:lnTo>
                  <a:lnTo>
                    <a:pt x="11477" y="17494"/>
                  </a:lnTo>
                  <a:lnTo>
                    <a:pt x="11518" y="17549"/>
                  </a:lnTo>
                  <a:lnTo>
                    <a:pt x="11586" y="17582"/>
                  </a:lnTo>
                  <a:lnTo>
                    <a:pt x="11627" y="17594"/>
                  </a:lnTo>
                  <a:lnTo>
                    <a:pt x="11710" y="17594"/>
                  </a:lnTo>
                  <a:lnTo>
                    <a:pt x="11737" y="17582"/>
                  </a:lnTo>
                  <a:lnTo>
                    <a:pt x="11805" y="17549"/>
                  </a:lnTo>
                  <a:lnTo>
                    <a:pt x="11861" y="17494"/>
                  </a:lnTo>
                  <a:lnTo>
                    <a:pt x="11861" y="17461"/>
                  </a:lnTo>
                  <a:lnTo>
                    <a:pt x="11874" y="17428"/>
                  </a:lnTo>
                  <a:lnTo>
                    <a:pt x="11861" y="17373"/>
                  </a:lnTo>
                  <a:lnTo>
                    <a:pt x="14309" y="16225"/>
                  </a:lnTo>
                  <a:lnTo>
                    <a:pt x="14350" y="16269"/>
                  </a:lnTo>
                  <a:lnTo>
                    <a:pt x="14391" y="16291"/>
                  </a:lnTo>
                  <a:lnTo>
                    <a:pt x="14446" y="16313"/>
                  </a:lnTo>
                  <a:lnTo>
                    <a:pt x="14582" y="16313"/>
                  </a:lnTo>
                  <a:lnTo>
                    <a:pt x="14637" y="16291"/>
                  </a:lnTo>
                  <a:lnTo>
                    <a:pt x="14719" y="16225"/>
                  </a:lnTo>
                  <a:lnTo>
                    <a:pt x="17167" y="17362"/>
                  </a:lnTo>
                  <a:lnTo>
                    <a:pt x="17154" y="17395"/>
                  </a:lnTo>
                  <a:lnTo>
                    <a:pt x="17154" y="17428"/>
                  </a:lnTo>
                  <a:lnTo>
                    <a:pt x="17167" y="17494"/>
                  </a:lnTo>
                  <a:lnTo>
                    <a:pt x="17210" y="17538"/>
                  </a:lnTo>
                  <a:lnTo>
                    <a:pt x="17264" y="17582"/>
                  </a:lnTo>
                  <a:lnTo>
                    <a:pt x="17345" y="17594"/>
                  </a:lnTo>
                  <a:lnTo>
                    <a:pt x="17345" y="19922"/>
                  </a:lnTo>
                  <a:lnTo>
                    <a:pt x="17264" y="19933"/>
                  </a:lnTo>
                  <a:lnTo>
                    <a:pt x="17195" y="19978"/>
                  </a:lnTo>
                  <a:lnTo>
                    <a:pt x="17154" y="20033"/>
                  </a:lnTo>
                  <a:lnTo>
                    <a:pt x="17141" y="20066"/>
                  </a:lnTo>
                  <a:lnTo>
                    <a:pt x="17127" y="20099"/>
                  </a:lnTo>
                  <a:lnTo>
                    <a:pt x="17141" y="20143"/>
                  </a:lnTo>
                  <a:lnTo>
                    <a:pt x="17154" y="20176"/>
                  </a:lnTo>
                  <a:lnTo>
                    <a:pt x="17167" y="20210"/>
                  </a:lnTo>
                  <a:lnTo>
                    <a:pt x="17195" y="20231"/>
                  </a:lnTo>
                  <a:lnTo>
                    <a:pt x="17277" y="20276"/>
                  </a:lnTo>
                  <a:lnTo>
                    <a:pt x="17319" y="20286"/>
                  </a:lnTo>
                  <a:lnTo>
                    <a:pt x="17428" y="20286"/>
                  </a:lnTo>
                  <a:lnTo>
                    <a:pt x="17483" y="20264"/>
                  </a:lnTo>
                  <a:lnTo>
                    <a:pt x="17523" y="20231"/>
                  </a:lnTo>
                  <a:lnTo>
                    <a:pt x="17551" y="20198"/>
                  </a:lnTo>
                  <a:lnTo>
                    <a:pt x="20014" y="21346"/>
                  </a:lnTo>
                  <a:lnTo>
                    <a:pt x="19999" y="21379"/>
                  </a:lnTo>
                  <a:lnTo>
                    <a:pt x="19999" y="21446"/>
                  </a:lnTo>
                  <a:lnTo>
                    <a:pt x="20014" y="21479"/>
                  </a:lnTo>
                  <a:lnTo>
                    <a:pt x="20027" y="21512"/>
                  </a:lnTo>
                  <a:lnTo>
                    <a:pt x="20055" y="21534"/>
                  </a:lnTo>
                  <a:lnTo>
                    <a:pt x="20096" y="21555"/>
                  </a:lnTo>
                  <a:lnTo>
                    <a:pt x="20123" y="21578"/>
                  </a:lnTo>
                  <a:lnTo>
                    <a:pt x="20164" y="21589"/>
                  </a:lnTo>
                  <a:lnTo>
                    <a:pt x="20259" y="21589"/>
                  </a:lnTo>
                  <a:lnTo>
                    <a:pt x="20300" y="21578"/>
                  </a:lnTo>
                  <a:lnTo>
                    <a:pt x="20342" y="21555"/>
                  </a:lnTo>
                  <a:lnTo>
                    <a:pt x="20396" y="21512"/>
                  </a:lnTo>
                  <a:lnTo>
                    <a:pt x="20409" y="21479"/>
                  </a:lnTo>
                  <a:lnTo>
                    <a:pt x="20424" y="21446"/>
                  </a:lnTo>
                  <a:lnTo>
                    <a:pt x="20437" y="21413"/>
                  </a:lnTo>
                  <a:lnTo>
                    <a:pt x="20424" y="21346"/>
                  </a:lnTo>
                  <a:lnTo>
                    <a:pt x="21600" y="20795"/>
                  </a:lnTo>
                  <a:lnTo>
                    <a:pt x="21600" y="20750"/>
                  </a:lnTo>
                  <a:lnTo>
                    <a:pt x="20396" y="21313"/>
                  </a:lnTo>
                  <a:lnTo>
                    <a:pt x="20355" y="21280"/>
                  </a:lnTo>
                  <a:lnTo>
                    <a:pt x="20314" y="21257"/>
                  </a:lnTo>
                  <a:lnTo>
                    <a:pt x="20274" y="21236"/>
                  </a:lnTo>
                  <a:lnTo>
                    <a:pt x="20164" y="21236"/>
                  </a:lnTo>
                  <a:lnTo>
                    <a:pt x="20109" y="21247"/>
                  </a:lnTo>
                  <a:lnTo>
                    <a:pt x="20040" y="21302"/>
                  </a:lnTo>
                  <a:lnTo>
                    <a:pt x="17579" y="20165"/>
                  </a:lnTo>
                  <a:lnTo>
                    <a:pt x="17592" y="20099"/>
                  </a:lnTo>
                  <a:lnTo>
                    <a:pt x="17579" y="20033"/>
                  </a:lnTo>
                  <a:lnTo>
                    <a:pt x="17538" y="19978"/>
                  </a:lnTo>
                  <a:lnTo>
                    <a:pt x="17469" y="19945"/>
                  </a:lnTo>
                  <a:lnTo>
                    <a:pt x="17401" y="19922"/>
                  </a:lnTo>
                  <a:lnTo>
                    <a:pt x="17401" y="17594"/>
                  </a:lnTo>
                  <a:lnTo>
                    <a:pt x="17469" y="17582"/>
                  </a:lnTo>
                  <a:lnTo>
                    <a:pt x="17523" y="17538"/>
                  </a:lnTo>
                  <a:lnTo>
                    <a:pt x="17564" y="17494"/>
                  </a:lnTo>
                  <a:lnTo>
                    <a:pt x="17579" y="17428"/>
                  </a:lnTo>
                  <a:lnTo>
                    <a:pt x="17564" y="17373"/>
                  </a:lnTo>
                  <a:lnTo>
                    <a:pt x="19999" y="16225"/>
                  </a:lnTo>
                  <a:lnTo>
                    <a:pt x="20040" y="16269"/>
                  </a:lnTo>
                  <a:lnTo>
                    <a:pt x="20096" y="16291"/>
                  </a:lnTo>
                  <a:lnTo>
                    <a:pt x="20150" y="16313"/>
                  </a:lnTo>
                  <a:lnTo>
                    <a:pt x="20218" y="16324"/>
                  </a:lnTo>
                  <a:lnTo>
                    <a:pt x="20274" y="16313"/>
                  </a:lnTo>
                  <a:lnTo>
                    <a:pt x="20342" y="16291"/>
                  </a:lnTo>
                  <a:lnTo>
                    <a:pt x="20424" y="16225"/>
                  </a:lnTo>
                  <a:lnTo>
                    <a:pt x="21600" y="16777"/>
                  </a:lnTo>
                  <a:lnTo>
                    <a:pt x="21600" y="16722"/>
                  </a:lnTo>
                  <a:lnTo>
                    <a:pt x="20452" y="16181"/>
                  </a:lnTo>
                  <a:lnTo>
                    <a:pt x="20465" y="16114"/>
                  </a:lnTo>
                  <a:lnTo>
                    <a:pt x="20452" y="16081"/>
                  </a:lnTo>
                  <a:lnTo>
                    <a:pt x="20452" y="16048"/>
                  </a:lnTo>
                  <a:lnTo>
                    <a:pt x="20396" y="15993"/>
                  </a:lnTo>
                  <a:lnTo>
                    <a:pt x="20328" y="15949"/>
                  </a:lnTo>
                  <a:lnTo>
                    <a:pt x="20246" y="15927"/>
                  </a:lnTo>
                  <a:lnTo>
                    <a:pt x="20246" y="13609"/>
                  </a:lnTo>
                  <a:lnTo>
                    <a:pt x="20314" y="13598"/>
                  </a:lnTo>
                  <a:lnTo>
                    <a:pt x="20369" y="13554"/>
                  </a:lnTo>
                  <a:lnTo>
                    <a:pt x="20409" y="13510"/>
                  </a:lnTo>
                  <a:lnTo>
                    <a:pt x="20424" y="13444"/>
                  </a:lnTo>
                  <a:lnTo>
                    <a:pt x="20409" y="13389"/>
                  </a:lnTo>
                  <a:lnTo>
                    <a:pt x="21600" y="12825"/>
                  </a:lnTo>
                  <a:lnTo>
                    <a:pt x="21600" y="12781"/>
                  </a:lnTo>
                  <a:lnTo>
                    <a:pt x="20383" y="13344"/>
                  </a:lnTo>
                  <a:lnTo>
                    <a:pt x="20355" y="13311"/>
                  </a:lnTo>
                  <a:lnTo>
                    <a:pt x="20314" y="13289"/>
                  </a:lnTo>
                  <a:lnTo>
                    <a:pt x="20259" y="13278"/>
                  </a:lnTo>
                  <a:lnTo>
                    <a:pt x="20218" y="13267"/>
                  </a:lnTo>
                  <a:lnTo>
                    <a:pt x="20164" y="13278"/>
                  </a:lnTo>
                  <a:lnTo>
                    <a:pt x="20123" y="13289"/>
                  </a:lnTo>
                  <a:lnTo>
                    <a:pt x="20081" y="13311"/>
                  </a:lnTo>
                  <a:lnTo>
                    <a:pt x="20040" y="13344"/>
                  </a:lnTo>
                  <a:lnTo>
                    <a:pt x="17647" y="12219"/>
                  </a:lnTo>
                  <a:lnTo>
                    <a:pt x="17660" y="12186"/>
                  </a:lnTo>
                  <a:lnTo>
                    <a:pt x="17660" y="12097"/>
                  </a:lnTo>
                  <a:lnTo>
                    <a:pt x="17647" y="12053"/>
                  </a:lnTo>
                  <a:lnTo>
                    <a:pt x="17620" y="12009"/>
                  </a:lnTo>
                  <a:lnTo>
                    <a:pt x="17579" y="11976"/>
                  </a:lnTo>
                  <a:lnTo>
                    <a:pt x="17551" y="11942"/>
                  </a:lnTo>
                  <a:lnTo>
                    <a:pt x="17496" y="11921"/>
                  </a:lnTo>
                  <a:lnTo>
                    <a:pt x="17455" y="11909"/>
                  </a:lnTo>
                  <a:lnTo>
                    <a:pt x="17401" y="11898"/>
                  </a:lnTo>
                  <a:lnTo>
                    <a:pt x="17401" y="9646"/>
                  </a:lnTo>
                  <a:lnTo>
                    <a:pt x="17469" y="9625"/>
                  </a:lnTo>
                  <a:lnTo>
                    <a:pt x="17538" y="9580"/>
                  </a:lnTo>
                  <a:lnTo>
                    <a:pt x="17579" y="9525"/>
                  </a:lnTo>
                  <a:lnTo>
                    <a:pt x="17592" y="9459"/>
                  </a:lnTo>
                  <a:lnTo>
                    <a:pt x="17592" y="9426"/>
                  </a:lnTo>
                  <a:lnTo>
                    <a:pt x="17579" y="9393"/>
                  </a:lnTo>
                  <a:lnTo>
                    <a:pt x="19972" y="8278"/>
                  </a:lnTo>
                  <a:lnTo>
                    <a:pt x="20014" y="8322"/>
                  </a:lnTo>
                  <a:lnTo>
                    <a:pt x="20068" y="8355"/>
                  </a:lnTo>
                  <a:lnTo>
                    <a:pt x="20137" y="8377"/>
                  </a:lnTo>
                  <a:lnTo>
                    <a:pt x="20218" y="8389"/>
                  </a:lnTo>
                  <a:lnTo>
                    <a:pt x="20287" y="8377"/>
                  </a:lnTo>
                  <a:lnTo>
                    <a:pt x="20355" y="8355"/>
                  </a:lnTo>
                  <a:lnTo>
                    <a:pt x="20409" y="8322"/>
                  </a:lnTo>
                  <a:lnTo>
                    <a:pt x="20465" y="8278"/>
                  </a:lnTo>
                  <a:lnTo>
                    <a:pt x="21600" y="8808"/>
                  </a:lnTo>
                  <a:lnTo>
                    <a:pt x="21600" y="8753"/>
                  </a:lnTo>
                  <a:lnTo>
                    <a:pt x="20478" y="8234"/>
                  </a:lnTo>
                  <a:lnTo>
                    <a:pt x="20492" y="8190"/>
                  </a:lnTo>
                  <a:lnTo>
                    <a:pt x="20506" y="8157"/>
                  </a:lnTo>
                  <a:lnTo>
                    <a:pt x="20492" y="8112"/>
                  </a:lnTo>
                  <a:lnTo>
                    <a:pt x="20478" y="8069"/>
                  </a:lnTo>
                  <a:lnTo>
                    <a:pt x="20465" y="8036"/>
                  </a:lnTo>
                  <a:lnTo>
                    <a:pt x="20424" y="8002"/>
                  </a:lnTo>
                  <a:lnTo>
                    <a:pt x="20396" y="7969"/>
                  </a:lnTo>
                  <a:lnTo>
                    <a:pt x="20342" y="7947"/>
                  </a:lnTo>
                  <a:lnTo>
                    <a:pt x="20300" y="7936"/>
                  </a:lnTo>
                  <a:lnTo>
                    <a:pt x="20246" y="7925"/>
                  </a:lnTo>
                  <a:lnTo>
                    <a:pt x="20246" y="5640"/>
                  </a:lnTo>
                  <a:lnTo>
                    <a:pt x="20314" y="5618"/>
                  </a:lnTo>
                  <a:lnTo>
                    <a:pt x="20369" y="5585"/>
                  </a:lnTo>
                  <a:lnTo>
                    <a:pt x="20409" y="5541"/>
                  </a:lnTo>
                  <a:lnTo>
                    <a:pt x="20424" y="5474"/>
                  </a:lnTo>
                  <a:lnTo>
                    <a:pt x="20409" y="5420"/>
                  </a:lnTo>
                  <a:lnTo>
                    <a:pt x="21600" y="4868"/>
                  </a:lnTo>
                  <a:lnTo>
                    <a:pt x="21600" y="4813"/>
                  </a:lnTo>
                  <a:lnTo>
                    <a:pt x="20383" y="5375"/>
                  </a:lnTo>
                  <a:lnTo>
                    <a:pt x="20342" y="5353"/>
                  </a:lnTo>
                  <a:lnTo>
                    <a:pt x="20314" y="5332"/>
                  </a:lnTo>
                  <a:lnTo>
                    <a:pt x="20259" y="5320"/>
                  </a:lnTo>
                  <a:lnTo>
                    <a:pt x="20218" y="5309"/>
                  </a:lnTo>
                  <a:lnTo>
                    <a:pt x="20164" y="5320"/>
                  </a:lnTo>
                  <a:lnTo>
                    <a:pt x="20123" y="5332"/>
                  </a:lnTo>
                  <a:lnTo>
                    <a:pt x="20081" y="5353"/>
                  </a:lnTo>
                  <a:lnTo>
                    <a:pt x="20055" y="5375"/>
                  </a:lnTo>
                  <a:lnTo>
                    <a:pt x="17633" y="4250"/>
                  </a:lnTo>
                  <a:lnTo>
                    <a:pt x="17647" y="4205"/>
                  </a:lnTo>
                  <a:lnTo>
                    <a:pt x="17647" y="4128"/>
                  </a:lnTo>
                  <a:lnTo>
                    <a:pt x="17633" y="4084"/>
                  </a:lnTo>
                  <a:lnTo>
                    <a:pt x="17605" y="4051"/>
                  </a:lnTo>
                  <a:lnTo>
                    <a:pt x="17579" y="4018"/>
                  </a:lnTo>
                  <a:lnTo>
                    <a:pt x="17538" y="3996"/>
                  </a:lnTo>
                  <a:lnTo>
                    <a:pt x="17496" y="3973"/>
                  </a:lnTo>
                  <a:lnTo>
                    <a:pt x="17455" y="3952"/>
                  </a:lnTo>
                  <a:lnTo>
                    <a:pt x="17401" y="3940"/>
                  </a:lnTo>
                  <a:lnTo>
                    <a:pt x="17401" y="1722"/>
                  </a:lnTo>
                  <a:lnTo>
                    <a:pt x="17455" y="1711"/>
                  </a:lnTo>
                  <a:lnTo>
                    <a:pt x="17496" y="1700"/>
                  </a:lnTo>
                  <a:lnTo>
                    <a:pt x="17538" y="1678"/>
                  </a:lnTo>
                  <a:lnTo>
                    <a:pt x="17579" y="1645"/>
                  </a:lnTo>
                  <a:lnTo>
                    <a:pt x="17605" y="1612"/>
                  </a:lnTo>
                  <a:lnTo>
                    <a:pt x="17633" y="1579"/>
                  </a:lnTo>
                  <a:lnTo>
                    <a:pt x="17647" y="1534"/>
                  </a:lnTo>
                  <a:lnTo>
                    <a:pt x="17647" y="1446"/>
                  </a:lnTo>
                  <a:lnTo>
                    <a:pt x="17620" y="1402"/>
                  </a:lnTo>
                  <a:lnTo>
                    <a:pt x="20014" y="287"/>
                  </a:lnTo>
                  <a:lnTo>
                    <a:pt x="20096" y="353"/>
                  </a:lnTo>
                  <a:lnTo>
                    <a:pt x="20150" y="365"/>
                  </a:lnTo>
                  <a:lnTo>
                    <a:pt x="20218" y="375"/>
                  </a:lnTo>
                  <a:lnTo>
                    <a:pt x="20274" y="365"/>
                  </a:lnTo>
                  <a:lnTo>
                    <a:pt x="20328" y="343"/>
                  </a:lnTo>
                  <a:lnTo>
                    <a:pt x="20369" y="320"/>
                  </a:lnTo>
                  <a:lnTo>
                    <a:pt x="20409" y="287"/>
                  </a:lnTo>
                  <a:lnTo>
                    <a:pt x="21600" y="839"/>
                  </a:lnTo>
                  <a:lnTo>
                    <a:pt x="21600" y="784"/>
                  </a:lnTo>
                  <a:lnTo>
                    <a:pt x="20437" y="244"/>
                  </a:lnTo>
                  <a:lnTo>
                    <a:pt x="20437" y="155"/>
                  </a:lnTo>
                  <a:lnTo>
                    <a:pt x="20424" y="111"/>
                  </a:lnTo>
                  <a:lnTo>
                    <a:pt x="20409" y="88"/>
                  </a:lnTo>
                  <a:lnTo>
                    <a:pt x="20383" y="55"/>
                  </a:lnTo>
                  <a:lnTo>
                    <a:pt x="20342" y="33"/>
                  </a:lnTo>
                  <a:lnTo>
                    <a:pt x="20300" y="12"/>
                  </a:lnTo>
                  <a:lnTo>
                    <a:pt x="2025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/>
                </a:gs>
                <a:gs pos="9000">
                  <a:srgbClr val="FFFFFF"/>
                </a:gs>
                <a:gs pos="100000">
                  <a:srgbClr val="FFFFFF">
                    <a:alpha val="45098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14" name="Google Shape;79;p5"/>
            <p:cNvSpPr/>
            <p:nvPr/>
          </p:nvSpPr>
          <p:spPr>
            <a:xfrm>
              <a:off x="7506859" y="-1"/>
              <a:ext cx="1041732" cy="76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31" y="5141"/>
                  </a:moveTo>
                  <a:lnTo>
                    <a:pt x="15578" y="8466"/>
                  </a:lnTo>
                  <a:lnTo>
                    <a:pt x="15528" y="8599"/>
                  </a:lnTo>
                  <a:lnTo>
                    <a:pt x="15528" y="8867"/>
                  </a:lnTo>
                  <a:lnTo>
                    <a:pt x="15552" y="9003"/>
                  </a:lnTo>
                  <a:lnTo>
                    <a:pt x="15651" y="9204"/>
                  </a:lnTo>
                  <a:lnTo>
                    <a:pt x="15799" y="9340"/>
                  </a:lnTo>
                  <a:lnTo>
                    <a:pt x="15873" y="9372"/>
                  </a:lnTo>
                  <a:lnTo>
                    <a:pt x="15973" y="9405"/>
                  </a:lnTo>
                  <a:lnTo>
                    <a:pt x="15973" y="16190"/>
                  </a:lnTo>
                  <a:lnTo>
                    <a:pt x="15873" y="16226"/>
                  </a:lnTo>
                  <a:lnTo>
                    <a:pt x="15775" y="16258"/>
                  </a:lnTo>
                  <a:lnTo>
                    <a:pt x="15628" y="16394"/>
                  </a:lnTo>
                  <a:lnTo>
                    <a:pt x="15578" y="16527"/>
                  </a:lnTo>
                  <a:lnTo>
                    <a:pt x="15528" y="16627"/>
                  </a:lnTo>
                  <a:lnTo>
                    <a:pt x="15504" y="16763"/>
                  </a:lnTo>
                  <a:lnTo>
                    <a:pt x="15478" y="16896"/>
                  </a:lnTo>
                  <a:lnTo>
                    <a:pt x="15504" y="17032"/>
                  </a:lnTo>
                  <a:lnTo>
                    <a:pt x="15528" y="17132"/>
                  </a:lnTo>
                  <a:lnTo>
                    <a:pt x="11307" y="20457"/>
                  </a:lnTo>
                  <a:lnTo>
                    <a:pt x="11233" y="20321"/>
                  </a:lnTo>
                  <a:lnTo>
                    <a:pt x="11133" y="20221"/>
                  </a:lnTo>
                  <a:lnTo>
                    <a:pt x="11009" y="20156"/>
                  </a:lnTo>
                  <a:lnTo>
                    <a:pt x="10862" y="20121"/>
                  </a:lnTo>
                  <a:lnTo>
                    <a:pt x="10738" y="20156"/>
                  </a:lnTo>
                  <a:lnTo>
                    <a:pt x="10614" y="20221"/>
                  </a:lnTo>
                  <a:lnTo>
                    <a:pt x="10517" y="20321"/>
                  </a:lnTo>
                  <a:lnTo>
                    <a:pt x="10417" y="20457"/>
                  </a:lnTo>
                  <a:lnTo>
                    <a:pt x="6220" y="17132"/>
                  </a:lnTo>
                  <a:lnTo>
                    <a:pt x="6246" y="17032"/>
                  </a:lnTo>
                  <a:lnTo>
                    <a:pt x="6246" y="16763"/>
                  </a:lnTo>
                  <a:lnTo>
                    <a:pt x="6220" y="16627"/>
                  </a:lnTo>
                  <a:lnTo>
                    <a:pt x="6172" y="16527"/>
                  </a:lnTo>
                  <a:lnTo>
                    <a:pt x="6122" y="16427"/>
                  </a:lnTo>
                  <a:lnTo>
                    <a:pt x="6048" y="16326"/>
                  </a:lnTo>
                  <a:lnTo>
                    <a:pt x="5975" y="16258"/>
                  </a:lnTo>
                  <a:lnTo>
                    <a:pt x="5875" y="16190"/>
                  </a:lnTo>
                  <a:lnTo>
                    <a:pt x="5777" y="16190"/>
                  </a:lnTo>
                  <a:lnTo>
                    <a:pt x="5777" y="9405"/>
                  </a:lnTo>
                  <a:lnTo>
                    <a:pt x="5875" y="9372"/>
                  </a:lnTo>
                  <a:lnTo>
                    <a:pt x="5949" y="9340"/>
                  </a:lnTo>
                  <a:lnTo>
                    <a:pt x="6022" y="9272"/>
                  </a:lnTo>
                  <a:lnTo>
                    <a:pt x="6098" y="9204"/>
                  </a:lnTo>
                  <a:lnTo>
                    <a:pt x="6146" y="9104"/>
                  </a:lnTo>
                  <a:lnTo>
                    <a:pt x="6172" y="9003"/>
                  </a:lnTo>
                  <a:lnTo>
                    <a:pt x="6196" y="8867"/>
                  </a:lnTo>
                  <a:lnTo>
                    <a:pt x="6220" y="8734"/>
                  </a:lnTo>
                  <a:lnTo>
                    <a:pt x="6196" y="8599"/>
                  </a:lnTo>
                  <a:lnTo>
                    <a:pt x="6172" y="8466"/>
                  </a:lnTo>
                  <a:lnTo>
                    <a:pt x="10393" y="5173"/>
                  </a:lnTo>
                  <a:lnTo>
                    <a:pt x="10491" y="5309"/>
                  </a:lnTo>
                  <a:lnTo>
                    <a:pt x="10591" y="5410"/>
                  </a:lnTo>
                  <a:lnTo>
                    <a:pt x="10714" y="5510"/>
                  </a:lnTo>
                  <a:lnTo>
                    <a:pt x="11009" y="5510"/>
                  </a:lnTo>
                  <a:lnTo>
                    <a:pt x="11257" y="5309"/>
                  </a:lnTo>
                  <a:lnTo>
                    <a:pt x="11331" y="5141"/>
                  </a:lnTo>
                  <a:close/>
                  <a:moveTo>
                    <a:pt x="543" y="0"/>
                  </a:moveTo>
                  <a:lnTo>
                    <a:pt x="543" y="3998"/>
                  </a:lnTo>
                  <a:lnTo>
                    <a:pt x="419" y="3998"/>
                  </a:lnTo>
                  <a:lnTo>
                    <a:pt x="321" y="4066"/>
                  </a:lnTo>
                  <a:lnTo>
                    <a:pt x="247" y="4134"/>
                  </a:lnTo>
                  <a:lnTo>
                    <a:pt x="148" y="4234"/>
                  </a:lnTo>
                  <a:lnTo>
                    <a:pt x="98" y="4335"/>
                  </a:lnTo>
                  <a:lnTo>
                    <a:pt x="50" y="4468"/>
                  </a:lnTo>
                  <a:lnTo>
                    <a:pt x="24" y="4603"/>
                  </a:lnTo>
                  <a:lnTo>
                    <a:pt x="0" y="4772"/>
                  </a:lnTo>
                  <a:lnTo>
                    <a:pt x="24" y="4940"/>
                  </a:lnTo>
                  <a:lnTo>
                    <a:pt x="50" y="5073"/>
                  </a:lnTo>
                  <a:lnTo>
                    <a:pt x="98" y="5209"/>
                  </a:lnTo>
                  <a:lnTo>
                    <a:pt x="174" y="5309"/>
                  </a:lnTo>
                  <a:lnTo>
                    <a:pt x="247" y="5410"/>
                  </a:lnTo>
                  <a:lnTo>
                    <a:pt x="345" y="5478"/>
                  </a:lnTo>
                  <a:lnTo>
                    <a:pt x="469" y="5542"/>
                  </a:lnTo>
                  <a:lnTo>
                    <a:pt x="740" y="5542"/>
                  </a:lnTo>
                  <a:lnTo>
                    <a:pt x="987" y="5342"/>
                  </a:lnTo>
                  <a:lnTo>
                    <a:pt x="1085" y="5173"/>
                  </a:lnTo>
                  <a:lnTo>
                    <a:pt x="5282" y="8466"/>
                  </a:lnTo>
                  <a:lnTo>
                    <a:pt x="5232" y="8599"/>
                  </a:lnTo>
                  <a:lnTo>
                    <a:pt x="5232" y="8867"/>
                  </a:lnTo>
                  <a:lnTo>
                    <a:pt x="5258" y="9003"/>
                  </a:lnTo>
                  <a:lnTo>
                    <a:pt x="5308" y="9104"/>
                  </a:lnTo>
                  <a:lnTo>
                    <a:pt x="5356" y="9204"/>
                  </a:lnTo>
                  <a:lnTo>
                    <a:pt x="5430" y="9272"/>
                  </a:lnTo>
                  <a:lnTo>
                    <a:pt x="5506" y="9340"/>
                  </a:lnTo>
                  <a:lnTo>
                    <a:pt x="5580" y="9405"/>
                  </a:lnTo>
                  <a:lnTo>
                    <a:pt x="5677" y="9405"/>
                  </a:lnTo>
                  <a:lnTo>
                    <a:pt x="5677" y="16190"/>
                  </a:lnTo>
                  <a:lnTo>
                    <a:pt x="5580" y="16190"/>
                  </a:lnTo>
                  <a:lnTo>
                    <a:pt x="5480" y="16258"/>
                  </a:lnTo>
                  <a:lnTo>
                    <a:pt x="5332" y="16394"/>
                  </a:lnTo>
                  <a:lnTo>
                    <a:pt x="5282" y="16495"/>
                  </a:lnTo>
                  <a:lnTo>
                    <a:pt x="5232" y="16627"/>
                  </a:lnTo>
                  <a:lnTo>
                    <a:pt x="5208" y="16763"/>
                  </a:lnTo>
                  <a:lnTo>
                    <a:pt x="5185" y="16896"/>
                  </a:lnTo>
                  <a:lnTo>
                    <a:pt x="5208" y="17032"/>
                  </a:lnTo>
                  <a:lnTo>
                    <a:pt x="5232" y="17165"/>
                  </a:lnTo>
                  <a:lnTo>
                    <a:pt x="5282" y="17301"/>
                  </a:lnTo>
                  <a:lnTo>
                    <a:pt x="5430" y="17501"/>
                  </a:lnTo>
                  <a:lnTo>
                    <a:pt x="5530" y="17569"/>
                  </a:lnTo>
                  <a:lnTo>
                    <a:pt x="5627" y="17602"/>
                  </a:lnTo>
                  <a:lnTo>
                    <a:pt x="5875" y="17602"/>
                  </a:lnTo>
                  <a:lnTo>
                    <a:pt x="5998" y="17534"/>
                  </a:lnTo>
                  <a:lnTo>
                    <a:pt x="6098" y="17401"/>
                  </a:lnTo>
                  <a:lnTo>
                    <a:pt x="6172" y="17265"/>
                  </a:lnTo>
                  <a:lnTo>
                    <a:pt x="10369" y="20558"/>
                  </a:lnTo>
                  <a:lnTo>
                    <a:pt x="10343" y="20693"/>
                  </a:lnTo>
                  <a:lnTo>
                    <a:pt x="10319" y="20859"/>
                  </a:lnTo>
                  <a:lnTo>
                    <a:pt x="10343" y="21027"/>
                  </a:lnTo>
                  <a:lnTo>
                    <a:pt x="10369" y="21163"/>
                  </a:lnTo>
                  <a:lnTo>
                    <a:pt x="10417" y="21296"/>
                  </a:lnTo>
                  <a:lnTo>
                    <a:pt x="10567" y="21500"/>
                  </a:lnTo>
                  <a:lnTo>
                    <a:pt x="10664" y="21565"/>
                  </a:lnTo>
                  <a:lnTo>
                    <a:pt x="10764" y="21600"/>
                  </a:lnTo>
                  <a:lnTo>
                    <a:pt x="10986" y="21600"/>
                  </a:lnTo>
                  <a:lnTo>
                    <a:pt x="11083" y="21565"/>
                  </a:lnTo>
                  <a:lnTo>
                    <a:pt x="11183" y="21500"/>
                  </a:lnTo>
                  <a:lnTo>
                    <a:pt x="11257" y="21396"/>
                  </a:lnTo>
                  <a:lnTo>
                    <a:pt x="11331" y="21296"/>
                  </a:lnTo>
                  <a:lnTo>
                    <a:pt x="11381" y="21163"/>
                  </a:lnTo>
                  <a:lnTo>
                    <a:pt x="11404" y="21027"/>
                  </a:lnTo>
                  <a:lnTo>
                    <a:pt x="11404" y="20726"/>
                  </a:lnTo>
                  <a:lnTo>
                    <a:pt x="11357" y="20558"/>
                  </a:lnTo>
                  <a:lnTo>
                    <a:pt x="15578" y="17265"/>
                  </a:lnTo>
                  <a:lnTo>
                    <a:pt x="15651" y="17401"/>
                  </a:lnTo>
                  <a:lnTo>
                    <a:pt x="15749" y="17501"/>
                  </a:lnTo>
                  <a:lnTo>
                    <a:pt x="15873" y="17569"/>
                  </a:lnTo>
                  <a:lnTo>
                    <a:pt x="16023" y="17602"/>
                  </a:lnTo>
                  <a:lnTo>
                    <a:pt x="16120" y="17602"/>
                  </a:lnTo>
                  <a:lnTo>
                    <a:pt x="16220" y="17534"/>
                  </a:lnTo>
                  <a:lnTo>
                    <a:pt x="16294" y="17469"/>
                  </a:lnTo>
                  <a:lnTo>
                    <a:pt x="16392" y="17401"/>
                  </a:lnTo>
                  <a:lnTo>
                    <a:pt x="16441" y="17301"/>
                  </a:lnTo>
                  <a:lnTo>
                    <a:pt x="16491" y="17165"/>
                  </a:lnTo>
                  <a:lnTo>
                    <a:pt x="16515" y="17032"/>
                  </a:lnTo>
                  <a:lnTo>
                    <a:pt x="16539" y="16896"/>
                  </a:lnTo>
                  <a:lnTo>
                    <a:pt x="16515" y="16763"/>
                  </a:lnTo>
                  <a:lnTo>
                    <a:pt x="16491" y="16627"/>
                  </a:lnTo>
                  <a:lnTo>
                    <a:pt x="16465" y="16527"/>
                  </a:lnTo>
                  <a:lnTo>
                    <a:pt x="16392" y="16427"/>
                  </a:lnTo>
                  <a:lnTo>
                    <a:pt x="16342" y="16326"/>
                  </a:lnTo>
                  <a:lnTo>
                    <a:pt x="16244" y="16258"/>
                  </a:lnTo>
                  <a:lnTo>
                    <a:pt x="16170" y="16226"/>
                  </a:lnTo>
                  <a:lnTo>
                    <a:pt x="16070" y="16190"/>
                  </a:lnTo>
                  <a:lnTo>
                    <a:pt x="16070" y="9405"/>
                  </a:lnTo>
                  <a:lnTo>
                    <a:pt x="16170" y="9372"/>
                  </a:lnTo>
                  <a:lnTo>
                    <a:pt x="16244" y="9340"/>
                  </a:lnTo>
                  <a:lnTo>
                    <a:pt x="16318" y="9272"/>
                  </a:lnTo>
                  <a:lnTo>
                    <a:pt x="16368" y="9204"/>
                  </a:lnTo>
                  <a:lnTo>
                    <a:pt x="16418" y="9104"/>
                  </a:lnTo>
                  <a:lnTo>
                    <a:pt x="16465" y="9003"/>
                  </a:lnTo>
                  <a:lnTo>
                    <a:pt x="16491" y="8867"/>
                  </a:lnTo>
                  <a:lnTo>
                    <a:pt x="16491" y="8599"/>
                  </a:lnTo>
                  <a:lnTo>
                    <a:pt x="16465" y="8498"/>
                  </a:lnTo>
                  <a:lnTo>
                    <a:pt x="20786" y="5073"/>
                  </a:lnTo>
                  <a:lnTo>
                    <a:pt x="20860" y="5209"/>
                  </a:lnTo>
                  <a:lnTo>
                    <a:pt x="20934" y="5274"/>
                  </a:lnTo>
                  <a:lnTo>
                    <a:pt x="21034" y="5342"/>
                  </a:lnTo>
                  <a:lnTo>
                    <a:pt x="21157" y="5374"/>
                  </a:lnTo>
                  <a:lnTo>
                    <a:pt x="21231" y="5342"/>
                  </a:lnTo>
                  <a:lnTo>
                    <a:pt x="21329" y="5309"/>
                  </a:lnTo>
                  <a:lnTo>
                    <a:pt x="21403" y="5274"/>
                  </a:lnTo>
                  <a:lnTo>
                    <a:pt x="21452" y="5173"/>
                  </a:lnTo>
                  <a:lnTo>
                    <a:pt x="21526" y="5105"/>
                  </a:lnTo>
                  <a:lnTo>
                    <a:pt x="21552" y="5005"/>
                  </a:lnTo>
                  <a:lnTo>
                    <a:pt x="21576" y="4905"/>
                  </a:lnTo>
                  <a:lnTo>
                    <a:pt x="21600" y="4772"/>
                  </a:lnTo>
                  <a:lnTo>
                    <a:pt x="21576" y="4671"/>
                  </a:lnTo>
                  <a:lnTo>
                    <a:pt x="21552" y="4568"/>
                  </a:lnTo>
                  <a:lnTo>
                    <a:pt x="21476" y="4367"/>
                  </a:lnTo>
                  <a:lnTo>
                    <a:pt x="21355" y="4267"/>
                  </a:lnTo>
                  <a:lnTo>
                    <a:pt x="21205" y="4199"/>
                  </a:lnTo>
                  <a:lnTo>
                    <a:pt x="21205" y="0"/>
                  </a:lnTo>
                  <a:lnTo>
                    <a:pt x="21107" y="0"/>
                  </a:lnTo>
                  <a:lnTo>
                    <a:pt x="21107" y="4166"/>
                  </a:lnTo>
                  <a:lnTo>
                    <a:pt x="21034" y="4199"/>
                  </a:lnTo>
                  <a:lnTo>
                    <a:pt x="20960" y="4234"/>
                  </a:lnTo>
                  <a:lnTo>
                    <a:pt x="20836" y="4367"/>
                  </a:lnTo>
                  <a:lnTo>
                    <a:pt x="20762" y="4536"/>
                  </a:lnTo>
                  <a:lnTo>
                    <a:pt x="20736" y="4671"/>
                  </a:lnTo>
                  <a:lnTo>
                    <a:pt x="20712" y="4772"/>
                  </a:lnTo>
                  <a:lnTo>
                    <a:pt x="20736" y="4973"/>
                  </a:lnTo>
                  <a:lnTo>
                    <a:pt x="16418" y="8365"/>
                  </a:lnTo>
                  <a:lnTo>
                    <a:pt x="16342" y="8265"/>
                  </a:lnTo>
                  <a:lnTo>
                    <a:pt x="16244" y="8165"/>
                  </a:lnTo>
                  <a:lnTo>
                    <a:pt x="16120" y="8097"/>
                  </a:lnTo>
                  <a:lnTo>
                    <a:pt x="15899" y="8097"/>
                  </a:lnTo>
                  <a:lnTo>
                    <a:pt x="15799" y="8165"/>
                  </a:lnTo>
                  <a:lnTo>
                    <a:pt x="15701" y="8230"/>
                  </a:lnTo>
                  <a:lnTo>
                    <a:pt x="15628" y="8365"/>
                  </a:lnTo>
                  <a:lnTo>
                    <a:pt x="11381" y="5040"/>
                  </a:lnTo>
                  <a:lnTo>
                    <a:pt x="11404" y="4905"/>
                  </a:lnTo>
                  <a:lnTo>
                    <a:pt x="11430" y="4772"/>
                  </a:lnTo>
                  <a:lnTo>
                    <a:pt x="11404" y="4636"/>
                  </a:lnTo>
                  <a:lnTo>
                    <a:pt x="11381" y="4503"/>
                  </a:lnTo>
                  <a:lnTo>
                    <a:pt x="11331" y="4367"/>
                  </a:lnTo>
                  <a:lnTo>
                    <a:pt x="11281" y="4267"/>
                  </a:lnTo>
                  <a:lnTo>
                    <a:pt x="11207" y="4166"/>
                  </a:lnTo>
                  <a:lnTo>
                    <a:pt x="11109" y="4099"/>
                  </a:lnTo>
                  <a:lnTo>
                    <a:pt x="11035" y="4066"/>
                  </a:lnTo>
                  <a:lnTo>
                    <a:pt x="10936" y="4031"/>
                  </a:lnTo>
                  <a:lnTo>
                    <a:pt x="10936" y="0"/>
                  </a:lnTo>
                  <a:lnTo>
                    <a:pt x="10838" y="0"/>
                  </a:lnTo>
                  <a:lnTo>
                    <a:pt x="10838" y="4031"/>
                  </a:lnTo>
                  <a:lnTo>
                    <a:pt x="10714" y="4031"/>
                  </a:lnTo>
                  <a:lnTo>
                    <a:pt x="10614" y="4099"/>
                  </a:lnTo>
                  <a:lnTo>
                    <a:pt x="10541" y="4166"/>
                  </a:lnTo>
                  <a:lnTo>
                    <a:pt x="10393" y="4367"/>
                  </a:lnTo>
                  <a:lnTo>
                    <a:pt x="10343" y="4503"/>
                  </a:lnTo>
                  <a:lnTo>
                    <a:pt x="10319" y="4636"/>
                  </a:lnTo>
                  <a:lnTo>
                    <a:pt x="10319" y="4905"/>
                  </a:lnTo>
                  <a:lnTo>
                    <a:pt x="10343" y="5040"/>
                  </a:lnTo>
                  <a:lnTo>
                    <a:pt x="6122" y="8365"/>
                  </a:lnTo>
                  <a:lnTo>
                    <a:pt x="6048" y="8265"/>
                  </a:lnTo>
                  <a:lnTo>
                    <a:pt x="5949" y="8165"/>
                  </a:lnTo>
                  <a:lnTo>
                    <a:pt x="5851" y="8097"/>
                  </a:lnTo>
                  <a:lnTo>
                    <a:pt x="5603" y="8097"/>
                  </a:lnTo>
                  <a:lnTo>
                    <a:pt x="5506" y="8165"/>
                  </a:lnTo>
                  <a:lnTo>
                    <a:pt x="5406" y="8230"/>
                  </a:lnTo>
                  <a:lnTo>
                    <a:pt x="5332" y="8365"/>
                  </a:lnTo>
                  <a:lnTo>
                    <a:pt x="1111" y="5040"/>
                  </a:lnTo>
                  <a:lnTo>
                    <a:pt x="1161" y="4905"/>
                  </a:lnTo>
                  <a:lnTo>
                    <a:pt x="1161" y="4636"/>
                  </a:lnTo>
                  <a:lnTo>
                    <a:pt x="1111" y="4468"/>
                  </a:lnTo>
                  <a:lnTo>
                    <a:pt x="1061" y="4367"/>
                  </a:lnTo>
                  <a:lnTo>
                    <a:pt x="1011" y="4234"/>
                  </a:lnTo>
                  <a:lnTo>
                    <a:pt x="938" y="4134"/>
                  </a:lnTo>
                  <a:lnTo>
                    <a:pt x="840" y="4066"/>
                  </a:lnTo>
                  <a:lnTo>
                    <a:pt x="740" y="3998"/>
                  </a:lnTo>
                  <a:lnTo>
                    <a:pt x="642" y="3998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15" name="Google Shape;80;p5"/>
            <p:cNvSpPr/>
            <p:nvPr/>
          </p:nvSpPr>
          <p:spPr>
            <a:xfrm>
              <a:off x="6516299" y="2293128"/>
              <a:ext cx="2627616" cy="285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1" y="280"/>
                  </a:moveTo>
                  <a:lnTo>
                    <a:pt x="16393" y="1200"/>
                  </a:lnTo>
                  <a:lnTo>
                    <a:pt x="16383" y="1255"/>
                  </a:lnTo>
                  <a:lnTo>
                    <a:pt x="16393" y="1299"/>
                  </a:lnTo>
                  <a:lnTo>
                    <a:pt x="16422" y="1344"/>
                  </a:lnTo>
                  <a:lnTo>
                    <a:pt x="16462" y="1371"/>
                  </a:lnTo>
                  <a:lnTo>
                    <a:pt x="16511" y="1390"/>
                  </a:lnTo>
                  <a:lnTo>
                    <a:pt x="16511" y="3284"/>
                  </a:lnTo>
                  <a:lnTo>
                    <a:pt x="16482" y="3284"/>
                  </a:lnTo>
                  <a:lnTo>
                    <a:pt x="16452" y="3293"/>
                  </a:lnTo>
                  <a:lnTo>
                    <a:pt x="16403" y="3330"/>
                  </a:lnTo>
                  <a:lnTo>
                    <a:pt x="16364" y="3384"/>
                  </a:lnTo>
                  <a:lnTo>
                    <a:pt x="16364" y="3411"/>
                  </a:lnTo>
                  <a:lnTo>
                    <a:pt x="16354" y="3438"/>
                  </a:lnTo>
                  <a:lnTo>
                    <a:pt x="16364" y="3465"/>
                  </a:lnTo>
                  <a:lnTo>
                    <a:pt x="16364" y="3492"/>
                  </a:lnTo>
                  <a:lnTo>
                    <a:pt x="14652" y="4412"/>
                  </a:lnTo>
                  <a:lnTo>
                    <a:pt x="14612" y="4385"/>
                  </a:lnTo>
                  <a:lnTo>
                    <a:pt x="14583" y="4358"/>
                  </a:lnTo>
                  <a:lnTo>
                    <a:pt x="14534" y="4340"/>
                  </a:lnTo>
                  <a:lnTo>
                    <a:pt x="14446" y="4340"/>
                  </a:lnTo>
                  <a:lnTo>
                    <a:pt x="14406" y="4358"/>
                  </a:lnTo>
                  <a:lnTo>
                    <a:pt x="14368" y="4376"/>
                  </a:lnTo>
                  <a:lnTo>
                    <a:pt x="14338" y="4412"/>
                  </a:lnTo>
                  <a:lnTo>
                    <a:pt x="12615" y="3492"/>
                  </a:lnTo>
                  <a:lnTo>
                    <a:pt x="12625" y="3438"/>
                  </a:lnTo>
                  <a:lnTo>
                    <a:pt x="12625" y="3411"/>
                  </a:lnTo>
                  <a:lnTo>
                    <a:pt x="12615" y="3384"/>
                  </a:lnTo>
                  <a:lnTo>
                    <a:pt x="12586" y="3330"/>
                  </a:lnTo>
                  <a:lnTo>
                    <a:pt x="12537" y="3303"/>
                  </a:lnTo>
                  <a:lnTo>
                    <a:pt x="12478" y="3284"/>
                  </a:lnTo>
                  <a:lnTo>
                    <a:pt x="12478" y="1408"/>
                  </a:lnTo>
                  <a:lnTo>
                    <a:pt x="12537" y="1399"/>
                  </a:lnTo>
                  <a:lnTo>
                    <a:pt x="12586" y="1363"/>
                  </a:lnTo>
                  <a:lnTo>
                    <a:pt x="12615" y="1309"/>
                  </a:lnTo>
                  <a:lnTo>
                    <a:pt x="12625" y="1282"/>
                  </a:lnTo>
                  <a:lnTo>
                    <a:pt x="12625" y="1218"/>
                  </a:lnTo>
                  <a:lnTo>
                    <a:pt x="12615" y="1191"/>
                  </a:lnTo>
                  <a:lnTo>
                    <a:pt x="14328" y="280"/>
                  </a:lnTo>
                  <a:lnTo>
                    <a:pt x="14357" y="316"/>
                  </a:lnTo>
                  <a:lnTo>
                    <a:pt x="14397" y="343"/>
                  </a:lnTo>
                  <a:lnTo>
                    <a:pt x="14436" y="361"/>
                  </a:lnTo>
                  <a:lnTo>
                    <a:pt x="14495" y="370"/>
                  </a:lnTo>
                  <a:lnTo>
                    <a:pt x="14543" y="361"/>
                  </a:lnTo>
                  <a:lnTo>
                    <a:pt x="14592" y="343"/>
                  </a:lnTo>
                  <a:lnTo>
                    <a:pt x="14632" y="316"/>
                  </a:lnTo>
                  <a:lnTo>
                    <a:pt x="14661" y="280"/>
                  </a:lnTo>
                  <a:close/>
                  <a:moveTo>
                    <a:pt x="8544" y="3537"/>
                  </a:moveTo>
                  <a:lnTo>
                    <a:pt x="10266" y="4458"/>
                  </a:lnTo>
                  <a:lnTo>
                    <a:pt x="10257" y="4511"/>
                  </a:lnTo>
                  <a:lnTo>
                    <a:pt x="10266" y="4565"/>
                  </a:lnTo>
                  <a:lnTo>
                    <a:pt x="10295" y="4602"/>
                  </a:lnTo>
                  <a:lnTo>
                    <a:pt x="10344" y="4638"/>
                  </a:lnTo>
                  <a:lnTo>
                    <a:pt x="10393" y="4647"/>
                  </a:lnTo>
                  <a:lnTo>
                    <a:pt x="10393" y="6542"/>
                  </a:lnTo>
                  <a:lnTo>
                    <a:pt x="10364" y="6542"/>
                  </a:lnTo>
                  <a:lnTo>
                    <a:pt x="10335" y="6551"/>
                  </a:lnTo>
                  <a:lnTo>
                    <a:pt x="10286" y="6586"/>
                  </a:lnTo>
                  <a:lnTo>
                    <a:pt x="10247" y="6641"/>
                  </a:lnTo>
                  <a:lnTo>
                    <a:pt x="10237" y="6668"/>
                  </a:lnTo>
                  <a:lnTo>
                    <a:pt x="10237" y="6722"/>
                  </a:lnTo>
                  <a:lnTo>
                    <a:pt x="10247" y="6749"/>
                  </a:lnTo>
                  <a:lnTo>
                    <a:pt x="8544" y="7660"/>
                  </a:lnTo>
                  <a:lnTo>
                    <a:pt x="8514" y="7625"/>
                  </a:lnTo>
                  <a:lnTo>
                    <a:pt x="8476" y="7597"/>
                  </a:lnTo>
                  <a:lnTo>
                    <a:pt x="8427" y="7579"/>
                  </a:lnTo>
                  <a:lnTo>
                    <a:pt x="8378" y="7570"/>
                  </a:lnTo>
                  <a:lnTo>
                    <a:pt x="8319" y="7579"/>
                  </a:lnTo>
                  <a:lnTo>
                    <a:pt x="8270" y="7597"/>
                  </a:lnTo>
                  <a:lnTo>
                    <a:pt x="8230" y="7625"/>
                  </a:lnTo>
                  <a:lnTo>
                    <a:pt x="8201" y="7660"/>
                  </a:lnTo>
                  <a:lnTo>
                    <a:pt x="6508" y="6758"/>
                  </a:lnTo>
                  <a:lnTo>
                    <a:pt x="6518" y="6722"/>
                  </a:lnTo>
                  <a:lnTo>
                    <a:pt x="6518" y="6668"/>
                  </a:lnTo>
                  <a:lnTo>
                    <a:pt x="6508" y="6632"/>
                  </a:lnTo>
                  <a:lnTo>
                    <a:pt x="6488" y="6605"/>
                  </a:lnTo>
                  <a:lnTo>
                    <a:pt x="6469" y="6586"/>
                  </a:lnTo>
                  <a:lnTo>
                    <a:pt x="6420" y="6551"/>
                  </a:lnTo>
                  <a:lnTo>
                    <a:pt x="6391" y="6532"/>
                  </a:lnTo>
                  <a:lnTo>
                    <a:pt x="6351" y="6532"/>
                  </a:lnTo>
                  <a:lnTo>
                    <a:pt x="6351" y="4701"/>
                  </a:lnTo>
                  <a:lnTo>
                    <a:pt x="6391" y="4701"/>
                  </a:lnTo>
                  <a:lnTo>
                    <a:pt x="6430" y="4683"/>
                  </a:lnTo>
                  <a:lnTo>
                    <a:pt x="6459" y="4665"/>
                  </a:lnTo>
                  <a:lnTo>
                    <a:pt x="6488" y="4638"/>
                  </a:lnTo>
                  <a:lnTo>
                    <a:pt x="6518" y="4611"/>
                  </a:lnTo>
                  <a:lnTo>
                    <a:pt x="6528" y="4584"/>
                  </a:lnTo>
                  <a:lnTo>
                    <a:pt x="6548" y="4548"/>
                  </a:lnTo>
                  <a:lnTo>
                    <a:pt x="6548" y="4511"/>
                  </a:lnTo>
                  <a:lnTo>
                    <a:pt x="6537" y="4466"/>
                  </a:lnTo>
                  <a:lnTo>
                    <a:pt x="6528" y="4431"/>
                  </a:lnTo>
                  <a:lnTo>
                    <a:pt x="8201" y="3546"/>
                  </a:lnTo>
                  <a:lnTo>
                    <a:pt x="8230" y="3573"/>
                  </a:lnTo>
                  <a:lnTo>
                    <a:pt x="8270" y="3600"/>
                  </a:lnTo>
                  <a:lnTo>
                    <a:pt x="8319" y="3618"/>
                  </a:lnTo>
                  <a:lnTo>
                    <a:pt x="8378" y="3627"/>
                  </a:lnTo>
                  <a:lnTo>
                    <a:pt x="8427" y="3618"/>
                  </a:lnTo>
                  <a:lnTo>
                    <a:pt x="8476" y="3600"/>
                  </a:lnTo>
                  <a:lnTo>
                    <a:pt x="8514" y="3573"/>
                  </a:lnTo>
                  <a:lnTo>
                    <a:pt x="8544" y="3537"/>
                  </a:lnTo>
                  <a:close/>
                  <a:moveTo>
                    <a:pt x="12596" y="3528"/>
                  </a:moveTo>
                  <a:lnTo>
                    <a:pt x="14319" y="4439"/>
                  </a:lnTo>
                  <a:lnTo>
                    <a:pt x="14308" y="4476"/>
                  </a:lnTo>
                  <a:lnTo>
                    <a:pt x="14299" y="4511"/>
                  </a:lnTo>
                  <a:lnTo>
                    <a:pt x="14308" y="4538"/>
                  </a:lnTo>
                  <a:lnTo>
                    <a:pt x="14319" y="4575"/>
                  </a:lnTo>
                  <a:lnTo>
                    <a:pt x="14328" y="4602"/>
                  </a:lnTo>
                  <a:lnTo>
                    <a:pt x="14348" y="4629"/>
                  </a:lnTo>
                  <a:lnTo>
                    <a:pt x="14377" y="4647"/>
                  </a:lnTo>
                  <a:lnTo>
                    <a:pt x="14406" y="4665"/>
                  </a:lnTo>
                  <a:lnTo>
                    <a:pt x="14436" y="4674"/>
                  </a:lnTo>
                  <a:lnTo>
                    <a:pt x="14475" y="4683"/>
                  </a:lnTo>
                  <a:lnTo>
                    <a:pt x="14475" y="6532"/>
                  </a:lnTo>
                  <a:lnTo>
                    <a:pt x="14436" y="6532"/>
                  </a:lnTo>
                  <a:lnTo>
                    <a:pt x="14406" y="6542"/>
                  </a:lnTo>
                  <a:lnTo>
                    <a:pt x="14377" y="6559"/>
                  </a:lnTo>
                  <a:lnTo>
                    <a:pt x="14357" y="6578"/>
                  </a:lnTo>
                  <a:lnTo>
                    <a:pt x="14338" y="6605"/>
                  </a:lnTo>
                  <a:lnTo>
                    <a:pt x="14319" y="6632"/>
                  </a:lnTo>
                  <a:lnTo>
                    <a:pt x="14308" y="6668"/>
                  </a:lnTo>
                  <a:lnTo>
                    <a:pt x="14308" y="6731"/>
                  </a:lnTo>
                  <a:lnTo>
                    <a:pt x="14319" y="6758"/>
                  </a:lnTo>
                  <a:lnTo>
                    <a:pt x="12615" y="7660"/>
                  </a:lnTo>
                  <a:lnTo>
                    <a:pt x="12586" y="7633"/>
                  </a:lnTo>
                  <a:lnTo>
                    <a:pt x="12547" y="7606"/>
                  </a:lnTo>
                  <a:lnTo>
                    <a:pt x="12498" y="7588"/>
                  </a:lnTo>
                  <a:lnTo>
                    <a:pt x="12449" y="7579"/>
                  </a:lnTo>
                  <a:lnTo>
                    <a:pt x="12400" y="7588"/>
                  </a:lnTo>
                  <a:lnTo>
                    <a:pt x="12361" y="7606"/>
                  </a:lnTo>
                  <a:lnTo>
                    <a:pt x="12322" y="7633"/>
                  </a:lnTo>
                  <a:lnTo>
                    <a:pt x="12292" y="7660"/>
                  </a:lnTo>
                  <a:lnTo>
                    <a:pt x="10579" y="6749"/>
                  </a:lnTo>
                  <a:lnTo>
                    <a:pt x="10590" y="6695"/>
                  </a:lnTo>
                  <a:lnTo>
                    <a:pt x="10579" y="6668"/>
                  </a:lnTo>
                  <a:lnTo>
                    <a:pt x="10579" y="6641"/>
                  </a:lnTo>
                  <a:lnTo>
                    <a:pt x="10541" y="6586"/>
                  </a:lnTo>
                  <a:lnTo>
                    <a:pt x="10492" y="6559"/>
                  </a:lnTo>
                  <a:lnTo>
                    <a:pt x="10433" y="6542"/>
                  </a:lnTo>
                  <a:lnTo>
                    <a:pt x="10433" y="4647"/>
                  </a:lnTo>
                  <a:lnTo>
                    <a:pt x="10492" y="4629"/>
                  </a:lnTo>
                  <a:lnTo>
                    <a:pt x="10530" y="4602"/>
                  </a:lnTo>
                  <a:lnTo>
                    <a:pt x="10560" y="4557"/>
                  </a:lnTo>
                  <a:lnTo>
                    <a:pt x="10570" y="4511"/>
                  </a:lnTo>
                  <a:lnTo>
                    <a:pt x="10560" y="4458"/>
                  </a:lnTo>
                  <a:lnTo>
                    <a:pt x="12302" y="3528"/>
                  </a:lnTo>
                  <a:lnTo>
                    <a:pt x="12332" y="3555"/>
                  </a:lnTo>
                  <a:lnTo>
                    <a:pt x="12371" y="3582"/>
                  </a:lnTo>
                  <a:lnTo>
                    <a:pt x="12410" y="3591"/>
                  </a:lnTo>
                  <a:lnTo>
                    <a:pt x="12449" y="3600"/>
                  </a:lnTo>
                  <a:lnTo>
                    <a:pt x="12498" y="3591"/>
                  </a:lnTo>
                  <a:lnTo>
                    <a:pt x="12537" y="3582"/>
                  </a:lnTo>
                  <a:lnTo>
                    <a:pt x="12567" y="3555"/>
                  </a:lnTo>
                  <a:lnTo>
                    <a:pt x="12596" y="3528"/>
                  </a:lnTo>
                  <a:close/>
                  <a:moveTo>
                    <a:pt x="16677" y="3528"/>
                  </a:moveTo>
                  <a:lnTo>
                    <a:pt x="18439" y="4458"/>
                  </a:lnTo>
                  <a:lnTo>
                    <a:pt x="18429" y="4511"/>
                  </a:lnTo>
                  <a:lnTo>
                    <a:pt x="18439" y="4557"/>
                  </a:lnTo>
                  <a:lnTo>
                    <a:pt x="18459" y="4602"/>
                  </a:lnTo>
                  <a:lnTo>
                    <a:pt x="18507" y="4629"/>
                  </a:lnTo>
                  <a:lnTo>
                    <a:pt x="18556" y="4638"/>
                  </a:lnTo>
                  <a:lnTo>
                    <a:pt x="18556" y="6551"/>
                  </a:lnTo>
                  <a:lnTo>
                    <a:pt x="18497" y="6569"/>
                  </a:lnTo>
                  <a:lnTo>
                    <a:pt x="18448" y="6596"/>
                  </a:lnTo>
                  <a:lnTo>
                    <a:pt x="18419" y="6641"/>
                  </a:lnTo>
                  <a:lnTo>
                    <a:pt x="18410" y="6695"/>
                  </a:lnTo>
                  <a:lnTo>
                    <a:pt x="18419" y="6749"/>
                  </a:lnTo>
                  <a:lnTo>
                    <a:pt x="16706" y="7660"/>
                  </a:lnTo>
                  <a:lnTo>
                    <a:pt x="16667" y="7625"/>
                  </a:lnTo>
                  <a:lnTo>
                    <a:pt x="16628" y="7597"/>
                  </a:lnTo>
                  <a:lnTo>
                    <a:pt x="16579" y="7579"/>
                  </a:lnTo>
                  <a:lnTo>
                    <a:pt x="16531" y="7570"/>
                  </a:lnTo>
                  <a:lnTo>
                    <a:pt x="16482" y="7579"/>
                  </a:lnTo>
                  <a:lnTo>
                    <a:pt x="16433" y="7597"/>
                  </a:lnTo>
                  <a:lnTo>
                    <a:pt x="16393" y="7625"/>
                  </a:lnTo>
                  <a:lnTo>
                    <a:pt x="16354" y="7660"/>
                  </a:lnTo>
                  <a:lnTo>
                    <a:pt x="14661" y="6758"/>
                  </a:lnTo>
                  <a:lnTo>
                    <a:pt x="14670" y="6722"/>
                  </a:lnTo>
                  <a:lnTo>
                    <a:pt x="14670" y="6668"/>
                  </a:lnTo>
                  <a:lnTo>
                    <a:pt x="14661" y="6632"/>
                  </a:lnTo>
                  <a:lnTo>
                    <a:pt x="14652" y="6605"/>
                  </a:lnTo>
                  <a:lnTo>
                    <a:pt x="14632" y="6586"/>
                  </a:lnTo>
                  <a:lnTo>
                    <a:pt x="14573" y="6551"/>
                  </a:lnTo>
                  <a:lnTo>
                    <a:pt x="14543" y="6532"/>
                  </a:lnTo>
                  <a:lnTo>
                    <a:pt x="14514" y="6532"/>
                  </a:lnTo>
                  <a:lnTo>
                    <a:pt x="14514" y="4683"/>
                  </a:lnTo>
                  <a:lnTo>
                    <a:pt x="14543" y="4674"/>
                  </a:lnTo>
                  <a:lnTo>
                    <a:pt x="14583" y="4665"/>
                  </a:lnTo>
                  <a:lnTo>
                    <a:pt x="14602" y="4647"/>
                  </a:lnTo>
                  <a:lnTo>
                    <a:pt x="14652" y="4602"/>
                  </a:lnTo>
                  <a:lnTo>
                    <a:pt x="14670" y="4575"/>
                  </a:lnTo>
                  <a:lnTo>
                    <a:pt x="14670" y="4538"/>
                  </a:lnTo>
                  <a:lnTo>
                    <a:pt x="14681" y="4511"/>
                  </a:lnTo>
                  <a:lnTo>
                    <a:pt x="14670" y="4476"/>
                  </a:lnTo>
                  <a:lnTo>
                    <a:pt x="14661" y="4448"/>
                  </a:lnTo>
                  <a:lnTo>
                    <a:pt x="16383" y="3528"/>
                  </a:lnTo>
                  <a:lnTo>
                    <a:pt x="16442" y="3582"/>
                  </a:lnTo>
                  <a:lnTo>
                    <a:pt x="16482" y="3591"/>
                  </a:lnTo>
                  <a:lnTo>
                    <a:pt x="16531" y="3600"/>
                  </a:lnTo>
                  <a:lnTo>
                    <a:pt x="16569" y="3591"/>
                  </a:lnTo>
                  <a:lnTo>
                    <a:pt x="16618" y="3582"/>
                  </a:lnTo>
                  <a:lnTo>
                    <a:pt x="16677" y="3528"/>
                  </a:lnTo>
                  <a:close/>
                  <a:moveTo>
                    <a:pt x="14641" y="6785"/>
                  </a:moveTo>
                  <a:lnTo>
                    <a:pt x="16334" y="7687"/>
                  </a:lnTo>
                  <a:lnTo>
                    <a:pt x="16325" y="7724"/>
                  </a:lnTo>
                  <a:lnTo>
                    <a:pt x="16325" y="7805"/>
                  </a:lnTo>
                  <a:lnTo>
                    <a:pt x="16334" y="7832"/>
                  </a:lnTo>
                  <a:lnTo>
                    <a:pt x="16354" y="7868"/>
                  </a:lnTo>
                  <a:lnTo>
                    <a:pt x="16374" y="7895"/>
                  </a:lnTo>
                  <a:lnTo>
                    <a:pt x="16403" y="7922"/>
                  </a:lnTo>
                  <a:lnTo>
                    <a:pt x="16442" y="7940"/>
                  </a:lnTo>
                  <a:lnTo>
                    <a:pt x="16471" y="7949"/>
                  </a:lnTo>
                  <a:lnTo>
                    <a:pt x="16511" y="7958"/>
                  </a:lnTo>
                  <a:lnTo>
                    <a:pt x="16511" y="9817"/>
                  </a:lnTo>
                  <a:lnTo>
                    <a:pt x="16462" y="9826"/>
                  </a:lnTo>
                  <a:lnTo>
                    <a:pt x="16422" y="9862"/>
                  </a:lnTo>
                  <a:lnTo>
                    <a:pt x="16393" y="9898"/>
                  </a:lnTo>
                  <a:lnTo>
                    <a:pt x="16383" y="9952"/>
                  </a:lnTo>
                  <a:lnTo>
                    <a:pt x="16393" y="9997"/>
                  </a:lnTo>
                  <a:lnTo>
                    <a:pt x="14641" y="10927"/>
                  </a:lnTo>
                  <a:lnTo>
                    <a:pt x="14583" y="10873"/>
                  </a:lnTo>
                  <a:lnTo>
                    <a:pt x="14534" y="10854"/>
                  </a:lnTo>
                  <a:lnTo>
                    <a:pt x="14446" y="10854"/>
                  </a:lnTo>
                  <a:lnTo>
                    <a:pt x="14406" y="10873"/>
                  </a:lnTo>
                  <a:lnTo>
                    <a:pt x="14368" y="10900"/>
                  </a:lnTo>
                  <a:lnTo>
                    <a:pt x="14338" y="10927"/>
                  </a:lnTo>
                  <a:lnTo>
                    <a:pt x="12606" y="9997"/>
                  </a:lnTo>
                  <a:lnTo>
                    <a:pt x="12615" y="9952"/>
                  </a:lnTo>
                  <a:lnTo>
                    <a:pt x="12606" y="9898"/>
                  </a:lnTo>
                  <a:lnTo>
                    <a:pt x="12576" y="9853"/>
                  </a:lnTo>
                  <a:lnTo>
                    <a:pt x="12527" y="9817"/>
                  </a:lnTo>
                  <a:lnTo>
                    <a:pt x="12478" y="9799"/>
                  </a:lnTo>
                  <a:lnTo>
                    <a:pt x="12478" y="7949"/>
                  </a:lnTo>
                  <a:lnTo>
                    <a:pt x="12507" y="7940"/>
                  </a:lnTo>
                  <a:lnTo>
                    <a:pt x="12547" y="7922"/>
                  </a:lnTo>
                  <a:lnTo>
                    <a:pt x="12576" y="7904"/>
                  </a:lnTo>
                  <a:lnTo>
                    <a:pt x="12596" y="7886"/>
                  </a:lnTo>
                  <a:lnTo>
                    <a:pt x="12615" y="7859"/>
                  </a:lnTo>
                  <a:lnTo>
                    <a:pt x="12635" y="7832"/>
                  </a:lnTo>
                  <a:lnTo>
                    <a:pt x="12645" y="7796"/>
                  </a:lnTo>
                  <a:lnTo>
                    <a:pt x="12645" y="7732"/>
                  </a:lnTo>
                  <a:lnTo>
                    <a:pt x="12635" y="7697"/>
                  </a:lnTo>
                  <a:lnTo>
                    <a:pt x="14338" y="6785"/>
                  </a:lnTo>
                  <a:lnTo>
                    <a:pt x="14368" y="6821"/>
                  </a:lnTo>
                  <a:lnTo>
                    <a:pt x="14406" y="6848"/>
                  </a:lnTo>
                  <a:lnTo>
                    <a:pt x="14446" y="6858"/>
                  </a:lnTo>
                  <a:lnTo>
                    <a:pt x="14495" y="6866"/>
                  </a:lnTo>
                  <a:lnTo>
                    <a:pt x="14534" y="6858"/>
                  </a:lnTo>
                  <a:lnTo>
                    <a:pt x="14583" y="6848"/>
                  </a:lnTo>
                  <a:lnTo>
                    <a:pt x="14621" y="6821"/>
                  </a:lnTo>
                  <a:lnTo>
                    <a:pt x="14641" y="6785"/>
                  </a:lnTo>
                  <a:close/>
                  <a:moveTo>
                    <a:pt x="18703" y="6776"/>
                  </a:moveTo>
                  <a:lnTo>
                    <a:pt x="20475" y="7714"/>
                  </a:lnTo>
                  <a:lnTo>
                    <a:pt x="20465" y="7769"/>
                  </a:lnTo>
                  <a:lnTo>
                    <a:pt x="20475" y="7813"/>
                  </a:lnTo>
                  <a:lnTo>
                    <a:pt x="20494" y="7859"/>
                  </a:lnTo>
                  <a:lnTo>
                    <a:pt x="20543" y="7886"/>
                  </a:lnTo>
                  <a:lnTo>
                    <a:pt x="20592" y="7904"/>
                  </a:lnTo>
                  <a:lnTo>
                    <a:pt x="20592" y="9763"/>
                  </a:lnTo>
                  <a:lnTo>
                    <a:pt x="20553" y="9772"/>
                  </a:lnTo>
                  <a:lnTo>
                    <a:pt x="20513" y="9780"/>
                  </a:lnTo>
                  <a:lnTo>
                    <a:pt x="20484" y="9799"/>
                  </a:lnTo>
                  <a:lnTo>
                    <a:pt x="20455" y="9826"/>
                  </a:lnTo>
                  <a:lnTo>
                    <a:pt x="20435" y="9853"/>
                  </a:lnTo>
                  <a:lnTo>
                    <a:pt x="20416" y="9880"/>
                  </a:lnTo>
                  <a:lnTo>
                    <a:pt x="20406" y="9916"/>
                  </a:lnTo>
                  <a:lnTo>
                    <a:pt x="20406" y="9988"/>
                  </a:lnTo>
                  <a:lnTo>
                    <a:pt x="20416" y="10024"/>
                  </a:lnTo>
                  <a:lnTo>
                    <a:pt x="18713" y="10935"/>
                  </a:lnTo>
                  <a:lnTo>
                    <a:pt x="18654" y="10881"/>
                  </a:lnTo>
                  <a:lnTo>
                    <a:pt x="18615" y="10873"/>
                  </a:lnTo>
                  <a:lnTo>
                    <a:pt x="18566" y="10863"/>
                  </a:lnTo>
                  <a:lnTo>
                    <a:pt x="18527" y="10873"/>
                  </a:lnTo>
                  <a:lnTo>
                    <a:pt x="18488" y="10881"/>
                  </a:lnTo>
                  <a:lnTo>
                    <a:pt x="18459" y="10900"/>
                  </a:lnTo>
                  <a:lnTo>
                    <a:pt x="18429" y="10927"/>
                  </a:lnTo>
                  <a:lnTo>
                    <a:pt x="16667" y="9997"/>
                  </a:lnTo>
                  <a:lnTo>
                    <a:pt x="16677" y="9952"/>
                  </a:lnTo>
                  <a:lnTo>
                    <a:pt x="16667" y="9907"/>
                  </a:lnTo>
                  <a:lnTo>
                    <a:pt x="16648" y="9862"/>
                  </a:lnTo>
                  <a:lnTo>
                    <a:pt x="16599" y="9835"/>
                  </a:lnTo>
                  <a:lnTo>
                    <a:pt x="16550" y="9817"/>
                  </a:lnTo>
                  <a:lnTo>
                    <a:pt x="16550" y="7958"/>
                  </a:lnTo>
                  <a:lnTo>
                    <a:pt x="16589" y="7949"/>
                  </a:lnTo>
                  <a:lnTo>
                    <a:pt x="16628" y="7931"/>
                  </a:lnTo>
                  <a:lnTo>
                    <a:pt x="16657" y="7913"/>
                  </a:lnTo>
                  <a:lnTo>
                    <a:pt x="16687" y="7895"/>
                  </a:lnTo>
                  <a:lnTo>
                    <a:pt x="16706" y="7868"/>
                  </a:lnTo>
                  <a:lnTo>
                    <a:pt x="16726" y="7832"/>
                  </a:lnTo>
                  <a:lnTo>
                    <a:pt x="16735" y="7805"/>
                  </a:lnTo>
                  <a:lnTo>
                    <a:pt x="16735" y="7724"/>
                  </a:lnTo>
                  <a:lnTo>
                    <a:pt x="16726" y="7687"/>
                  </a:lnTo>
                  <a:lnTo>
                    <a:pt x="18439" y="6776"/>
                  </a:lnTo>
                  <a:lnTo>
                    <a:pt x="18459" y="6803"/>
                  </a:lnTo>
                  <a:lnTo>
                    <a:pt x="18497" y="6821"/>
                  </a:lnTo>
                  <a:lnTo>
                    <a:pt x="18527" y="6839"/>
                  </a:lnTo>
                  <a:lnTo>
                    <a:pt x="18605" y="6839"/>
                  </a:lnTo>
                  <a:lnTo>
                    <a:pt x="18645" y="6821"/>
                  </a:lnTo>
                  <a:lnTo>
                    <a:pt x="18674" y="6803"/>
                  </a:lnTo>
                  <a:lnTo>
                    <a:pt x="18703" y="6776"/>
                  </a:lnTo>
                  <a:close/>
                  <a:moveTo>
                    <a:pt x="8525" y="10042"/>
                  </a:moveTo>
                  <a:lnTo>
                    <a:pt x="10247" y="10962"/>
                  </a:lnTo>
                  <a:lnTo>
                    <a:pt x="10237" y="10990"/>
                  </a:lnTo>
                  <a:lnTo>
                    <a:pt x="10237" y="11053"/>
                  </a:lnTo>
                  <a:lnTo>
                    <a:pt x="10247" y="11080"/>
                  </a:lnTo>
                  <a:lnTo>
                    <a:pt x="10257" y="11107"/>
                  </a:lnTo>
                  <a:lnTo>
                    <a:pt x="10276" y="11134"/>
                  </a:lnTo>
                  <a:lnTo>
                    <a:pt x="10335" y="11170"/>
                  </a:lnTo>
                  <a:lnTo>
                    <a:pt x="10364" y="11179"/>
                  </a:lnTo>
                  <a:lnTo>
                    <a:pt x="10393" y="11188"/>
                  </a:lnTo>
                  <a:lnTo>
                    <a:pt x="10393" y="13065"/>
                  </a:lnTo>
                  <a:lnTo>
                    <a:pt x="10344" y="13083"/>
                  </a:lnTo>
                  <a:lnTo>
                    <a:pt x="10295" y="13110"/>
                  </a:lnTo>
                  <a:lnTo>
                    <a:pt x="10266" y="13155"/>
                  </a:lnTo>
                  <a:lnTo>
                    <a:pt x="10257" y="13209"/>
                  </a:lnTo>
                  <a:lnTo>
                    <a:pt x="10266" y="13254"/>
                  </a:lnTo>
                  <a:lnTo>
                    <a:pt x="8563" y="14156"/>
                  </a:lnTo>
                  <a:lnTo>
                    <a:pt x="8534" y="14121"/>
                  </a:lnTo>
                  <a:lnTo>
                    <a:pt x="8436" y="14067"/>
                  </a:lnTo>
                  <a:lnTo>
                    <a:pt x="8319" y="14067"/>
                  </a:lnTo>
                  <a:lnTo>
                    <a:pt x="8260" y="14084"/>
                  </a:lnTo>
                  <a:lnTo>
                    <a:pt x="8212" y="14121"/>
                  </a:lnTo>
                  <a:lnTo>
                    <a:pt x="8181" y="14156"/>
                  </a:lnTo>
                  <a:lnTo>
                    <a:pt x="6548" y="13290"/>
                  </a:lnTo>
                  <a:lnTo>
                    <a:pt x="6557" y="13254"/>
                  </a:lnTo>
                  <a:lnTo>
                    <a:pt x="6566" y="13209"/>
                  </a:lnTo>
                  <a:lnTo>
                    <a:pt x="6557" y="13164"/>
                  </a:lnTo>
                  <a:lnTo>
                    <a:pt x="6548" y="13128"/>
                  </a:lnTo>
                  <a:lnTo>
                    <a:pt x="6528" y="13092"/>
                  </a:lnTo>
                  <a:lnTo>
                    <a:pt x="6508" y="13065"/>
                  </a:lnTo>
                  <a:lnTo>
                    <a:pt x="6469" y="13038"/>
                  </a:lnTo>
                  <a:lnTo>
                    <a:pt x="6440" y="13020"/>
                  </a:lnTo>
                  <a:lnTo>
                    <a:pt x="6400" y="13001"/>
                  </a:lnTo>
                  <a:lnTo>
                    <a:pt x="6351" y="13001"/>
                  </a:lnTo>
                  <a:lnTo>
                    <a:pt x="6351" y="11179"/>
                  </a:lnTo>
                  <a:lnTo>
                    <a:pt x="6410" y="11161"/>
                  </a:lnTo>
                  <a:lnTo>
                    <a:pt x="6459" y="11125"/>
                  </a:lnTo>
                  <a:lnTo>
                    <a:pt x="6498" y="11080"/>
                  </a:lnTo>
                  <a:lnTo>
                    <a:pt x="6508" y="11053"/>
                  </a:lnTo>
                  <a:lnTo>
                    <a:pt x="6508" y="11026"/>
                  </a:lnTo>
                  <a:lnTo>
                    <a:pt x="6498" y="10990"/>
                  </a:lnTo>
                  <a:lnTo>
                    <a:pt x="6498" y="10962"/>
                  </a:lnTo>
                  <a:lnTo>
                    <a:pt x="8221" y="10042"/>
                  </a:lnTo>
                  <a:lnTo>
                    <a:pt x="8250" y="10079"/>
                  </a:lnTo>
                  <a:lnTo>
                    <a:pt x="8290" y="10096"/>
                  </a:lnTo>
                  <a:lnTo>
                    <a:pt x="8329" y="10114"/>
                  </a:lnTo>
                  <a:lnTo>
                    <a:pt x="8416" y="10114"/>
                  </a:lnTo>
                  <a:lnTo>
                    <a:pt x="8456" y="10096"/>
                  </a:lnTo>
                  <a:lnTo>
                    <a:pt x="8495" y="10069"/>
                  </a:lnTo>
                  <a:lnTo>
                    <a:pt x="8525" y="10042"/>
                  </a:lnTo>
                  <a:close/>
                  <a:moveTo>
                    <a:pt x="12586" y="10033"/>
                  </a:moveTo>
                  <a:lnTo>
                    <a:pt x="14319" y="10953"/>
                  </a:lnTo>
                  <a:lnTo>
                    <a:pt x="14308" y="10990"/>
                  </a:lnTo>
                  <a:lnTo>
                    <a:pt x="14308" y="11053"/>
                  </a:lnTo>
                  <a:lnTo>
                    <a:pt x="14319" y="11080"/>
                  </a:lnTo>
                  <a:lnTo>
                    <a:pt x="14338" y="11107"/>
                  </a:lnTo>
                  <a:lnTo>
                    <a:pt x="14357" y="11134"/>
                  </a:lnTo>
                  <a:lnTo>
                    <a:pt x="14377" y="11152"/>
                  </a:lnTo>
                  <a:lnTo>
                    <a:pt x="14406" y="11170"/>
                  </a:lnTo>
                  <a:lnTo>
                    <a:pt x="14436" y="11179"/>
                  </a:lnTo>
                  <a:lnTo>
                    <a:pt x="14475" y="11188"/>
                  </a:lnTo>
                  <a:lnTo>
                    <a:pt x="14475" y="13047"/>
                  </a:lnTo>
                  <a:lnTo>
                    <a:pt x="14446" y="13047"/>
                  </a:lnTo>
                  <a:lnTo>
                    <a:pt x="14406" y="13056"/>
                  </a:lnTo>
                  <a:lnTo>
                    <a:pt x="14377" y="13074"/>
                  </a:lnTo>
                  <a:lnTo>
                    <a:pt x="14357" y="13092"/>
                  </a:lnTo>
                  <a:lnTo>
                    <a:pt x="14338" y="13119"/>
                  </a:lnTo>
                  <a:lnTo>
                    <a:pt x="14319" y="13146"/>
                  </a:lnTo>
                  <a:lnTo>
                    <a:pt x="14308" y="13173"/>
                  </a:lnTo>
                  <a:lnTo>
                    <a:pt x="14308" y="13236"/>
                  </a:lnTo>
                  <a:lnTo>
                    <a:pt x="14319" y="13273"/>
                  </a:lnTo>
                  <a:lnTo>
                    <a:pt x="12586" y="14193"/>
                  </a:lnTo>
                  <a:lnTo>
                    <a:pt x="12567" y="14166"/>
                  </a:lnTo>
                  <a:lnTo>
                    <a:pt x="12527" y="14139"/>
                  </a:lnTo>
                  <a:lnTo>
                    <a:pt x="12489" y="14129"/>
                  </a:lnTo>
                  <a:lnTo>
                    <a:pt x="12449" y="14121"/>
                  </a:lnTo>
                  <a:lnTo>
                    <a:pt x="12410" y="14129"/>
                  </a:lnTo>
                  <a:lnTo>
                    <a:pt x="12371" y="14139"/>
                  </a:lnTo>
                  <a:lnTo>
                    <a:pt x="12312" y="14193"/>
                  </a:lnTo>
                  <a:lnTo>
                    <a:pt x="10560" y="13254"/>
                  </a:lnTo>
                  <a:lnTo>
                    <a:pt x="10570" y="13209"/>
                  </a:lnTo>
                  <a:lnTo>
                    <a:pt x="10560" y="13155"/>
                  </a:lnTo>
                  <a:lnTo>
                    <a:pt x="10530" y="13119"/>
                  </a:lnTo>
                  <a:lnTo>
                    <a:pt x="10482" y="13083"/>
                  </a:lnTo>
                  <a:lnTo>
                    <a:pt x="10433" y="13065"/>
                  </a:lnTo>
                  <a:lnTo>
                    <a:pt x="10433" y="11179"/>
                  </a:lnTo>
                  <a:lnTo>
                    <a:pt x="10462" y="11179"/>
                  </a:lnTo>
                  <a:lnTo>
                    <a:pt x="10492" y="11161"/>
                  </a:lnTo>
                  <a:lnTo>
                    <a:pt x="10541" y="11134"/>
                  </a:lnTo>
                  <a:lnTo>
                    <a:pt x="10579" y="11080"/>
                  </a:lnTo>
                  <a:lnTo>
                    <a:pt x="10590" y="11053"/>
                  </a:lnTo>
                  <a:lnTo>
                    <a:pt x="10590" y="10990"/>
                  </a:lnTo>
                  <a:lnTo>
                    <a:pt x="10579" y="10962"/>
                  </a:lnTo>
                  <a:lnTo>
                    <a:pt x="12312" y="10033"/>
                  </a:lnTo>
                  <a:lnTo>
                    <a:pt x="12371" y="10087"/>
                  </a:lnTo>
                  <a:lnTo>
                    <a:pt x="12410" y="10096"/>
                  </a:lnTo>
                  <a:lnTo>
                    <a:pt x="12449" y="10106"/>
                  </a:lnTo>
                  <a:lnTo>
                    <a:pt x="12498" y="10096"/>
                  </a:lnTo>
                  <a:lnTo>
                    <a:pt x="12527" y="10087"/>
                  </a:lnTo>
                  <a:lnTo>
                    <a:pt x="12567" y="10060"/>
                  </a:lnTo>
                  <a:lnTo>
                    <a:pt x="12586" y="10033"/>
                  </a:lnTo>
                  <a:close/>
                  <a:moveTo>
                    <a:pt x="10541" y="13281"/>
                  </a:moveTo>
                  <a:lnTo>
                    <a:pt x="12292" y="14220"/>
                  </a:lnTo>
                  <a:lnTo>
                    <a:pt x="12292" y="14247"/>
                  </a:lnTo>
                  <a:lnTo>
                    <a:pt x="12283" y="14274"/>
                  </a:lnTo>
                  <a:lnTo>
                    <a:pt x="12292" y="14310"/>
                  </a:lnTo>
                  <a:lnTo>
                    <a:pt x="12292" y="14337"/>
                  </a:lnTo>
                  <a:lnTo>
                    <a:pt x="12332" y="14382"/>
                  </a:lnTo>
                  <a:lnTo>
                    <a:pt x="12380" y="14409"/>
                  </a:lnTo>
                  <a:lnTo>
                    <a:pt x="12439" y="14427"/>
                  </a:lnTo>
                  <a:lnTo>
                    <a:pt x="12439" y="16304"/>
                  </a:lnTo>
                  <a:lnTo>
                    <a:pt x="12400" y="16313"/>
                  </a:lnTo>
                  <a:lnTo>
                    <a:pt x="12371" y="16322"/>
                  </a:lnTo>
                  <a:lnTo>
                    <a:pt x="12322" y="16358"/>
                  </a:lnTo>
                  <a:lnTo>
                    <a:pt x="12302" y="16376"/>
                  </a:lnTo>
                  <a:lnTo>
                    <a:pt x="12283" y="16430"/>
                  </a:lnTo>
                  <a:lnTo>
                    <a:pt x="12273" y="16466"/>
                  </a:lnTo>
                  <a:lnTo>
                    <a:pt x="12283" y="16494"/>
                  </a:lnTo>
                  <a:lnTo>
                    <a:pt x="12292" y="16521"/>
                  </a:lnTo>
                  <a:lnTo>
                    <a:pt x="10570" y="17441"/>
                  </a:lnTo>
                  <a:lnTo>
                    <a:pt x="10541" y="17404"/>
                  </a:lnTo>
                  <a:lnTo>
                    <a:pt x="10501" y="17377"/>
                  </a:lnTo>
                  <a:lnTo>
                    <a:pt x="10462" y="17369"/>
                  </a:lnTo>
                  <a:lnTo>
                    <a:pt x="10413" y="17360"/>
                  </a:lnTo>
                  <a:lnTo>
                    <a:pt x="10364" y="17360"/>
                  </a:lnTo>
                  <a:lnTo>
                    <a:pt x="10325" y="17377"/>
                  </a:lnTo>
                  <a:lnTo>
                    <a:pt x="10286" y="17404"/>
                  </a:lnTo>
                  <a:lnTo>
                    <a:pt x="10257" y="17432"/>
                  </a:lnTo>
                  <a:lnTo>
                    <a:pt x="8544" y="16529"/>
                  </a:lnTo>
                  <a:lnTo>
                    <a:pt x="8554" y="16494"/>
                  </a:lnTo>
                  <a:lnTo>
                    <a:pt x="8563" y="16466"/>
                  </a:lnTo>
                  <a:lnTo>
                    <a:pt x="8554" y="16430"/>
                  </a:lnTo>
                  <a:lnTo>
                    <a:pt x="8544" y="16403"/>
                  </a:lnTo>
                  <a:lnTo>
                    <a:pt x="8534" y="16376"/>
                  </a:lnTo>
                  <a:lnTo>
                    <a:pt x="8514" y="16349"/>
                  </a:lnTo>
                  <a:lnTo>
                    <a:pt x="8427" y="16295"/>
                  </a:lnTo>
                  <a:lnTo>
                    <a:pt x="8397" y="16295"/>
                  </a:lnTo>
                  <a:lnTo>
                    <a:pt x="8397" y="14490"/>
                  </a:lnTo>
                  <a:lnTo>
                    <a:pt x="8436" y="14481"/>
                  </a:lnTo>
                  <a:lnTo>
                    <a:pt x="8476" y="14463"/>
                  </a:lnTo>
                  <a:lnTo>
                    <a:pt x="8514" y="14445"/>
                  </a:lnTo>
                  <a:lnTo>
                    <a:pt x="8573" y="14391"/>
                  </a:lnTo>
                  <a:lnTo>
                    <a:pt x="8593" y="14355"/>
                  </a:lnTo>
                  <a:lnTo>
                    <a:pt x="8603" y="14319"/>
                  </a:lnTo>
                  <a:lnTo>
                    <a:pt x="8603" y="14228"/>
                  </a:lnTo>
                  <a:lnTo>
                    <a:pt x="8583" y="14193"/>
                  </a:lnTo>
                  <a:lnTo>
                    <a:pt x="10286" y="13290"/>
                  </a:lnTo>
                  <a:lnTo>
                    <a:pt x="10306" y="13317"/>
                  </a:lnTo>
                  <a:lnTo>
                    <a:pt x="10335" y="13335"/>
                  </a:lnTo>
                  <a:lnTo>
                    <a:pt x="10374" y="13345"/>
                  </a:lnTo>
                  <a:lnTo>
                    <a:pt x="10413" y="13354"/>
                  </a:lnTo>
                  <a:lnTo>
                    <a:pt x="10452" y="13345"/>
                  </a:lnTo>
                  <a:lnTo>
                    <a:pt x="10482" y="13335"/>
                  </a:lnTo>
                  <a:lnTo>
                    <a:pt x="10521" y="13308"/>
                  </a:lnTo>
                  <a:lnTo>
                    <a:pt x="10541" y="13281"/>
                  </a:lnTo>
                  <a:close/>
                  <a:moveTo>
                    <a:pt x="2388" y="13290"/>
                  </a:moveTo>
                  <a:lnTo>
                    <a:pt x="4120" y="14211"/>
                  </a:lnTo>
                  <a:lnTo>
                    <a:pt x="4101" y="14238"/>
                  </a:lnTo>
                  <a:lnTo>
                    <a:pt x="4101" y="14310"/>
                  </a:lnTo>
                  <a:lnTo>
                    <a:pt x="4110" y="14346"/>
                  </a:lnTo>
                  <a:lnTo>
                    <a:pt x="4150" y="14400"/>
                  </a:lnTo>
                  <a:lnTo>
                    <a:pt x="4208" y="14436"/>
                  </a:lnTo>
                  <a:lnTo>
                    <a:pt x="4237" y="14445"/>
                  </a:lnTo>
                  <a:lnTo>
                    <a:pt x="4277" y="14454"/>
                  </a:lnTo>
                  <a:lnTo>
                    <a:pt x="4277" y="16313"/>
                  </a:lnTo>
                  <a:lnTo>
                    <a:pt x="4218" y="16331"/>
                  </a:lnTo>
                  <a:lnTo>
                    <a:pt x="4179" y="16367"/>
                  </a:lnTo>
                  <a:lnTo>
                    <a:pt x="4139" y="16412"/>
                  </a:lnTo>
                  <a:lnTo>
                    <a:pt x="4130" y="16466"/>
                  </a:lnTo>
                  <a:lnTo>
                    <a:pt x="4139" y="16511"/>
                  </a:lnTo>
                  <a:lnTo>
                    <a:pt x="2378" y="17449"/>
                  </a:lnTo>
                  <a:lnTo>
                    <a:pt x="2358" y="17432"/>
                  </a:lnTo>
                  <a:lnTo>
                    <a:pt x="2329" y="17404"/>
                  </a:lnTo>
                  <a:lnTo>
                    <a:pt x="2289" y="17395"/>
                  </a:lnTo>
                  <a:lnTo>
                    <a:pt x="2222" y="17395"/>
                  </a:lnTo>
                  <a:lnTo>
                    <a:pt x="2182" y="17404"/>
                  </a:lnTo>
                  <a:lnTo>
                    <a:pt x="2153" y="17432"/>
                  </a:lnTo>
                  <a:lnTo>
                    <a:pt x="2133" y="17449"/>
                  </a:lnTo>
                  <a:lnTo>
                    <a:pt x="421" y="16538"/>
                  </a:lnTo>
                  <a:lnTo>
                    <a:pt x="430" y="16502"/>
                  </a:lnTo>
                  <a:lnTo>
                    <a:pt x="430" y="16430"/>
                  </a:lnTo>
                  <a:lnTo>
                    <a:pt x="421" y="16394"/>
                  </a:lnTo>
                  <a:lnTo>
                    <a:pt x="401" y="16358"/>
                  </a:lnTo>
                  <a:lnTo>
                    <a:pt x="372" y="16331"/>
                  </a:lnTo>
                  <a:lnTo>
                    <a:pt x="352" y="16304"/>
                  </a:lnTo>
                  <a:lnTo>
                    <a:pt x="313" y="16286"/>
                  </a:lnTo>
                  <a:lnTo>
                    <a:pt x="274" y="16277"/>
                  </a:lnTo>
                  <a:lnTo>
                    <a:pt x="235" y="16268"/>
                  </a:lnTo>
                  <a:lnTo>
                    <a:pt x="235" y="14445"/>
                  </a:lnTo>
                  <a:lnTo>
                    <a:pt x="274" y="14445"/>
                  </a:lnTo>
                  <a:lnTo>
                    <a:pt x="303" y="14427"/>
                  </a:lnTo>
                  <a:lnTo>
                    <a:pt x="332" y="14409"/>
                  </a:lnTo>
                  <a:lnTo>
                    <a:pt x="381" y="14364"/>
                  </a:lnTo>
                  <a:lnTo>
                    <a:pt x="391" y="14337"/>
                  </a:lnTo>
                  <a:lnTo>
                    <a:pt x="401" y="14310"/>
                  </a:lnTo>
                  <a:lnTo>
                    <a:pt x="401" y="14247"/>
                  </a:lnTo>
                  <a:lnTo>
                    <a:pt x="391" y="14211"/>
                  </a:lnTo>
                  <a:lnTo>
                    <a:pt x="2123" y="13290"/>
                  </a:lnTo>
                  <a:lnTo>
                    <a:pt x="2143" y="13317"/>
                  </a:lnTo>
                  <a:lnTo>
                    <a:pt x="2182" y="13345"/>
                  </a:lnTo>
                  <a:lnTo>
                    <a:pt x="2211" y="13354"/>
                  </a:lnTo>
                  <a:lnTo>
                    <a:pt x="2260" y="13362"/>
                  </a:lnTo>
                  <a:lnTo>
                    <a:pt x="2300" y="13354"/>
                  </a:lnTo>
                  <a:lnTo>
                    <a:pt x="2339" y="13345"/>
                  </a:lnTo>
                  <a:lnTo>
                    <a:pt x="2368" y="13317"/>
                  </a:lnTo>
                  <a:lnTo>
                    <a:pt x="2388" y="13290"/>
                  </a:lnTo>
                  <a:close/>
                  <a:moveTo>
                    <a:pt x="6528" y="13317"/>
                  </a:moveTo>
                  <a:lnTo>
                    <a:pt x="8162" y="14193"/>
                  </a:lnTo>
                  <a:lnTo>
                    <a:pt x="8143" y="14228"/>
                  </a:lnTo>
                  <a:lnTo>
                    <a:pt x="8143" y="14319"/>
                  </a:lnTo>
                  <a:lnTo>
                    <a:pt x="8162" y="14355"/>
                  </a:lnTo>
                  <a:lnTo>
                    <a:pt x="8181" y="14391"/>
                  </a:lnTo>
                  <a:lnTo>
                    <a:pt x="8201" y="14427"/>
                  </a:lnTo>
                  <a:lnTo>
                    <a:pt x="8230" y="14445"/>
                  </a:lnTo>
                  <a:lnTo>
                    <a:pt x="8270" y="14472"/>
                  </a:lnTo>
                  <a:lnTo>
                    <a:pt x="8309" y="14481"/>
                  </a:lnTo>
                  <a:lnTo>
                    <a:pt x="8358" y="14490"/>
                  </a:lnTo>
                  <a:lnTo>
                    <a:pt x="8358" y="16295"/>
                  </a:lnTo>
                  <a:lnTo>
                    <a:pt x="8319" y="16295"/>
                  </a:lnTo>
                  <a:lnTo>
                    <a:pt x="8290" y="16313"/>
                  </a:lnTo>
                  <a:lnTo>
                    <a:pt x="8260" y="16322"/>
                  </a:lnTo>
                  <a:lnTo>
                    <a:pt x="8230" y="16349"/>
                  </a:lnTo>
                  <a:lnTo>
                    <a:pt x="8212" y="16376"/>
                  </a:lnTo>
                  <a:lnTo>
                    <a:pt x="8201" y="16403"/>
                  </a:lnTo>
                  <a:lnTo>
                    <a:pt x="8192" y="16430"/>
                  </a:lnTo>
                  <a:lnTo>
                    <a:pt x="8181" y="16466"/>
                  </a:lnTo>
                  <a:lnTo>
                    <a:pt x="8192" y="16494"/>
                  </a:lnTo>
                  <a:lnTo>
                    <a:pt x="8201" y="16529"/>
                  </a:lnTo>
                  <a:lnTo>
                    <a:pt x="6459" y="17459"/>
                  </a:lnTo>
                  <a:lnTo>
                    <a:pt x="6440" y="17432"/>
                  </a:lnTo>
                  <a:lnTo>
                    <a:pt x="6410" y="17414"/>
                  </a:lnTo>
                  <a:lnTo>
                    <a:pt x="6371" y="17395"/>
                  </a:lnTo>
                  <a:lnTo>
                    <a:pt x="6293" y="17395"/>
                  </a:lnTo>
                  <a:lnTo>
                    <a:pt x="6234" y="17432"/>
                  </a:lnTo>
                  <a:lnTo>
                    <a:pt x="6215" y="17449"/>
                  </a:lnTo>
                  <a:lnTo>
                    <a:pt x="4443" y="16511"/>
                  </a:lnTo>
                  <a:lnTo>
                    <a:pt x="4452" y="16466"/>
                  </a:lnTo>
                  <a:lnTo>
                    <a:pt x="4443" y="16412"/>
                  </a:lnTo>
                  <a:lnTo>
                    <a:pt x="4414" y="16367"/>
                  </a:lnTo>
                  <a:lnTo>
                    <a:pt x="4374" y="16331"/>
                  </a:lnTo>
                  <a:lnTo>
                    <a:pt x="4316" y="16313"/>
                  </a:lnTo>
                  <a:lnTo>
                    <a:pt x="4316" y="14454"/>
                  </a:lnTo>
                  <a:lnTo>
                    <a:pt x="4355" y="14445"/>
                  </a:lnTo>
                  <a:lnTo>
                    <a:pt x="4385" y="14436"/>
                  </a:lnTo>
                  <a:lnTo>
                    <a:pt x="4414" y="14418"/>
                  </a:lnTo>
                  <a:lnTo>
                    <a:pt x="4463" y="14373"/>
                  </a:lnTo>
                  <a:lnTo>
                    <a:pt x="4472" y="14337"/>
                  </a:lnTo>
                  <a:lnTo>
                    <a:pt x="4482" y="14310"/>
                  </a:lnTo>
                  <a:lnTo>
                    <a:pt x="4492" y="14274"/>
                  </a:lnTo>
                  <a:lnTo>
                    <a:pt x="4482" y="14247"/>
                  </a:lnTo>
                  <a:lnTo>
                    <a:pt x="4472" y="14211"/>
                  </a:lnTo>
                  <a:lnTo>
                    <a:pt x="6136" y="13327"/>
                  </a:lnTo>
                  <a:lnTo>
                    <a:pt x="6175" y="13362"/>
                  </a:lnTo>
                  <a:lnTo>
                    <a:pt x="6224" y="13389"/>
                  </a:lnTo>
                  <a:lnTo>
                    <a:pt x="6273" y="13417"/>
                  </a:lnTo>
                  <a:lnTo>
                    <a:pt x="6391" y="13417"/>
                  </a:lnTo>
                  <a:lnTo>
                    <a:pt x="6449" y="13389"/>
                  </a:lnTo>
                  <a:lnTo>
                    <a:pt x="6488" y="13362"/>
                  </a:lnTo>
                  <a:lnTo>
                    <a:pt x="6528" y="13317"/>
                  </a:lnTo>
                  <a:close/>
                  <a:moveTo>
                    <a:pt x="18723" y="13300"/>
                  </a:moveTo>
                  <a:lnTo>
                    <a:pt x="20416" y="14201"/>
                  </a:lnTo>
                  <a:lnTo>
                    <a:pt x="20406" y="14238"/>
                  </a:lnTo>
                  <a:lnTo>
                    <a:pt x="20396" y="14274"/>
                  </a:lnTo>
                  <a:lnTo>
                    <a:pt x="20406" y="14310"/>
                  </a:lnTo>
                  <a:lnTo>
                    <a:pt x="20416" y="14346"/>
                  </a:lnTo>
                  <a:lnTo>
                    <a:pt x="20435" y="14382"/>
                  </a:lnTo>
                  <a:lnTo>
                    <a:pt x="20455" y="14409"/>
                  </a:lnTo>
                  <a:lnTo>
                    <a:pt x="20484" y="14427"/>
                  </a:lnTo>
                  <a:lnTo>
                    <a:pt x="20513" y="14454"/>
                  </a:lnTo>
                  <a:lnTo>
                    <a:pt x="20553" y="14463"/>
                  </a:lnTo>
                  <a:lnTo>
                    <a:pt x="20592" y="14472"/>
                  </a:lnTo>
                  <a:lnTo>
                    <a:pt x="20592" y="16304"/>
                  </a:lnTo>
                  <a:lnTo>
                    <a:pt x="20562" y="16304"/>
                  </a:lnTo>
                  <a:lnTo>
                    <a:pt x="20533" y="16322"/>
                  </a:lnTo>
                  <a:lnTo>
                    <a:pt x="20504" y="16331"/>
                  </a:lnTo>
                  <a:lnTo>
                    <a:pt x="20475" y="16349"/>
                  </a:lnTo>
                  <a:lnTo>
                    <a:pt x="20455" y="16376"/>
                  </a:lnTo>
                  <a:lnTo>
                    <a:pt x="20445" y="16403"/>
                  </a:lnTo>
                  <a:lnTo>
                    <a:pt x="20435" y="16430"/>
                  </a:lnTo>
                  <a:lnTo>
                    <a:pt x="20426" y="16466"/>
                  </a:lnTo>
                  <a:lnTo>
                    <a:pt x="20435" y="16494"/>
                  </a:lnTo>
                  <a:lnTo>
                    <a:pt x="20445" y="16521"/>
                  </a:lnTo>
                  <a:lnTo>
                    <a:pt x="18694" y="17459"/>
                  </a:lnTo>
                  <a:lnTo>
                    <a:pt x="18664" y="17432"/>
                  </a:lnTo>
                  <a:lnTo>
                    <a:pt x="18634" y="17414"/>
                  </a:lnTo>
                  <a:lnTo>
                    <a:pt x="18605" y="17404"/>
                  </a:lnTo>
                  <a:lnTo>
                    <a:pt x="18566" y="17395"/>
                  </a:lnTo>
                  <a:lnTo>
                    <a:pt x="18537" y="17404"/>
                  </a:lnTo>
                  <a:lnTo>
                    <a:pt x="18497" y="17414"/>
                  </a:lnTo>
                  <a:lnTo>
                    <a:pt x="18448" y="17459"/>
                  </a:lnTo>
                  <a:lnTo>
                    <a:pt x="16726" y="16538"/>
                  </a:lnTo>
                  <a:lnTo>
                    <a:pt x="16735" y="16502"/>
                  </a:lnTo>
                  <a:lnTo>
                    <a:pt x="16746" y="16466"/>
                  </a:lnTo>
                  <a:lnTo>
                    <a:pt x="16735" y="16430"/>
                  </a:lnTo>
                  <a:lnTo>
                    <a:pt x="16726" y="16394"/>
                  </a:lnTo>
                  <a:lnTo>
                    <a:pt x="16706" y="16358"/>
                  </a:lnTo>
                  <a:lnTo>
                    <a:pt x="16687" y="16331"/>
                  </a:lnTo>
                  <a:lnTo>
                    <a:pt x="16657" y="16304"/>
                  </a:lnTo>
                  <a:lnTo>
                    <a:pt x="16628" y="16286"/>
                  </a:lnTo>
                  <a:lnTo>
                    <a:pt x="16589" y="16277"/>
                  </a:lnTo>
                  <a:lnTo>
                    <a:pt x="16550" y="16268"/>
                  </a:lnTo>
                  <a:lnTo>
                    <a:pt x="16550" y="14418"/>
                  </a:lnTo>
                  <a:lnTo>
                    <a:pt x="16609" y="14400"/>
                  </a:lnTo>
                  <a:lnTo>
                    <a:pt x="16648" y="14364"/>
                  </a:lnTo>
                  <a:lnTo>
                    <a:pt x="16667" y="14328"/>
                  </a:lnTo>
                  <a:lnTo>
                    <a:pt x="16677" y="14274"/>
                  </a:lnTo>
                  <a:lnTo>
                    <a:pt x="16667" y="14228"/>
                  </a:lnTo>
                  <a:lnTo>
                    <a:pt x="18410" y="13308"/>
                  </a:lnTo>
                  <a:lnTo>
                    <a:pt x="18439" y="13335"/>
                  </a:lnTo>
                  <a:lnTo>
                    <a:pt x="18478" y="13362"/>
                  </a:lnTo>
                  <a:lnTo>
                    <a:pt x="18517" y="13372"/>
                  </a:lnTo>
                  <a:lnTo>
                    <a:pt x="18566" y="13381"/>
                  </a:lnTo>
                  <a:lnTo>
                    <a:pt x="18615" y="13372"/>
                  </a:lnTo>
                  <a:lnTo>
                    <a:pt x="18664" y="13362"/>
                  </a:lnTo>
                  <a:lnTo>
                    <a:pt x="18694" y="13335"/>
                  </a:lnTo>
                  <a:lnTo>
                    <a:pt x="18723" y="13300"/>
                  </a:lnTo>
                  <a:close/>
                  <a:moveTo>
                    <a:pt x="14495" y="0"/>
                  </a:moveTo>
                  <a:lnTo>
                    <a:pt x="14455" y="10"/>
                  </a:lnTo>
                  <a:lnTo>
                    <a:pt x="14417" y="18"/>
                  </a:lnTo>
                  <a:lnTo>
                    <a:pt x="14377" y="36"/>
                  </a:lnTo>
                  <a:lnTo>
                    <a:pt x="14348" y="55"/>
                  </a:lnTo>
                  <a:lnTo>
                    <a:pt x="14328" y="82"/>
                  </a:lnTo>
                  <a:lnTo>
                    <a:pt x="14308" y="117"/>
                  </a:lnTo>
                  <a:lnTo>
                    <a:pt x="14299" y="144"/>
                  </a:lnTo>
                  <a:lnTo>
                    <a:pt x="14289" y="181"/>
                  </a:lnTo>
                  <a:lnTo>
                    <a:pt x="14299" y="217"/>
                  </a:lnTo>
                  <a:lnTo>
                    <a:pt x="14308" y="253"/>
                  </a:lnTo>
                  <a:lnTo>
                    <a:pt x="12596" y="1164"/>
                  </a:lnTo>
                  <a:lnTo>
                    <a:pt x="12567" y="1128"/>
                  </a:lnTo>
                  <a:lnTo>
                    <a:pt x="12537" y="1110"/>
                  </a:lnTo>
                  <a:lnTo>
                    <a:pt x="12498" y="1092"/>
                  </a:lnTo>
                  <a:lnTo>
                    <a:pt x="12420" y="1092"/>
                  </a:lnTo>
                  <a:lnTo>
                    <a:pt x="12380" y="1101"/>
                  </a:lnTo>
                  <a:lnTo>
                    <a:pt x="12351" y="1119"/>
                  </a:lnTo>
                  <a:lnTo>
                    <a:pt x="12332" y="1137"/>
                  </a:lnTo>
                  <a:lnTo>
                    <a:pt x="12302" y="1164"/>
                  </a:lnTo>
                  <a:lnTo>
                    <a:pt x="12283" y="1218"/>
                  </a:lnTo>
                  <a:lnTo>
                    <a:pt x="12273" y="1255"/>
                  </a:lnTo>
                  <a:lnTo>
                    <a:pt x="12283" y="1282"/>
                  </a:lnTo>
                  <a:lnTo>
                    <a:pt x="12302" y="1336"/>
                  </a:lnTo>
                  <a:lnTo>
                    <a:pt x="12322" y="1363"/>
                  </a:lnTo>
                  <a:lnTo>
                    <a:pt x="12371" y="1399"/>
                  </a:lnTo>
                  <a:lnTo>
                    <a:pt x="12400" y="1408"/>
                  </a:lnTo>
                  <a:lnTo>
                    <a:pt x="12439" y="1417"/>
                  </a:lnTo>
                  <a:lnTo>
                    <a:pt x="12439" y="3284"/>
                  </a:lnTo>
                  <a:lnTo>
                    <a:pt x="12400" y="3284"/>
                  </a:lnTo>
                  <a:lnTo>
                    <a:pt x="12371" y="3293"/>
                  </a:lnTo>
                  <a:lnTo>
                    <a:pt x="12322" y="3330"/>
                  </a:lnTo>
                  <a:lnTo>
                    <a:pt x="12292" y="3384"/>
                  </a:lnTo>
                  <a:lnTo>
                    <a:pt x="12283" y="3411"/>
                  </a:lnTo>
                  <a:lnTo>
                    <a:pt x="12273" y="3438"/>
                  </a:lnTo>
                  <a:lnTo>
                    <a:pt x="12283" y="3465"/>
                  </a:lnTo>
                  <a:lnTo>
                    <a:pt x="12292" y="3492"/>
                  </a:lnTo>
                  <a:lnTo>
                    <a:pt x="10541" y="4431"/>
                  </a:lnTo>
                  <a:lnTo>
                    <a:pt x="10511" y="4404"/>
                  </a:lnTo>
                  <a:lnTo>
                    <a:pt x="10482" y="4385"/>
                  </a:lnTo>
                  <a:lnTo>
                    <a:pt x="10452" y="4367"/>
                  </a:lnTo>
                  <a:lnTo>
                    <a:pt x="10374" y="4367"/>
                  </a:lnTo>
                  <a:lnTo>
                    <a:pt x="10315" y="4404"/>
                  </a:lnTo>
                  <a:lnTo>
                    <a:pt x="10286" y="4421"/>
                  </a:lnTo>
                  <a:lnTo>
                    <a:pt x="8563" y="3510"/>
                  </a:lnTo>
                  <a:lnTo>
                    <a:pt x="8573" y="3474"/>
                  </a:lnTo>
                  <a:lnTo>
                    <a:pt x="8573" y="3402"/>
                  </a:lnTo>
                  <a:lnTo>
                    <a:pt x="8563" y="3365"/>
                  </a:lnTo>
                  <a:lnTo>
                    <a:pt x="8544" y="3330"/>
                  </a:lnTo>
                  <a:lnTo>
                    <a:pt x="8514" y="3303"/>
                  </a:lnTo>
                  <a:lnTo>
                    <a:pt x="8456" y="3266"/>
                  </a:lnTo>
                  <a:lnTo>
                    <a:pt x="8416" y="3257"/>
                  </a:lnTo>
                  <a:lnTo>
                    <a:pt x="8378" y="3248"/>
                  </a:lnTo>
                  <a:lnTo>
                    <a:pt x="8329" y="3257"/>
                  </a:lnTo>
                  <a:lnTo>
                    <a:pt x="8290" y="3266"/>
                  </a:lnTo>
                  <a:lnTo>
                    <a:pt x="8260" y="3284"/>
                  </a:lnTo>
                  <a:lnTo>
                    <a:pt x="8230" y="3303"/>
                  </a:lnTo>
                  <a:lnTo>
                    <a:pt x="8201" y="3330"/>
                  </a:lnTo>
                  <a:lnTo>
                    <a:pt x="8181" y="3365"/>
                  </a:lnTo>
                  <a:lnTo>
                    <a:pt x="8172" y="3402"/>
                  </a:lnTo>
                  <a:lnTo>
                    <a:pt x="8172" y="3474"/>
                  </a:lnTo>
                  <a:lnTo>
                    <a:pt x="8181" y="3510"/>
                  </a:lnTo>
                  <a:lnTo>
                    <a:pt x="6508" y="4404"/>
                  </a:lnTo>
                  <a:lnTo>
                    <a:pt x="6479" y="4367"/>
                  </a:lnTo>
                  <a:lnTo>
                    <a:pt x="6440" y="4340"/>
                  </a:lnTo>
                  <a:lnTo>
                    <a:pt x="6391" y="4322"/>
                  </a:lnTo>
                  <a:lnTo>
                    <a:pt x="6332" y="4313"/>
                  </a:lnTo>
                  <a:lnTo>
                    <a:pt x="6293" y="4313"/>
                  </a:lnTo>
                  <a:lnTo>
                    <a:pt x="6253" y="4331"/>
                  </a:lnTo>
                  <a:lnTo>
                    <a:pt x="6215" y="4349"/>
                  </a:lnTo>
                  <a:lnTo>
                    <a:pt x="6185" y="4367"/>
                  </a:lnTo>
                  <a:lnTo>
                    <a:pt x="6156" y="4404"/>
                  </a:lnTo>
                  <a:lnTo>
                    <a:pt x="6136" y="4431"/>
                  </a:lnTo>
                  <a:lnTo>
                    <a:pt x="6127" y="4466"/>
                  </a:lnTo>
                  <a:lnTo>
                    <a:pt x="6116" y="4511"/>
                  </a:lnTo>
                  <a:lnTo>
                    <a:pt x="6127" y="4548"/>
                  </a:lnTo>
                  <a:lnTo>
                    <a:pt x="6136" y="4584"/>
                  </a:lnTo>
                  <a:lnTo>
                    <a:pt x="6156" y="4611"/>
                  </a:lnTo>
                  <a:lnTo>
                    <a:pt x="6175" y="4647"/>
                  </a:lnTo>
                  <a:lnTo>
                    <a:pt x="6205" y="4665"/>
                  </a:lnTo>
                  <a:lnTo>
                    <a:pt x="6244" y="4683"/>
                  </a:lnTo>
                  <a:lnTo>
                    <a:pt x="6273" y="4701"/>
                  </a:lnTo>
                  <a:lnTo>
                    <a:pt x="6313" y="4701"/>
                  </a:lnTo>
                  <a:lnTo>
                    <a:pt x="6313" y="6524"/>
                  </a:lnTo>
                  <a:lnTo>
                    <a:pt x="6283" y="6532"/>
                  </a:lnTo>
                  <a:lnTo>
                    <a:pt x="6253" y="6542"/>
                  </a:lnTo>
                  <a:lnTo>
                    <a:pt x="6224" y="6559"/>
                  </a:lnTo>
                  <a:lnTo>
                    <a:pt x="6195" y="6578"/>
                  </a:lnTo>
                  <a:lnTo>
                    <a:pt x="6175" y="6605"/>
                  </a:lnTo>
                  <a:lnTo>
                    <a:pt x="6166" y="6632"/>
                  </a:lnTo>
                  <a:lnTo>
                    <a:pt x="6156" y="6668"/>
                  </a:lnTo>
                  <a:lnTo>
                    <a:pt x="6146" y="6695"/>
                  </a:lnTo>
                  <a:lnTo>
                    <a:pt x="6156" y="6731"/>
                  </a:lnTo>
                  <a:lnTo>
                    <a:pt x="6166" y="6758"/>
                  </a:lnTo>
                  <a:lnTo>
                    <a:pt x="6185" y="6794"/>
                  </a:lnTo>
                  <a:lnTo>
                    <a:pt x="6234" y="6839"/>
                  </a:lnTo>
                  <a:lnTo>
                    <a:pt x="6264" y="6858"/>
                  </a:lnTo>
                  <a:lnTo>
                    <a:pt x="6293" y="6866"/>
                  </a:lnTo>
                  <a:lnTo>
                    <a:pt x="6332" y="6866"/>
                  </a:lnTo>
                  <a:lnTo>
                    <a:pt x="6381" y="6858"/>
                  </a:lnTo>
                  <a:lnTo>
                    <a:pt x="6420" y="6848"/>
                  </a:lnTo>
                  <a:lnTo>
                    <a:pt x="6459" y="6821"/>
                  </a:lnTo>
                  <a:lnTo>
                    <a:pt x="6488" y="6785"/>
                  </a:lnTo>
                  <a:lnTo>
                    <a:pt x="8181" y="7687"/>
                  </a:lnTo>
                  <a:lnTo>
                    <a:pt x="8172" y="7724"/>
                  </a:lnTo>
                  <a:lnTo>
                    <a:pt x="8162" y="7769"/>
                  </a:lnTo>
                  <a:lnTo>
                    <a:pt x="8172" y="7805"/>
                  </a:lnTo>
                  <a:lnTo>
                    <a:pt x="8181" y="7841"/>
                  </a:lnTo>
                  <a:lnTo>
                    <a:pt x="8201" y="7868"/>
                  </a:lnTo>
                  <a:lnTo>
                    <a:pt x="8230" y="7904"/>
                  </a:lnTo>
                  <a:lnTo>
                    <a:pt x="8260" y="7922"/>
                  </a:lnTo>
                  <a:lnTo>
                    <a:pt x="8290" y="7940"/>
                  </a:lnTo>
                  <a:lnTo>
                    <a:pt x="8329" y="7949"/>
                  </a:lnTo>
                  <a:lnTo>
                    <a:pt x="8378" y="7958"/>
                  </a:lnTo>
                  <a:lnTo>
                    <a:pt x="8416" y="7949"/>
                  </a:lnTo>
                  <a:lnTo>
                    <a:pt x="8456" y="7940"/>
                  </a:lnTo>
                  <a:lnTo>
                    <a:pt x="8485" y="7922"/>
                  </a:lnTo>
                  <a:lnTo>
                    <a:pt x="8525" y="7904"/>
                  </a:lnTo>
                  <a:lnTo>
                    <a:pt x="8544" y="7868"/>
                  </a:lnTo>
                  <a:lnTo>
                    <a:pt x="8563" y="7841"/>
                  </a:lnTo>
                  <a:lnTo>
                    <a:pt x="8573" y="7805"/>
                  </a:lnTo>
                  <a:lnTo>
                    <a:pt x="8583" y="7769"/>
                  </a:lnTo>
                  <a:lnTo>
                    <a:pt x="8573" y="7724"/>
                  </a:lnTo>
                  <a:lnTo>
                    <a:pt x="8563" y="7687"/>
                  </a:lnTo>
                  <a:lnTo>
                    <a:pt x="10266" y="6785"/>
                  </a:lnTo>
                  <a:lnTo>
                    <a:pt x="10295" y="6812"/>
                  </a:lnTo>
                  <a:lnTo>
                    <a:pt x="10325" y="6839"/>
                  </a:lnTo>
                  <a:lnTo>
                    <a:pt x="10364" y="6848"/>
                  </a:lnTo>
                  <a:lnTo>
                    <a:pt x="10413" y="6858"/>
                  </a:lnTo>
                  <a:lnTo>
                    <a:pt x="10452" y="6848"/>
                  </a:lnTo>
                  <a:lnTo>
                    <a:pt x="10501" y="6839"/>
                  </a:lnTo>
                  <a:lnTo>
                    <a:pt x="10530" y="6812"/>
                  </a:lnTo>
                  <a:lnTo>
                    <a:pt x="10560" y="6785"/>
                  </a:lnTo>
                  <a:lnTo>
                    <a:pt x="12273" y="7697"/>
                  </a:lnTo>
                  <a:lnTo>
                    <a:pt x="12254" y="7724"/>
                  </a:lnTo>
                  <a:lnTo>
                    <a:pt x="12254" y="7796"/>
                  </a:lnTo>
                  <a:lnTo>
                    <a:pt x="12263" y="7832"/>
                  </a:lnTo>
                  <a:lnTo>
                    <a:pt x="12283" y="7859"/>
                  </a:lnTo>
                  <a:lnTo>
                    <a:pt x="12302" y="7886"/>
                  </a:lnTo>
                  <a:lnTo>
                    <a:pt x="12332" y="7913"/>
                  </a:lnTo>
                  <a:lnTo>
                    <a:pt x="12361" y="7931"/>
                  </a:lnTo>
                  <a:lnTo>
                    <a:pt x="12400" y="7940"/>
                  </a:lnTo>
                  <a:lnTo>
                    <a:pt x="12439" y="7949"/>
                  </a:lnTo>
                  <a:lnTo>
                    <a:pt x="12439" y="9799"/>
                  </a:lnTo>
                  <a:lnTo>
                    <a:pt x="12380" y="9817"/>
                  </a:lnTo>
                  <a:lnTo>
                    <a:pt x="12332" y="9853"/>
                  </a:lnTo>
                  <a:lnTo>
                    <a:pt x="12302" y="9898"/>
                  </a:lnTo>
                  <a:lnTo>
                    <a:pt x="12283" y="9952"/>
                  </a:lnTo>
                  <a:lnTo>
                    <a:pt x="12292" y="10006"/>
                  </a:lnTo>
                  <a:lnTo>
                    <a:pt x="10560" y="10927"/>
                  </a:lnTo>
                  <a:lnTo>
                    <a:pt x="10530" y="10900"/>
                  </a:lnTo>
                  <a:lnTo>
                    <a:pt x="10501" y="10881"/>
                  </a:lnTo>
                  <a:lnTo>
                    <a:pt x="10452" y="10863"/>
                  </a:lnTo>
                  <a:lnTo>
                    <a:pt x="10413" y="10854"/>
                  </a:lnTo>
                  <a:lnTo>
                    <a:pt x="10364" y="10863"/>
                  </a:lnTo>
                  <a:lnTo>
                    <a:pt x="10325" y="10873"/>
                  </a:lnTo>
                  <a:lnTo>
                    <a:pt x="10295" y="10900"/>
                  </a:lnTo>
                  <a:lnTo>
                    <a:pt x="10266" y="10927"/>
                  </a:lnTo>
                  <a:lnTo>
                    <a:pt x="8544" y="10006"/>
                  </a:lnTo>
                  <a:lnTo>
                    <a:pt x="8554" y="9979"/>
                  </a:lnTo>
                  <a:lnTo>
                    <a:pt x="8554" y="9916"/>
                  </a:lnTo>
                  <a:lnTo>
                    <a:pt x="8534" y="9889"/>
                  </a:lnTo>
                  <a:lnTo>
                    <a:pt x="8525" y="9862"/>
                  </a:lnTo>
                  <a:lnTo>
                    <a:pt x="8505" y="9835"/>
                  </a:lnTo>
                  <a:lnTo>
                    <a:pt x="8446" y="9799"/>
                  </a:lnTo>
                  <a:lnTo>
                    <a:pt x="8407" y="9790"/>
                  </a:lnTo>
                  <a:lnTo>
                    <a:pt x="8338" y="9790"/>
                  </a:lnTo>
                  <a:lnTo>
                    <a:pt x="8299" y="9799"/>
                  </a:lnTo>
                  <a:lnTo>
                    <a:pt x="8270" y="9817"/>
                  </a:lnTo>
                  <a:lnTo>
                    <a:pt x="8221" y="9862"/>
                  </a:lnTo>
                  <a:lnTo>
                    <a:pt x="8212" y="9889"/>
                  </a:lnTo>
                  <a:lnTo>
                    <a:pt x="8201" y="9916"/>
                  </a:lnTo>
                  <a:lnTo>
                    <a:pt x="8192" y="9952"/>
                  </a:lnTo>
                  <a:lnTo>
                    <a:pt x="8192" y="9979"/>
                  </a:lnTo>
                  <a:lnTo>
                    <a:pt x="8201" y="10015"/>
                  </a:lnTo>
                  <a:lnTo>
                    <a:pt x="6479" y="10935"/>
                  </a:lnTo>
                  <a:lnTo>
                    <a:pt x="6449" y="10900"/>
                  </a:lnTo>
                  <a:lnTo>
                    <a:pt x="6420" y="10881"/>
                  </a:lnTo>
                  <a:lnTo>
                    <a:pt x="6381" y="10863"/>
                  </a:lnTo>
                  <a:lnTo>
                    <a:pt x="6302" y="10863"/>
                  </a:lnTo>
                  <a:lnTo>
                    <a:pt x="6264" y="10873"/>
                  </a:lnTo>
                  <a:lnTo>
                    <a:pt x="6234" y="10890"/>
                  </a:lnTo>
                  <a:lnTo>
                    <a:pt x="6215" y="10908"/>
                  </a:lnTo>
                  <a:lnTo>
                    <a:pt x="6175" y="10962"/>
                  </a:lnTo>
                  <a:lnTo>
                    <a:pt x="6166" y="10990"/>
                  </a:lnTo>
                  <a:lnTo>
                    <a:pt x="6166" y="11053"/>
                  </a:lnTo>
                  <a:lnTo>
                    <a:pt x="6175" y="11080"/>
                  </a:lnTo>
                  <a:lnTo>
                    <a:pt x="6205" y="11125"/>
                  </a:lnTo>
                  <a:lnTo>
                    <a:pt x="6253" y="11161"/>
                  </a:lnTo>
                  <a:lnTo>
                    <a:pt x="6283" y="11170"/>
                  </a:lnTo>
                  <a:lnTo>
                    <a:pt x="6313" y="11179"/>
                  </a:lnTo>
                  <a:lnTo>
                    <a:pt x="6313" y="12993"/>
                  </a:lnTo>
                  <a:lnTo>
                    <a:pt x="6273" y="13001"/>
                  </a:lnTo>
                  <a:lnTo>
                    <a:pt x="6234" y="13020"/>
                  </a:lnTo>
                  <a:lnTo>
                    <a:pt x="6195" y="13038"/>
                  </a:lnTo>
                  <a:lnTo>
                    <a:pt x="6136" y="13092"/>
                  </a:lnTo>
                  <a:lnTo>
                    <a:pt x="6116" y="13128"/>
                  </a:lnTo>
                  <a:lnTo>
                    <a:pt x="6107" y="13164"/>
                  </a:lnTo>
                  <a:lnTo>
                    <a:pt x="6107" y="13254"/>
                  </a:lnTo>
                  <a:lnTo>
                    <a:pt x="6127" y="13290"/>
                  </a:lnTo>
                  <a:lnTo>
                    <a:pt x="4452" y="14174"/>
                  </a:lnTo>
                  <a:lnTo>
                    <a:pt x="4423" y="14148"/>
                  </a:lnTo>
                  <a:lnTo>
                    <a:pt x="4385" y="14121"/>
                  </a:lnTo>
                  <a:lnTo>
                    <a:pt x="4345" y="14102"/>
                  </a:lnTo>
                  <a:lnTo>
                    <a:pt x="4247" y="14102"/>
                  </a:lnTo>
                  <a:lnTo>
                    <a:pt x="4199" y="14121"/>
                  </a:lnTo>
                  <a:lnTo>
                    <a:pt x="4169" y="14148"/>
                  </a:lnTo>
                  <a:lnTo>
                    <a:pt x="4130" y="14174"/>
                  </a:lnTo>
                  <a:lnTo>
                    <a:pt x="2407" y="13254"/>
                  </a:lnTo>
                  <a:lnTo>
                    <a:pt x="2417" y="13209"/>
                  </a:lnTo>
                  <a:lnTo>
                    <a:pt x="2417" y="13182"/>
                  </a:lnTo>
                  <a:lnTo>
                    <a:pt x="2407" y="13146"/>
                  </a:lnTo>
                  <a:lnTo>
                    <a:pt x="2388" y="13128"/>
                  </a:lnTo>
                  <a:lnTo>
                    <a:pt x="2368" y="13101"/>
                  </a:lnTo>
                  <a:lnTo>
                    <a:pt x="2349" y="13083"/>
                  </a:lnTo>
                  <a:lnTo>
                    <a:pt x="2320" y="13074"/>
                  </a:lnTo>
                  <a:lnTo>
                    <a:pt x="2289" y="13065"/>
                  </a:lnTo>
                  <a:lnTo>
                    <a:pt x="2260" y="13056"/>
                  </a:lnTo>
                  <a:lnTo>
                    <a:pt x="2222" y="13065"/>
                  </a:lnTo>
                  <a:lnTo>
                    <a:pt x="2192" y="13074"/>
                  </a:lnTo>
                  <a:lnTo>
                    <a:pt x="2163" y="13083"/>
                  </a:lnTo>
                  <a:lnTo>
                    <a:pt x="2143" y="13101"/>
                  </a:lnTo>
                  <a:lnTo>
                    <a:pt x="2123" y="13128"/>
                  </a:lnTo>
                  <a:lnTo>
                    <a:pt x="2104" y="13146"/>
                  </a:lnTo>
                  <a:lnTo>
                    <a:pt x="2094" y="13182"/>
                  </a:lnTo>
                  <a:lnTo>
                    <a:pt x="2094" y="13209"/>
                  </a:lnTo>
                  <a:lnTo>
                    <a:pt x="2104" y="13263"/>
                  </a:lnTo>
                  <a:lnTo>
                    <a:pt x="372" y="14183"/>
                  </a:lnTo>
                  <a:lnTo>
                    <a:pt x="342" y="14148"/>
                  </a:lnTo>
                  <a:lnTo>
                    <a:pt x="303" y="14121"/>
                  </a:lnTo>
                  <a:lnTo>
                    <a:pt x="264" y="14111"/>
                  </a:lnTo>
                  <a:lnTo>
                    <a:pt x="215" y="14102"/>
                  </a:lnTo>
                  <a:lnTo>
                    <a:pt x="176" y="14102"/>
                  </a:lnTo>
                  <a:lnTo>
                    <a:pt x="146" y="14121"/>
                  </a:lnTo>
                  <a:lnTo>
                    <a:pt x="108" y="14129"/>
                  </a:lnTo>
                  <a:lnTo>
                    <a:pt x="88" y="14156"/>
                  </a:lnTo>
                  <a:lnTo>
                    <a:pt x="59" y="14183"/>
                  </a:lnTo>
                  <a:lnTo>
                    <a:pt x="39" y="14211"/>
                  </a:lnTo>
                  <a:lnTo>
                    <a:pt x="29" y="14238"/>
                  </a:lnTo>
                  <a:lnTo>
                    <a:pt x="29" y="14310"/>
                  </a:lnTo>
                  <a:lnTo>
                    <a:pt x="39" y="14337"/>
                  </a:lnTo>
                  <a:lnTo>
                    <a:pt x="78" y="14391"/>
                  </a:lnTo>
                  <a:lnTo>
                    <a:pt x="108" y="14418"/>
                  </a:lnTo>
                  <a:lnTo>
                    <a:pt x="126" y="14427"/>
                  </a:lnTo>
                  <a:lnTo>
                    <a:pt x="166" y="14445"/>
                  </a:lnTo>
                  <a:lnTo>
                    <a:pt x="195" y="14445"/>
                  </a:lnTo>
                  <a:lnTo>
                    <a:pt x="195" y="16268"/>
                  </a:lnTo>
                  <a:lnTo>
                    <a:pt x="157" y="16268"/>
                  </a:lnTo>
                  <a:lnTo>
                    <a:pt x="117" y="16286"/>
                  </a:lnTo>
                  <a:lnTo>
                    <a:pt x="88" y="16304"/>
                  </a:lnTo>
                  <a:lnTo>
                    <a:pt x="29" y="16358"/>
                  </a:lnTo>
                  <a:lnTo>
                    <a:pt x="19" y="16394"/>
                  </a:lnTo>
                  <a:lnTo>
                    <a:pt x="0" y="16421"/>
                  </a:lnTo>
                  <a:lnTo>
                    <a:pt x="0" y="16466"/>
                  </a:lnTo>
                  <a:lnTo>
                    <a:pt x="9" y="16502"/>
                  </a:lnTo>
                  <a:lnTo>
                    <a:pt x="19" y="16538"/>
                  </a:lnTo>
                  <a:lnTo>
                    <a:pt x="39" y="16575"/>
                  </a:lnTo>
                  <a:lnTo>
                    <a:pt x="97" y="16629"/>
                  </a:lnTo>
                  <a:lnTo>
                    <a:pt x="137" y="16647"/>
                  </a:lnTo>
                  <a:lnTo>
                    <a:pt x="176" y="16655"/>
                  </a:lnTo>
                  <a:lnTo>
                    <a:pt x="215" y="16665"/>
                  </a:lnTo>
                  <a:lnTo>
                    <a:pt x="274" y="16655"/>
                  </a:lnTo>
                  <a:lnTo>
                    <a:pt x="323" y="16638"/>
                  </a:lnTo>
                  <a:lnTo>
                    <a:pt x="361" y="16610"/>
                  </a:lnTo>
                  <a:lnTo>
                    <a:pt x="401" y="16575"/>
                  </a:lnTo>
                  <a:lnTo>
                    <a:pt x="2114" y="17486"/>
                  </a:lnTo>
                  <a:lnTo>
                    <a:pt x="2104" y="17531"/>
                  </a:lnTo>
                  <a:lnTo>
                    <a:pt x="2104" y="17558"/>
                  </a:lnTo>
                  <a:lnTo>
                    <a:pt x="2114" y="17585"/>
                  </a:lnTo>
                  <a:lnTo>
                    <a:pt x="2143" y="17630"/>
                  </a:lnTo>
                  <a:lnTo>
                    <a:pt x="2192" y="17666"/>
                  </a:lnTo>
                  <a:lnTo>
                    <a:pt x="2222" y="17675"/>
                  </a:lnTo>
                  <a:lnTo>
                    <a:pt x="2289" y="17675"/>
                  </a:lnTo>
                  <a:lnTo>
                    <a:pt x="2320" y="17666"/>
                  </a:lnTo>
                  <a:lnTo>
                    <a:pt x="2368" y="17630"/>
                  </a:lnTo>
                  <a:lnTo>
                    <a:pt x="2398" y="17585"/>
                  </a:lnTo>
                  <a:lnTo>
                    <a:pt x="2407" y="17558"/>
                  </a:lnTo>
                  <a:lnTo>
                    <a:pt x="2407" y="17531"/>
                  </a:lnTo>
                  <a:lnTo>
                    <a:pt x="2398" y="17486"/>
                  </a:lnTo>
                  <a:lnTo>
                    <a:pt x="4159" y="16548"/>
                  </a:lnTo>
                  <a:lnTo>
                    <a:pt x="4188" y="16575"/>
                  </a:lnTo>
                  <a:lnTo>
                    <a:pt x="4218" y="16593"/>
                  </a:lnTo>
                  <a:lnTo>
                    <a:pt x="4257" y="16610"/>
                  </a:lnTo>
                  <a:lnTo>
                    <a:pt x="4335" y="16610"/>
                  </a:lnTo>
                  <a:lnTo>
                    <a:pt x="4374" y="16593"/>
                  </a:lnTo>
                  <a:lnTo>
                    <a:pt x="4403" y="16575"/>
                  </a:lnTo>
                  <a:lnTo>
                    <a:pt x="4434" y="16548"/>
                  </a:lnTo>
                  <a:lnTo>
                    <a:pt x="6195" y="17486"/>
                  </a:lnTo>
                  <a:lnTo>
                    <a:pt x="6185" y="17531"/>
                  </a:lnTo>
                  <a:lnTo>
                    <a:pt x="6185" y="17558"/>
                  </a:lnTo>
                  <a:lnTo>
                    <a:pt x="6195" y="17585"/>
                  </a:lnTo>
                  <a:lnTo>
                    <a:pt x="6224" y="17630"/>
                  </a:lnTo>
                  <a:lnTo>
                    <a:pt x="6273" y="17666"/>
                  </a:lnTo>
                  <a:lnTo>
                    <a:pt x="6302" y="17666"/>
                  </a:lnTo>
                  <a:lnTo>
                    <a:pt x="6332" y="17675"/>
                  </a:lnTo>
                  <a:lnTo>
                    <a:pt x="6362" y="17666"/>
                  </a:lnTo>
                  <a:lnTo>
                    <a:pt x="6391" y="17666"/>
                  </a:lnTo>
                  <a:lnTo>
                    <a:pt x="6440" y="17630"/>
                  </a:lnTo>
                  <a:lnTo>
                    <a:pt x="6469" y="17585"/>
                  </a:lnTo>
                  <a:lnTo>
                    <a:pt x="6488" y="17531"/>
                  </a:lnTo>
                  <a:lnTo>
                    <a:pt x="6479" y="17486"/>
                  </a:lnTo>
                  <a:lnTo>
                    <a:pt x="8221" y="16556"/>
                  </a:lnTo>
                  <a:lnTo>
                    <a:pt x="8250" y="16593"/>
                  </a:lnTo>
                  <a:lnTo>
                    <a:pt x="8279" y="16620"/>
                  </a:lnTo>
                  <a:lnTo>
                    <a:pt x="8329" y="16629"/>
                  </a:lnTo>
                  <a:lnTo>
                    <a:pt x="8378" y="16638"/>
                  </a:lnTo>
                  <a:lnTo>
                    <a:pt x="8416" y="16629"/>
                  </a:lnTo>
                  <a:lnTo>
                    <a:pt x="8465" y="16620"/>
                  </a:lnTo>
                  <a:lnTo>
                    <a:pt x="8505" y="16593"/>
                  </a:lnTo>
                  <a:lnTo>
                    <a:pt x="8534" y="16556"/>
                  </a:lnTo>
                  <a:lnTo>
                    <a:pt x="10237" y="17468"/>
                  </a:lnTo>
                  <a:lnTo>
                    <a:pt x="10227" y="17495"/>
                  </a:lnTo>
                  <a:lnTo>
                    <a:pt x="10227" y="17567"/>
                  </a:lnTo>
                  <a:lnTo>
                    <a:pt x="10237" y="17603"/>
                  </a:lnTo>
                  <a:lnTo>
                    <a:pt x="10276" y="17657"/>
                  </a:lnTo>
                  <a:lnTo>
                    <a:pt x="10306" y="17675"/>
                  </a:lnTo>
                  <a:lnTo>
                    <a:pt x="10335" y="17693"/>
                  </a:lnTo>
                  <a:lnTo>
                    <a:pt x="10374" y="17702"/>
                  </a:lnTo>
                  <a:lnTo>
                    <a:pt x="10413" y="17711"/>
                  </a:lnTo>
                  <a:lnTo>
                    <a:pt x="10452" y="17702"/>
                  </a:lnTo>
                  <a:lnTo>
                    <a:pt x="10482" y="17693"/>
                  </a:lnTo>
                  <a:lnTo>
                    <a:pt x="10521" y="17675"/>
                  </a:lnTo>
                  <a:lnTo>
                    <a:pt x="10550" y="17657"/>
                  </a:lnTo>
                  <a:lnTo>
                    <a:pt x="10590" y="17603"/>
                  </a:lnTo>
                  <a:lnTo>
                    <a:pt x="10599" y="17567"/>
                  </a:lnTo>
                  <a:lnTo>
                    <a:pt x="10599" y="17504"/>
                  </a:lnTo>
                  <a:lnTo>
                    <a:pt x="10590" y="17468"/>
                  </a:lnTo>
                  <a:lnTo>
                    <a:pt x="12302" y="16556"/>
                  </a:lnTo>
                  <a:lnTo>
                    <a:pt x="12332" y="16583"/>
                  </a:lnTo>
                  <a:lnTo>
                    <a:pt x="12371" y="16610"/>
                  </a:lnTo>
                  <a:lnTo>
                    <a:pt x="12410" y="16620"/>
                  </a:lnTo>
                  <a:lnTo>
                    <a:pt x="12449" y="16629"/>
                  </a:lnTo>
                  <a:lnTo>
                    <a:pt x="12489" y="16620"/>
                  </a:lnTo>
                  <a:lnTo>
                    <a:pt x="12518" y="16610"/>
                  </a:lnTo>
                  <a:lnTo>
                    <a:pt x="12547" y="16602"/>
                  </a:lnTo>
                  <a:lnTo>
                    <a:pt x="12596" y="16556"/>
                  </a:lnTo>
                  <a:lnTo>
                    <a:pt x="12615" y="16529"/>
                  </a:lnTo>
                  <a:lnTo>
                    <a:pt x="12625" y="16494"/>
                  </a:lnTo>
                  <a:lnTo>
                    <a:pt x="12625" y="16430"/>
                  </a:lnTo>
                  <a:lnTo>
                    <a:pt x="12615" y="16403"/>
                  </a:lnTo>
                  <a:lnTo>
                    <a:pt x="12586" y="16358"/>
                  </a:lnTo>
                  <a:lnTo>
                    <a:pt x="12537" y="16322"/>
                  </a:lnTo>
                  <a:lnTo>
                    <a:pt x="12478" y="16304"/>
                  </a:lnTo>
                  <a:lnTo>
                    <a:pt x="12478" y="14427"/>
                  </a:lnTo>
                  <a:lnTo>
                    <a:pt x="12527" y="14409"/>
                  </a:lnTo>
                  <a:lnTo>
                    <a:pt x="12576" y="14373"/>
                  </a:lnTo>
                  <a:lnTo>
                    <a:pt x="12606" y="14328"/>
                  </a:lnTo>
                  <a:lnTo>
                    <a:pt x="12615" y="14274"/>
                  </a:lnTo>
                  <a:lnTo>
                    <a:pt x="12606" y="14220"/>
                  </a:lnTo>
                  <a:lnTo>
                    <a:pt x="14338" y="13300"/>
                  </a:lnTo>
                  <a:lnTo>
                    <a:pt x="14368" y="13335"/>
                  </a:lnTo>
                  <a:lnTo>
                    <a:pt x="14406" y="13354"/>
                  </a:lnTo>
                  <a:lnTo>
                    <a:pt x="14446" y="13372"/>
                  </a:lnTo>
                  <a:lnTo>
                    <a:pt x="14524" y="13372"/>
                  </a:lnTo>
                  <a:lnTo>
                    <a:pt x="14563" y="13362"/>
                  </a:lnTo>
                  <a:lnTo>
                    <a:pt x="14592" y="13345"/>
                  </a:lnTo>
                  <a:lnTo>
                    <a:pt x="14621" y="13327"/>
                  </a:lnTo>
                  <a:lnTo>
                    <a:pt x="14661" y="13273"/>
                  </a:lnTo>
                  <a:lnTo>
                    <a:pt x="14670" y="13245"/>
                  </a:lnTo>
                  <a:lnTo>
                    <a:pt x="14670" y="13173"/>
                  </a:lnTo>
                  <a:lnTo>
                    <a:pt x="14661" y="13146"/>
                  </a:lnTo>
                  <a:lnTo>
                    <a:pt x="14621" y="13101"/>
                  </a:lnTo>
                  <a:lnTo>
                    <a:pt x="14573" y="13065"/>
                  </a:lnTo>
                  <a:lnTo>
                    <a:pt x="14543" y="13047"/>
                  </a:lnTo>
                  <a:lnTo>
                    <a:pt x="14514" y="13047"/>
                  </a:lnTo>
                  <a:lnTo>
                    <a:pt x="14514" y="11188"/>
                  </a:lnTo>
                  <a:lnTo>
                    <a:pt x="14543" y="11179"/>
                  </a:lnTo>
                  <a:lnTo>
                    <a:pt x="14573" y="11170"/>
                  </a:lnTo>
                  <a:lnTo>
                    <a:pt x="14632" y="11134"/>
                  </a:lnTo>
                  <a:lnTo>
                    <a:pt x="14661" y="11080"/>
                  </a:lnTo>
                  <a:lnTo>
                    <a:pt x="14670" y="11053"/>
                  </a:lnTo>
                  <a:lnTo>
                    <a:pt x="14670" y="10990"/>
                  </a:lnTo>
                  <a:lnTo>
                    <a:pt x="14661" y="10962"/>
                  </a:lnTo>
                  <a:lnTo>
                    <a:pt x="16403" y="10033"/>
                  </a:lnTo>
                  <a:lnTo>
                    <a:pt x="16433" y="10052"/>
                  </a:lnTo>
                  <a:lnTo>
                    <a:pt x="16462" y="10069"/>
                  </a:lnTo>
                  <a:lnTo>
                    <a:pt x="16491" y="10087"/>
                  </a:lnTo>
                  <a:lnTo>
                    <a:pt x="16569" y="10087"/>
                  </a:lnTo>
                  <a:lnTo>
                    <a:pt x="16599" y="10069"/>
                  </a:lnTo>
                  <a:lnTo>
                    <a:pt x="16628" y="10052"/>
                  </a:lnTo>
                  <a:lnTo>
                    <a:pt x="16657" y="10024"/>
                  </a:lnTo>
                  <a:lnTo>
                    <a:pt x="18410" y="10962"/>
                  </a:lnTo>
                  <a:lnTo>
                    <a:pt x="18399" y="10990"/>
                  </a:lnTo>
                  <a:lnTo>
                    <a:pt x="18399" y="11053"/>
                  </a:lnTo>
                  <a:lnTo>
                    <a:pt x="18410" y="11080"/>
                  </a:lnTo>
                  <a:lnTo>
                    <a:pt x="18439" y="11125"/>
                  </a:lnTo>
                  <a:lnTo>
                    <a:pt x="18497" y="11161"/>
                  </a:lnTo>
                  <a:lnTo>
                    <a:pt x="18556" y="11179"/>
                  </a:lnTo>
                  <a:lnTo>
                    <a:pt x="18556" y="13038"/>
                  </a:lnTo>
                  <a:lnTo>
                    <a:pt x="18517" y="13047"/>
                  </a:lnTo>
                  <a:lnTo>
                    <a:pt x="18488" y="13056"/>
                  </a:lnTo>
                  <a:lnTo>
                    <a:pt x="18459" y="13074"/>
                  </a:lnTo>
                  <a:lnTo>
                    <a:pt x="18429" y="13092"/>
                  </a:lnTo>
                  <a:lnTo>
                    <a:pt x="18410" y="13119"/>
                  </a:lnTo>
                  <a:lnTo>
                    <a:pt x="18390" y="13146"/>
                  </a:lnTo>
                  <a:lnTo>
                    <a:pt x="18380" y="13173"/>
                  </a:lnTo>
                  <a:lnTo>
                    <a:pt x="18380" y="13245"/>
                  </a:lnTo>
                  <a:lnTo>
                    <a:pt x="18399" y="13273"/>
                  </a:lnTo>
                  <a:lnTo>
                    <a:pt x="16657" y="14201"/>
                  </a:lnTo>
                  <a:lnTo>
                    <a:pt x="16628" y="14174"/>
                  </a:lnTo>
                  <a:lnTo>
                    <a:pt x="16599" y="14156"/>
                  </a:lnTo>
                  <a:lnTo>
                    <a:pt x="16569" y="14139"/>
                  </a:lnTo>
                  <a:lnTo>
                    <a:pt x="16500" y="14139"/>
                  </a:lnTo>
                  <a:lnTo>
                    <a:pt x="16471" y="14148"/>
                  </a:lnTo>
                  <a:lnTo>
                    <a:pt x="16422" y="14174"/>
                  </a:lnTo>
                  <a:lnTo>
                    <a:pt x="16393" y="14220"/>
                  </a:lnTo>
                  <a:lnTo>
                    <a:pt x="16374" y="14274"/>
                  </a:lnTo>
                  <a:lnTo>
                    <a:pt x="16393" y="14328"/>
                  </a:lnTo>
                  <a:lnTo>
                    <a:pt x="16413" y="14373"/>
                  </a:lnTo>
                  <a:lnTo>
                    <a:pt x="16462" y="14400"/>
                  </a:lnTo>
                  <a:lnTo>
                    <a:pt x="16511" y="14418"/>
                  </a:lnTo>
                  <a:lnTo>
                    <a:pt x="16511" y="16268"/>
                  </a:lnTo>
                  <a:lnTo>
                    <a:pt x="16471" y="16277"/>
                  </a:lnTo>
                  <a:lnTo>
                    <a:pt x="16433" y="16286"/>
                  </a:lnTo>
                  <a:lnTo>
                    <a:pt x="16403" y="16304"/>
                  </a:lnTo>
                  <a:lnTo>
                    <a:pt x="16374" y="16331"/>
                  </a:lnTo>
                  <a:lnTo>
                    <a:pt x="16354" y="16358"/>
                  </a:lnTo>
                  <a:lnTo>
                    <a:pt x="16334" y="16394"/>
                  </a:lnTo>
                  <a:lnTo>
                    <a:pt x="16325" y="16430"/>
                  </a:lnTo>
                  <a:lnTo>
                    <a:pt x="16315" y="16466"/>
                  </a:lnTo>
                  <a:lnTo>
                    <a:pt x="16325" y="16502"/>
                  </a:lnTo>
                  <a:lnTo>
                    <a:pt x="16334" y="16538"/>
                  </a:lnTo>
                  <a:lnTo>
                    <a:pt x="16354" y="16575"/>
                  </a:lnTo>
                  <a:lnTo>
                    <a:pt x="16413" y="16629"/>
                  </a:lnTo>
                  <a:lnTo>
                    <a:pt x="16442" y="16647"/>
                  </a:lnTo>
                  <a:lnTo>
                    <a:pt x="16491" y="16655"/>
                  </a:lnTo>
                  <a:lnTo>
                    <a:pt x="16531" y="16665"/>
                  </a:lnTo>
                  <a:lnTo>
                    <a:pt x="16589" y="16655"/>
                  </a:lnTo>
                  <a:lnTo>
                    <a:pt x="16638" y="16638"/>
                  </a:lnTo>
                  <a:lnTo>
                    <a:pt x="16677" y="16610"/>
                  </a:lnTo>
                  <a:lnTo>
                    <a:pt x="16706" y="16566"/>
                  </a:lnTo>
                  <a:lnTo>
                    <a:pt x="18429" y="17486"/>
                  </a:lnTo>
                  <a:lnTo>
                    <a:pt x="18419" y="17531"/>
                  </a:lnTo>
                  <a:lnTo>
                    <a:pt x="18429" y="17585"/>
                  </a:lnTo>
                  <a:lnTo>
                    <a:pt x="18459" y="17621"/>
                  </a:lnTo>
                  <a:lnTo>
                    <a:pt x="18497" y="17657"/>
                  </a:lnTo>
                  <a:lnTo>
                    <a:pt x="18556" y="17666"/>
                  </a:lnTo>
                  <a:lnTo>
                    <a:pt x="18556" y="19534"/>
                  </a:lnTo>
                  <a:lnTo>
                    <a:pt x="18517" y="19543"/>
                  </a:lnTo>
                  <a:lnTo>
                    <a:pt x="18478" y="19552"/>
                  </a:lnTo>
                  <a:lnTo>
                    <a:pt x="18448" y="19570"/>
                  </a:lnTo>
                  <a:lnTo>
                    <a:pt x="18419" y="19588"/>
                  </a:lnTo>
                  <a:lnTo>
                    <a:pt x="18399" y="19615"/>
                  </a:lnTo>
                  <a:lnTo>
                    <a:pt x="18380" y="19651"/>
                  </a:lnTo>
                  <a:lnTo>
                    <a:pt x="18370" y="19687"/>
                  </a:lnTo>
                  <a:lnTo>
                    <a:pt x="18361" y="19723"/>
                  </a:lnTo>
                  <a:lnTo>
                    <a:pt x="18370" y="19759"/>
                  </a:lnTo>
                  <a:lnTo>
                    <a:pt x="18380" y="19796"/>
                  </a:lnTo>
                  <a:lnTo>
                    <a:pt x="16716" y="20680"/>
                  </a:lnTo>
                  <a:lnTo>
                    <a:pt x="16677" y="20643"/>
                  </a:lnTo>
                  <a:lnTo>
                    <a:pt x="16638" y="20616"/>
                  </a:lnTo>
                  <a:lnTo>
                    <a:pt x="16589" y="20598"/>
                  </a:lnTo>
                  <a:lnTo>
                    <a:pt x="16531" y="20590"/>
                  </a:lnTo>
                  <a:lnTo>
                    <a:pt x="16482" y="20590"/>
                  </a:lnTo>
                  <a:lnTo>
                    <a:pt x="16442" y="20608"/>
                  </a:lnTo>
                  <a:lnTo>
                    <a:pt x="16403" y="20625"/>
                  </a:lnTo>
                  <a:lnTo>
                    <a:pt x="16374" y="20643"/>
                  </a:lnTo>
                  <a:lnTo>
                    <a:pt x="16344" y="20680"/>
                  </a:lnTo>
                  <a:lnTo>
                    <a:pt x="16325" y="20707"/>
                  </a:lnTo>
                  <a:lnTo>
                    <a:pt x="16315" y="20752"/>
                  </a:lnTo>
                  <a:lnTo>
                    <a:pt x="16315" y="20824"/>
                  </a:lnTo>
                  <a:lnTo>
                    <a:pt x="16325" y="20860"/>
                  </a:lnTo>
                  <a:lnTo>
                    <a:pt x="16344" y="20896"/>
                  </a:lnTo>
                  <a:lnTo>
                    <a:pt x="16374" y="20923"/>
                  </a:lnTo>
                  <a:lnTo>
                    <a:pt x="16403" y="20950"/>
                  </a:lnTo>
                  <a:lnTo>
                    <a:pt x="16433" y="20969"/>
                  </a:lnTo>
                  <a:lnTo>
                    <a:pt x="16471" y="20986"/>
                  </a:lnTo>
                  <a:lnTo>
                    <a:pt x="16511" y="20986"/>
                  </a:lnTo>
                  <a:lnTo>
                    <a:pt x="16511" y="21600"/>
                  </a:lnTo>
                  <a:lnTo>
                    <a:pt x="16550" y="21600"/>
                  </a:lnTo>
                  <a:lnTo>
                    <a:pt x="16550" y="20986"/>
                  </a:lnTo>
                  <a:lnTo>
                    <a:pt x="16589" y="20977"/>
                  </a:lnTo>
                  <a:lnTo>
                    <a:pt x="16628" y="20969"/>
                  </a:lnTo>
                  <a:lnTo>
                    <a:pt x="16667" y="20950"/>
                  </a:lnTo>
                  <a:lnTo>
                    <a:pt x="16687" y="20923"/>
                  </a:lnTo>
                  <a:lnTo>
                    <a:pt x="16716" y="20896"/>
                  </a:lnTo>
                  <a:lnTo>
                    <a:pt x="16735" y="20860"/>
                  </a:lnTo>
                  <a:lnTo>
                    <a:pt x="16746" y="20824"/>
                  </a:lnTo>
                  <a:lnTo>
                    <a:pt x="16746" y="20752"/>
                  </a:lnTo>
                  <a:lnTo>
                    <a:pt x="16735" y="20716"/>
                  </a:lnTo>
                  <a:lnTo>
                    <a:pt x="18399" y="19823"/>
                  </a:lnTo>
                  <a:lnTo>
                    <a:pt x="18429" y="19859"/>
                  </a:lnTo>
                  <a:lnTo>
                    <a:pt x="18468" y="19886"/>
                  </a:lnTo>
                  <a:lnTo>
                    <a:pt x="18517" y="19903"/>
                  </a:lnTo>
                  <a:lnTo>
                    <a:pt x="18566" y="19913"/>
                  </a:lnTo>
                  <a:lnTo>
                    <a:pt x="18625" y="19903"/>
                  </a:lnTo>
                  <a:lnTo>
                    <a:pt x="18664" y="19886"/>
                  </a:lnTo>
                  <a:lnTo>
                    <a:pt x="18713" y="19859"/>
                  </a:lnTo>
                  <a:lnTo>
                    <a:pt x="18742" y="19823"/>
                  </a:lnTo>
                  <a:lnTo>
                    <a:pt x="20396" y="20707"/>
                  </a:lnTo>
                  <a:lnTo>
                    <a:pt x="20387" y="20743"/>
                  </a:lnTo>
                  <a:lnTo>
                    <a:pt x="20377" y="20788"/>
                  </a:lnTo>
                  <a:lnTo>
                    <a:pt x="20387" y="20833"/>
                  </a:lnTo>
                  <a:lnTo>
                    <a:pt x="20396" y="20870"/>
                  </a:lnTo>
                  <a:lnTo>
                    <a:pt x="20416" y="20905"/>
                  </a:lnTo>
                  <a:lnTo>
                    <a:pt x="20475" y="20959"/>
                  </a:lnTo>
                  <a:lnTo>
                    <a:pt x="20513" y="20977"/>
                  </a:lnTo>
                  <a:lnTo>
                    <a:pt x="20553" y="20986"/>
                  </a:lnTo>
                  <a:lnTo>
                    <a:pt x="20592" y="20996"/>
                  </a:lnTo>
                  <a:lnTo>
                    <a:pt x="20592" y="21600"/>
                  </a:lnTo>
                  <a:lnTo>
                    <a:pt x="20631" y="21600"/>
                  </a:lnTo>
                  <a:lnTo>
                    <a:pt x="20631" y="20996"/>
                  </a:lnTo>
                  <a:lnTo>
                    <a:pt x="20670" y="20986"/>
                  </a:lnTo>
                  <a:lnTo>
                    <a:pt x="20710" y="20977"/>
                  </a:lnTo>
                  <a:lnTo>
                    <a:pt x="20748" y="20950"/>
                  </a:lnTo>
                  <a:lnTo>
                    <a:pt x="20778" y="20932"/>
                  </a:lnTo>
                  <a:lnTo>
                    <a:pt x="20797" y="20896"/>
                  </a:lnTo>
                  <a:lnTo>
                    <a:pt x="20817" y="20870"/>
                  </a:lnTo>
                  <a:lnTo>
                    <a:pt x="20827" y="20824"/>
                  </a:lnTo>
                  <a:lnTo>
                    <a:pt x="20837" y="20788"/>
                  </a:lnTo>
                  <a:lnTo>
                    <a:pt x="20827" y="20752"/>
                  </a:lnTo>
                  <a:lnTo>
                    <a:pt x="20817" y="20707"/>
                  </a:lnTo>
                  <a:lnTo>
                    <a:pt x="21600" y="20292"/>
                  </a:lnTo>
                  <a:lnTo>
                    <a:pt x="21600" y="20247"/>
                  </a:lnTo>
                  <a:lnTo>
                    <a:pt x="20797" y="20680"/>
                  </a:lnTo>
                  <a:lnTo>
                    <a:pt x="20768" y="20635"/>
                  </a:lnTo>
                  <a:lnTo>
                    <a:pt x="20719" y="20608"/>
                  </a:lnTo>
                  <a:lnTo>
                    <a:pt x="20670" y="20590"/>
                  </a:lnTo>
                  <a:lnTo>
                    <a:pt x="20611" y="20581"/>
                  </a:lnTo>
                  <a:lnTo>
                    <a:pt x="20553" y="20590"/>
                  </a:lnTo>
                  <a:lnTo>
                    <a:pt x="20494" y="20608"/>
                  </a:lnTo>
                  <a:lnTo>
                    <a:pt x="20455" y="20635"/>
                  </a:lnTo>
                  <a:lnTo>
                    <a:pt x="20416" y="20670"/>
                  </a:lnTo>
                  <a:lnTo>
                    <a:pt x="18762" y="19787"/>
                  </a:lnTo>
                  <a:lnTo>
                    <a:pt x="18772" y="19759"/>
                  </a:lnTo>
                  <a:lnTo>
                    <a:pt x="18772" y="19687"/>
                  </a:lnTo>
                  <a:lnTo>
                    <a:pt x="18762" y="19651"/>
                  </a:lnTo>
                  <a:lnTo>
                    <a:pt x="18742" y="19624"/>
                  </a:lnTo>
                  <a:lnTo>
                    <a:pt x="18723" y="19597"/>
                  </a:lnTo>
                  <a:lnTo>
                    <a:pt x="18694" y="19570"/>
                  </a:lnTo>
                  <a:lnTo>
                    <a:pt x="18664" y="19552"/>
                  </a:lnTo>
                  <a:lnTo>
                    <a:pt x="18634" y="19543"/>
                  </a:lnTo>
                  <a:lnTo>
                    <a:pt x="18596" y="19534"/>
                  </a:lnTo>
                  <a:lnTo>
                    <a:pt x="18596" y="17666"/>
                  </a:lnTo>
                  <a:lnTo>
                    <a:pt x="18645" y="17648"/>
                  </a:lnTo>
                  <a:lnTo>
                    <a:pt x="18683" y="17621"/>
                  </a:lnTo>
                  <a:lnTo>
                    <a:pt x="18703" y="17585"/>
                  </a:lnTo>
                  <a:lnTo>
                    <a:pt x="18713" y="17531"/>
                  </a:lnTo>
                  <a:lnTo>
                    <a:pt x="18703" y="17495"/>
                  </a:lnTo>
                  <a:lnTo>
                    <a:pt x="20465" y="16556"/>
                  </a:lnTo>
                  <a:lnTo>
                    <a:pt x="20524" y="16610"/>
                  </a:lnTo>
                  <a:lnTo>
                    <a:pt x="20562" y="16620"/>
                  </a:lnTo>
                  <a:lnTo>
                    <a:pt x="20611" y="16629"/>
                  </a:lnTo>
                  <a:lnTo>
                    <a:pt x="20651" y="16620"/>
                  </a:lnTo>
                  <a:lnTo>
                    <a:pt x="20690" y="16610"/>
                  </a:lnTo>
                  <a:lnTo>
                    <a:pt x="20729" y="16583"/>
                  </a:lnTo>
                  <a:lnTo>
                    <a:pt x="20759" y="16556"/>
                  </a:lnTo>
                  <a:lnTo>
                    <a:pt x="21600" y="16999"/>
                  </a:lnTo>
                  <a:lnTo>
                    <a:pt x="21600" y="16962"/>
                  </a:lnTo>
                  <a:lnTo>
                    <a:pt x="20778" y="16521"/>
                  </a:lnTo>
                  <a:lnTo>
                    <a:pt x="20778" y="16494"/>
                  </a:lnTo>
                  <a:lnTo>
                    <a:pt x="20788" y="16466"/>
                  </a:lnTo>
                  <a:lnTo>
                    <a:pt x="20778" y="16430"/>
                  </a:lnTo>
                  <a:lnTo>
                    <a:pt x="20778" y="16403"/>
                  </a:lnTo>
                  <a:lnTo>
                    <a:pt x="20739" y="16358"/>
                  </a:lnTo>
                  <a:lnTo>
                    <a:pt x="20690" y="16322"/>
                  </a:lnTo>
                  <a:lnTo>
                    <a:pt x="20631" y="16304"/>
                  </a:lnTo>
                  <a:lnTo>
                    <a:pt x="20631" y="14463"/>
                  </a:lnTo>
                  <a:lnTo>
                    <a:pt x="20670" y="14463"/>
                  </a:lnTo>
                  <a:lnTo>
                    <a:pt x="20710" y="14445"/>
                  </a:lnTo>
                  <a:lnTo>
                    <a:pt x="20739" y="14427"/>
                  </a:lnTo>
                  <a:lnTo>
                    <a:pt x="20768" y="14409"/>
                  </a:lnTo>
                  <a:lnTo>
                    <a:pt x="20788" y="14373"/>
                  </a:lnTo>
                  <a:lnTo>
                    <a:pt x="20808" y="14346"/>
                  </a:lnTo>
                  <a:lnTo>
                    <a:pt x="20817" y="14310"/>
                  </a:lnTo>
                  <a:lnTo>
                    <a:pt x="20817" y="14238"/>
                  </a:lnTo>
                  <a:lnTo>
                    <a:pt x="20797" y="14201"/>
                  </a:lnTo>
                  <a:lnTo>
                    <a:pt x="21600" y="13778"/>
                  </a:lnTo>
                  <a:lnTo>
                    <a:pt x="21600" y="13741"/>
                  </a:lnTo>
                  <a:lnTo>
                    <a:pt x="20788" y="14174"/>
                  </a:lnTo>
                  <a:lnTo>
                    <a:pt x="20748" y="14139"/>
                  </a:lnTo>
                  <a:lnTo>
                    <a:pt x="20710" y="14111"/>
                  </a:lnTo>
                  <a:lnTo>
                    <a:pt x="20660" y="14094"/>
                  </a:lnTo>
                  <a:lnTo>
                    <a:pt x="20611" y="14084"/>
                  </a:lnTo>
                  <a:lnTo>
                    <a:pt x="20553" y="14094"/>
                  </a:lnTo>
                  <a:lnTo>
                    <a:pt x="20504" y="14102"/>
                  </a:lnTo>
                  <a:lnTo>
                    <a:pt x="20465" y="14129"/>
                  </a:lnTo>
                  <a:lnTo>
                    <a:pt x="20435" y="14166"/>
                  </a:lnTo>
                  <a:lnTo>
                    <a:pt x="18742" y="13273"/>
                  </a:lnTo>
                  <a:lnTo>
                    <a:pt x="18752" y="13236"/>
                  </a:lnTo>
                  <a:lnTo>
                    <a:pt x="18752" y="13173"/>
                  </a:lnTo>
                  <a:lnTo>
                    <a:pt x="18742" y="13146"/>
                  </a:lnTo>
                  <a:lnTo>
                    <a:pt x="18732" y="13119"/>
                  </a:lnTo>
                  <a:lnTo>
                    <a:pt x="18713" y="13092"/>
                  </a:lnTo>
                  <a:lnTo>
                    <a:pt x="18654" y="13056"/>
                  </a:lnTo>
                  <a:lnTo>
                    <a:pt x="18625" y="13047"/>
                  </a:lnTo>
                  <a:lnTo>
                    <a:pt x="18596" y="13038"/>
                  </a:lnTo>
                  <a:lnTo>
                    <a:pt x="18596" y="11179"/>
                  </a:lnTo>
                  <a:lnTo>
                    <a:pt x="18654" y="11161"/>
                  </a:lnTo>
                  <a:lnTo>
                    <a:pt x="18694" y="11125"/>
                  </a:lnTo>
                  <a:lnTo>
                    <a:pt x="18732" y="11080"/>
                  </a:lnTo>
                  <a:lnTo>
                    <a:pt x="18742" y="11026"/>
                  </a:lnTo>
                  <a:lnTo>
                    <a:pt x="18732" y="10990"/>
                  </a:lnTo>
                  <a:lnTo>
                    <a:pt x="18723" y="10962"/>
                  </a:lnTo>
                  <a:lnTo>
                    <a:pt x="20435" y="10060"/>
                  </a:lnTo>
                  <a:lnTo>
                    <a:pt x="20465" y="10087"/>
                  </a:lnTo>
                  <a:lnTo>
                    <a:pt x="20513" y="10114"/>
                  </a:lnTo>
                  <a:lnTo>
                    <a:pt x="20553" y="10133"/>
                  </a:lnTo>
                  <a:lnTo>
                    <a:pt x="20611" y="10141"/>
                  </a:lnTo>
                  <a:lnTo>
                    <a:pt x="20660" y="10133"/>
                  </a:lnTo>
                  <a:lnTo>
                    <a:pt x="20710" y="10114"/>
                  </a:lnTo>
                  <a:lnTo>
                    <a:pt x="20748" y="10087"/>
                  </a:lnTo>
                  <a:lnTo>
                    <a:pt x="20778" y="10052"/>
                  </a:lnTo>
                  <a:lnTo>
                    <a:pt x="21600" y="10485"/>
                  </a:lnTo>
                  <a:lnTo>
                    <a:pt x="21600" y="10448"/>
                  </a:lnTo>
                  <a:lnTo>
                    <a:pt x="20797" y="10024"/>
                  </a:lnTo>
                  <a:lnTo>
                    <a:pt x="20808" y="9988"/>
                  </a:lnTo>
                  <a:lnTo>
                    <a:pt x="20817" y="9952"/>
                  </a:lnTo>
                  <a:lnTo>
                    <a:pt x="20808" y="9916"/>
                  </a:lnTo>
                  <a:lnTo>
                    <a:pt x="20797" y="9880"/>
                  </a:lnTo>
                  <a:lnTo>
                    <a:pt x="20788" y="9853"/>
                  </a:lnTo>
                  <a:lnTo>
                    <a:pt x="20759" y="9826"/>
                  </a:lnTo>
                  <a:lnTo>
                    <a:pt x="20739" y="9799"/>
                  </a:lnTo>
                  <a:lnTo>
                    <a:pt x="20700" y="9780"/>
                  </a:lnTo>
                  <a:lnTo>
                    <a:pt x="20670" y="9772"/>
                  </a:lnTo>
                  <a:lnTo>
                    <a:pt x="20631" y="9763"/>
                  </a:lnTo>
                  <a:lnTo>
                    <a:pt x="20631" y="7895"/>
                  </a:lnTo>
                  <a:lnTo>
                    <a:pt x="20680" y="7886"/>
                  </a:lnTo>
                  <a:lnTo>
                    <a:pt x="20719" y="7850"/>
                  </a:lnTo>
                  <a:lnTo>
                    <a:pt x="20748" y="7813"/>
                  </a:lnTo>
                  <a:lnTo>
                    <a:pt x="20759" y="7769"/>
                  </a:lnTo>
                  <a:lnTo>
                    <a:pt x="20748" y="7724"/>
                  </a:lnTo>
                  <a:lnTo>
                    <a:pt x="21600" y="7264"/>
                  </a:lnTo>
                  <a:lnTo>
                    <a:pt x="21600" y="7227"/>
                  </a:lnTo>
                  <a:lnTo>
                    <a:pt x="20729" y="7687"/>
                  </a:lnTo>
                  <a:lnTo>
                    <a:pt x="20710" y="7660"/>
                  </a:lnTo>
                  <a:lnTo>
                    <a:pt x="20680" y="7642"/>
                  </a:lnTo>
                  <a:lnTo>
                    <a:pt x="20641" y="7633"/>
                  </a:lnTo>
                  <a:lnTo>
                    <a:pt x="20611" y="7625"/>
                  </a:lnTo>
                  <a:lnTo>
                    <a:pt x="20573" y="7633"/>
                  </a:lnTo>
                  <a:lnTo>
                    <a:pt x="20543" y="7642"/>
                  </a:lnTo>
                  <a:lnTo>
                    <a:pt x="20513" y="7660"/>
                  </a:lnTo>
                  <a:lnTo>
                    <a:pt x="20494" y="7687"/>
                  </a:lnTo>
                  <a:lnTo>
                    <a:pt x="18723" y="6740"/>
                  </a:lnTo>
                  <a:lnTo>
                    <a:pt x="18723" y="6695"/>
                  </a:lnTo>
                  <a:lnTo>
                    <a:pt x="18713" y="6641"/>
                  </a:lnTo>
                  <a:lnTo>
                    <a:pt x="18683" y="6605"/>
                  </a:lnTo>
                  <a:lnTo>
                    <a:pt x="18645" y="6569"/>
                  </a:lnTo>
                  <a:lnTo>
                    <a:pt x="18596" y="6551"/>
                  </a:lnTo>
                  <a:lnTo>
                    <a:pt x="18596" y="4638"/>
                  </a:lnTo>
                  <a:lnTo>
                    <a:pt x="18645" y="4620"/>
                  </a:lnTo>
                  <a:lnTo>
                    <a:pt x="18674" y="4592"/>
                  </a:lnTo>
                  <a:lnTo>
                    <a:pt x="18703" y="4557"/>
                  </a:lnTo>
                  <a:lnTo>
                    <a:pt x="18713" y="4511"/>
                  </a:lnTo>
                  <a:lnTo>
                    <a:pt x="18703" y="4458"/>
                  </a:lnTo>
                  <a:lnTo>
                    <a:pt x="18674" y="4412"/>
                  </a:lnTo>
                  <a:lnTo>
                    <a:pt x="18625" y="4385"/>
                  </a:lnTo>
                  <a:lnTo>
                    <a:pt x="18566" y="4376"/>
                  </a:lnTo>
                  <a:lnTo>
                    <a:pt x="18537" y="4385"/>
                  </a:lnTo>
                  <a:lnTo>
                    <a:pt x="18507" y="4394"/>
                  </a:lnTo>
                  <a:lnTo>
                    <a:pt x="18478" y="4412"/>
                  </a:lnTo>
                  <a:lnTo>
                    <a:pt x="18459" y="4431"/>
                  </a:lnTo>
                  <a:lnTo>
                    <a:pt x="16697" y="3492"/>
                  </a:lnTo>
                  <a:lnTo>
                    <a:pt x="16706" y="3438"/>
                  </a:lnTo>
                  <a:lnTo>
                    <a:pt x="16687" y="3384"/>
                  </a:lnTo>
                  <a:lnTo>
                    <a:pt x="16657" y="3338"/>
                  </a:lnTo>
                  <a:lnTo>
                    <a:pt x="16609" y="3303"/>
                  </a:lnTo>
                  <a:lnTo>
                    <a:pt x="16550" y="3284"/>
                  </a:lnTo>
                  <a:lnTo>
                    <a:pt x="16550" y="1390"/>
                  </a:lnTo>
                  <a:lnTo>
                    <a:pt x="16599" y="1371"/>
                  </a:lnTo>
                  <a:lnTo>
                    <a:pt x="16648" y="1344"/>
                  </a:lnTo>
                  <a:lnTo>
                    <a:pt x="16667" y="1299"/>
                  </a:lnTo>
                  <a:lnTo>
                    <a:pt x="16677" y="1255"/>
                  </a:lnTo>
                  <a:lnTo>
                    <a:pt x="16677" y="1227"/>
                  </a:lnTo>
                  <a:lnTo>
                    <a:pt x="16667" y="1200"/>
                  </a:lnTo>
                  <a:lnTo>
                    <a:pt x="16638" y="1155"/>
                  </a:lnTo>
                  <a:lnTo>
                    <a:pt x="16589" y="1128"/>
                  </a:lnTo>
                  <a:lnTo>
                    <a:pt x="16531" y="1110"/>
                  </a:lnTo>
                  <a:lnTo>
                    <a:pt x="16491" y="1119"/>
                  </a:lnTo>
                  <a:lnTo>
                    <a:pt x="16462" y="1128"/>
                  </a:lnTo>
                  <a:lnTo>
                    <a:pt x="16433" y="1146"/>
                  </a:lnTo>
                  <a:lnTo>
                    <a:pt x="16413" y="1173"/>
                  </a:lnTo>
                  <a:lnTo>
                    <a:pt x="14670" y="243"/>
                  </a:lnTo>
                  <a:lnTo>
                    <a:pt x="14681" y="217"/>
                  </a:lnTo>
                  <a:lnTo>
                    <a:pt x="14690" y="181"/>
                  </a:lnTo>
                  <a:lnTo>
                    <a:pt x="14681" y="144"/>
                  </a:lnTo>
                  <a:lnTo>
                    <a:pt x="14670" y="117"/>
                  </a:lnTo>
                  <a:lnTo>
                    <a:pt x="14652" y="82"/>
                  </a:lnTo>
                  <a:lnTo>
                    <a:pt x="14632" y="55"/>
                  </a:lnTo>
                  <a:lnTo>
                    <a:pt x="14602" y="36"/>
                  </a:lnTo>
                  <a:lnTo>
                    <a:pt x="14563" y="18"/>
                  </a:lnTo>
                  <a:lnTo>
                    <a:pt x="14534" y="10"/>
                  </a:lnTo>
                  <a:lnTo>
                    <a:pt x="1449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117" name="Google Shape;81;p5"/>
          <p:cNvSpPr/>
          <p:nvPr/>
        </p:nvSpPr>
        <p:spPr>
          <a:xfrm rot="16200000">
            <a:off x="8613299" y="4612799"/>
            <a:ext cx="405301" cy="35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681" y="0"/>
                </a:lnTo>
                <a:lnTo>
                  <a:pt x="16919" y="0"/>
                </a:lnTo>
                <a:lnTo>
                  <a:pt x="21600" y="10800"/>
                </a:lnTo>
                <a:lnTo>
                  <a:pt x="16919" y="21600"/>
                </a:lnTo>
                <a:lnTo>
                  <a:pt x="4681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77800" dist="19050" dir="5400000">
              <a:srgbClr val="082A44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18" name="Title Text"/>
          <p:cNvSpPr txBox="1"/>
          <p:nvPr>
            <p:ph type="title"/>
          </p:nvPr>
        </p:nvSpPr>
        <p:spPr>
          <a:xfrm>
            <a:off x="1207850" y="855506"/>
            <a:ext cx="6728401" cy="3513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19" name="Body Level One…"/>
          <p:cNvSpPr txBox="1"/>
          <p:nvPr>
            <p:ph type="body" idx="1"/>
          </p:nvPr>
        </p:nvSpPr>
        <p:spPr>
          <a:xfrm>
            <a:off x="1207850" y="1430147"/>
            <a:ext cx="6728401" cy="30339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123" name="Google Shape;85;p5"/>
          <p:cNvGrpSpPr/>
          <p:nvPr/>
        </p:nvGrpSpPr>
        <p:grpSpPr>
          <a:xfrm>
            <a:off x="2" y="870199"/>
            <a:ext cx="1055444" cy="306028"/>
            <a:chOff x="0" y="0"/>
            <a:chExt cx="1055443" cy="306027"/>
          </a:xfrm>
        </p:grpSpPr>
        <p:sp>
          <p:nvSpPr>
            <p:cNvPr id="121" name="Google Shape;86;p5"/>
            <p:cNvSpPr/>
            <p:nvPr/>
          </p:nvSpPr>
          <p:spPr>
            <a:xfrm>
              <a:off x="0" y="0"/>
              <a:ext cx="925370" cy="306018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22" name="Google Shape;87;p5"/>
            <p:cNvSpPr/>
            <p:nvPr/>
          </p:nvSpPr>
          <p:spPr>
            <a:xfrm rot="16200000">
              <a:off x="769940" y="20524"/>
              <a:ext cx="306018" cy="26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6" y="0"/>
                  </a:lnTo>
                  <a:lnTo>
                    <a:pt x="16924" y="0"/>
                  </a:lnTo>
                  <a:lnTo>
                    <a:pt x="21600" y="10800"/>
                  </a:lnTo>
                  <a:lnTo>
                    <a:pt x="16924" y="21600"/>
                  </a:lnTo>
                  <a:lnTo>
                    <a:pt x="4676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139700" dist="0" dir="0">
                <a:srgbClr val="082A44">
                  <a:alpha val="5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89;p6"/>
          <p:cNvGrpSpPr/>
          <p:nvPr/>
        </p:nvGrpSpPr>
        <p:grpSpPr>
          <a:xfrm>
            <a:off x="-1" y="-1"/>
            <a:ext cx="9143933" cy="5143499"/>
            <a:chOff x="0" y="0"/>
            <a:chExt cx="9143931" cy="5143497"/>
          </a:xfrm>
        </p:grpSpPr>
        <p:sp>
          <p:nvSpPr>
            <p:cNvPr id="130" name="Google Shape;90;p6"/>
            <p:cNvSpPr/>
            <p:nvPr/>
          </p:nvSpPr>
          <p:spPr>
            <a:xfrm>
              <a:off x="8155684" y="1194239"/>
              <a:ext cx="988248" cy="61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68" y="1252"/>
                  </a:moveTo>
                  <a:lnTo>
                    <a:pt x="10722" y="5473"/>
                  </a:lnTo>
                  <a:lnTo>
                    <a:pt x="10697" y="5641"/>
                  </a:lnTo>
                  <a:lnTo>
                    <a:pt x="10670" y="5847"/>
                  </a:lnTo>
                  <a:lnTo>
                    <a:pt x="10697" y="6016"/>
                  </a:lnTo>
                  <a:lnTo>
                    <a:pt x="10722" y="6181"/>
                  </a:lnTo>
                  <a:lnTo>
                    <a:pt x="10775" y="6350"/>
                  </a:lnTo>
                  <a:lnTo>
                    <a:pt x="10827" y="6475"/>
                  </a:lnTo>
                  <a:lnTo>
                    <a:pt x="10905" y="6600"/>
                  </a:lnTo>
                  <a:lnTo>
                    <a:pt x="10983" y="6685"/>
                  </a:lnTo>
                  <a:lnTo>
                    <a:pt x="11086" y="6725"/>
                  </a:lnTo>
                  <a:lnTo>
                    <a:pt x="11191" y="6769"/>
                  </a:lnTo>
                  <a:lnTo>
                    <a:pt x="11191" y="15250"/>
                  </a:lnTo>
                  <a:lnTo>
                    <a:pt x="11113" y="15250"/>
                  </a:lnTo>
                  <a:lnTo>
                    <a:pt x="11036" y="15290"/>
                  </a:lnTo>
                  <a:lnTo>
                    <a:pt x="10905" y="15459"/>
                  </a:lnTo>
                  <a:lnTo>
                    <a:pt x="10800" y="15709"/>
                  </a:lnTo>
                  <a:lnTo>
                    <a:pt x="10775" y="15834"/>
                  </a:lnTo>
                  <a:lnTo>
                    <a:pt x="10775" y="16127"/>
                  </a:lnTo>
                  <a:lnTo>
                    <a:pt x="10800" y="16252"/>
                  </a:lnTo>
                  <a:lnTo>
                    <a:pt x="6142" y="20557"/>
                  </a:lnTo>
                  <a:lnTo>
                    <a:pt x="6065" y="20472"/>
                  </a:lnTo>
                  <a:lnTo>
                    <a:pt x="6012" y="20388"/>
                  </a:lnTo>
                  <a:lnTo>
                    <a:pt x="5909" y="20303"/>
                  </a:lnTo>
                  <a:lnTo>
                    <a:pt x="5726" y="20303"/>
                  </a:lnTo>
                  <a:lnTo>
                    <a:pt x="5648" y="20388"/>
                  </a:lnTo>
                  <a:lnTo>
                    <a:pt x="5570" y="20428"/>
                  </a:lnTo>
                  <a:lnTo>
                    <a:pt x="5518" y="20557"/>
                  </a:lnTo>
                  <a:lnTo>
                    <a:pt x="782" y="16168"/>
                  </a:lnTo>
                  <a:lnTo>
                    <a:pt x="808" y="15959"/>
                  </a:lnTo>
                  <a:lnTo>
                    <a:pt x="782" y="15749"/>
                  </a:lnTo>
                  <a:lnTo>
                    <a:pt x="705" y="15543"/>
                  </a:lnTo>
                  <a:lnTo>
                    <a:pt x="599" y="15415"/>
                  </a:lnTo>
                  <a:lnTo>
                    <a:pt x="469" y="15334"/>
                  </a:lnTo>
                  <a:lnTo>
                    <a:pt x="469" y="6475"/>
                  </a:lnTo>
                  <a:lnTo>
                    <a:pt x="599" y="6391"/>
                  </a:lnTo>
                  <a:lnTo>
                    <a:pt x="705" y="6266"/>
                  </a:lnTo>
                  <a:lnTo>
                    <a:pt x="755" y="6057"/>
                  </a:lnTo>
                  <a:lnTo>
                    <a:pt x="782" y="5847"/>
                  </a:lnTo>
                  <a:lnTo>
                    <a:pt x="755" y="5641"/>
                  </a:lnTo>
                  <a:lnTo>
                    <a:pt x="5465" y="1252"/>
                  </a:lnTo>
                  <a:lnTo>
                    <a:pt x="5543" y="1377"/>
                  </a:lnTo>
                  <a:lnTo>
                    <a:pt x="5623" y="1502"/>
                  </a:lnTo>
                  <a:lnTo>
                    <a:pt x="5726" y="1546"/>
                  </a:lnTo>
                  <a:lnTo>
                    <a:pt x="5831" y="1587"/>
                  </a:lnTo>
                  <a:lnTo>
                    <a:pt x="5934" y="1546"/>
                  </a:lnTo>
                  <a:lnTo>
                    <a:pt x="6012" y="1462"/>
                  </a:lnTo>
                  <a:lnTo>
                    <a:pt x="6117" y="1377"/>
                  </a:lnTo>
                  <a:lnTo>
                    <a:pt x="6168" y="1252"/>
                  </a:lnTo>
                  <a:close/>
                  <a:moveTo>
                    <a:pt x="16551" y="0"/>
                  </a:moveTo>
                  <a:lnTo>
                    <a:pt x="16448" y="84"/>
                  </a:lnTo>
                  <a:lnTo>
                    <a:pt x="16343" y="165"/>
                  </a:lnTo>
                  <a:lnTo>
                    <a:pt x="16265" y="250"/>
                  </a:lnTo>
                  <a:lnTo>
                    <a:pt x="16187" y="375"/>
                  </a:lnTo>
                  <a:lnTo>
                    <a:pt x="16135" y="544"/>
                  </a:lnTo>
                  <a:lnTo>
                    <a:pt x="16110" y="709"/>
                  </a:lnTo>
                  <a:lnTo>
                    <a:pt x="16110" y="1087"/>
                  </a:lnTo>
                  <a:lnTo>
                    <a:pt x="16135" y="1252"/>
                  </a:lnTo>
                  <a:lnTo>
                    <a:pt x="11710" y="5348"/>
                  </a:lnTo>
                  <a:lnTo>
                    <a:pt x="11633" y="5179"/>
                  </a:lnTo>
                  <a:lnTo>
                    <a:pt x="11502" y="5054"/>
                  </a:lnTo>
                  <a:lnTo>
                    <a:pt x="11374" y="4973"/>
                  </a:lnTo>
                  <a:lnTo>
                    <a:pt x="11244" y="4929"/>
                  </a:lnTo>
                  <a:lnTo>
                    <a:pt x="11113" y="4973"/>
                  </a:lnTo>
                  <a:lnTo>
                    <a:pt x="10983" y="5054"/>
                  </a:lnTo>
                  <a:lnTo>
                    <a:pt x="10878" y="5179"/>
                  </a:lnTo>
                  <a:lnTo>
                    <a:pt x="10775" y="5348"/>
                  </a:lnTo>
                  <a:lnTo>
                    <a:pt x="6220" y="1087"/>
                  </a:lnTo>
                  <a:lnTo>
                    <a:pt x="6248" y="918"/>
                  </a:lnTo>
                  <a:lnTo>
                    <a:pt x="6220" y="753"/>
                  </a:lnTo>
                  <a:lnTo>
                    <a:pt x="6195" y="628"/>
                  </a:lnTo>
                  <a:lnTo>
                    <a:pt x="6117" y="419"/>
                  </a:lnTo>
                  <a:lnTo>
                    <a:pt x="5987" y="294"/>
                  </a:lnTo>
                  <a:lnTo>
                    <a:pt x="5909" y="250"/>
                  </a:lnTo>
                  <a:lnTo>
                    <a:pt x="5726" y="250"/>
                  </a:lnTo>
                  <a:lnTo>
                    <a:pt x="5648" y="294"/>
                  </a:lnTo>
                  <a:lnTo>
                    <a:pt x="5518" y="419"/>
                  </a:lnTo>
                  <a:lnTo>
                    <a:pt x="5440" y="628"/>
                  </a:lnTo>
                  <a:lnTo>
                    <a:pt x="5415" y="753"/>
                  </a:lnTo>
                  <a:lnTo>
                    <a:pt x="5415" y="918"/>
                  </a:lnTo>
                  <a:lnTo>
                    <a:pt x="5440" y="1128"/>
                  </a:lnTo>
                  <a:lnTo>
                    <a:pt x="705" y="5473"/>
                  </a:lnTo>
                  <a:lnTo>
                    <a:pt x="652" y="5388"/>
                  </a:lnTo>
                  <a:lnTo>
                    <a:pt x="574" y="5307"/>
                  </a:lnTo>
                  <a:lnTo>
                    <a:pt x="496" y="5223"/>
                  </a:lnTo>
                  <a:lnTo>
                    <a:pt x="313" y="5223"/>
                  </a:lnTo>
                  <a:lnTo>
                    <a:pt x="236" y="5263"/>
                  </a:lnTo>
                  <a:lnTo>
                    <a:pt x="130" y="5388"/>
                  </a:lnTo>
                  <a:lnTo>
                    <a:pt x="27" y="5597"/>
                  </a:lnTo>
                  <a:lnTo>
                    <a:pt x="0" y="5722"/>
                  </a:lnTo>
                  <a:lnTo>
                    <a:pt x="0" y="5847"/>
                  </a:lnTo>
                  <a:lnTo>
                    <a:pt x="27" y="6101"/>
                  </a:lnTo>
                  <a:lnTo>
                    <a:pt x="105" y="6266"/>
                  </a:lnTo>
                  <a:lnTo>
                    <a:pt x="208" y="6391"/>
                  </a:lnTo>
                  <a:lnTo>
                    <a:pt x="366" y="6475"/>
                  </a:lnTo>
                  <a:lnTo>
                    <a:pt x="366" y="15334"/>
                  </a:lnTo>
                  <a:lnTo>
                    <a:pt x="208" y="15415"/>
                  </a:lnTo>
                  <a:lnTo>
                    <a:pt x="105" y="15543"/>
                  </a:lnTo>
                  <a:lnTo>
                    <a:pt x="27" y="15749"/>
                  </a:lnTo>
                  <a:lnTo>
                    <a:pt x="0" y="15959"/>
                  </a:lnTo>
                  <a:lnTo>
                    <a:pt x="0" y="16127"/>
                  </a:lnTo>
                  <a:lnTo>
                    <a:pt x="27" y="16212"/>
                  </a:lnTo>
                  <a:lnTo>
                    <a:pt x="105" y="16418"/>
                  </a:lnTo>
                  <a:lnTo>
                    <a:pt x="236" y="16587"/>
                  </a:lnTo>
                  <a:lnTo>
                    <a:pt x="313" y="16627"/>
                  </a:lnTo>
                  <a:lnTo>
                    <a:pt x="391" y="16627"/>
                  </a:lnTo>
                  <a:lnTo>
                    <a:pt x="496" y="16587"/>
                  </a:lnTo>
                  <a:lnTo>
                    <a:pt x="599" y="16546"/>
                  </a:lnTo>
                  <a:lnTo>
                    <a:pt x="677" y="16462"/>
                  </a:lnTo>
                  <a:lnTo>
                    <a:pt x="730" y="16337"/>
                  </a:lnTo>
                  <a:lnTo>
                    <a:pt x="5465" y="20682"/>
                  </a:lnTo>
                  <a:lnTo>
                    <a:pt x="5415" y="20932"/>
                  </a:lnTo>
                  <a:lnTo>
                    <a:pt x="5465" y="21181"/>
                  </a:lnTo>
                  <a:lnTo>
                    <a:pt x="5543" y="21391"/>
                  </a:lnTo>
                  <a:lnTo>
                    <a:pt x="5673" y="21516"/>
                  </a:lnTo>
                  <a:lnTo>
                    <a:pt x="5751" y="21560"/>
                  </a:lnTo>
                  <a:lnTo>
                    <a:pt x="5909" y="21560"/>
                  </a:lnTo>
                  <a:lnTo>
                    <a:pt x="5959" y="21516"/>
                  </a:lnTo>
                  <a:lnTo>
                    <a:pt x="6090" y="21391"/>
                  </a:lnTo>
                  <a:lnTo>
                    <a:pt x="6195" y="21181"/>
                  </a:lnTo>
                  <a:lnTo>
                    <a:pt x="6195" y="21056"/>
                  </a:lnTo>
                  <a:lnTo>
                    <a:pt x="6220" y="20932"/>
                  </a:lnTo>
                  <a:lnTo>
                    <a:pt x="6195" y="20722"/>
                  </a:lnTo>
                  <a:lnTo>
                    <a:pt x="10853" y="16377"/>
                  </a:lnTo>
                  <a:lnTo>
                    <a:pt x="10930" y="16546"/>
                  </a:lnTo>
                  <a:lnTo>
                    <a:pt x="11008" y="16627"/>
                  </a:lnTo>
                  <a:lnTo>
                    <a:pt x="11113" y="16711"/>
                  </a:lnTo>
                  <a:lnTo>
                    <a:pt x="11374" y="16711"/>
                  </a:lnTo>
                  <a:lnTo>
                    <a:pt x="11477" y="16627"/>
                  </a:lnTo>
                  <a:lnTo>
                    <a:pt x="11633" y="16377"/>
                  </a:lnTo>
                  <a:lnTo>
                    <a:pt x="16290" y="20682"/>
                  </a:lnTo>
                  <a:lnTo>
                    <a:pt x="16265" y="20807"/>
                  </a:lnTo>
                  <a:lnTo>
                    <a:pt x="16265" y="21056"/>
                  </a:lnTo>
                  <a:lnTo>
                    <a:pt x="16290" y="21181"/>
                  </a:lnTo>
                  <a:lnTo>
                    <a:pt x="16370" y="21391"/>
                  </a:lnTo>
                  <a:lnTo>
                    <a:pt x="16499" y="21516"/>
                  </a:lnTo>
                  <a:lnTo>
                    <a:pt x="16579" y="21560"/>
                  </a:lnTo>
                  <a:lnTo>
                    <a:pt x="16656" y="21600"/>
                  </a:lnTo>
                  <a:lnTo>
                    <a:pt x="16734" y="21560"/>
                  </a:lnTo>
                  <a:lnTo>
                    <a:pt x="16812" y="21516"/>
                  </a:lnTo>
                  <a:lnTo>
                    <a:pt x="16942" y="21391"/>
                  </a:lnTo>
                  <a:lnTo>
                    <a:pt x="17045" y="21181"/>
                  </a:lnTo>
                  <a:lnTo>
                    <a:pt x="17073" y="21056"/>
                  </a:lnTo>
                  <a:lnTo>
                    <a:pt x="17073" y="20932"/>
                  </a:lnTo>
                  <a:lnTo>
                    <a:pt x="17045" y="20722"/>
                  </a:lnTo>
                  <a:lnTo>
                    <a:pt x="21600" y="16462"/>
                  </a:lnTo>
                  <a:lnTo>
                    <a:pt x="21600" y="16293"/>
                  </a:lnTo>
                  <a:lnTo>
                    <a:pt x="16995" y="20557"/>
                  </a:lnTo>
                  <a:lnTo>
                    <a:pt x="16942" y="20428"/>
                  </a:lnTo>
                  <a:lnTo>
                    <a:pt x="16865" y="20348"/>
                  </a:lnTo>
                  <a:lnTo>
                    <a:pt x="16759" y="20303"/>
                  </a:lnTo>
                  <a:lnTo>
                    <a:pt x="16656" y="20263"/>
                  </a:lnTo>
                  <a:lnTo>
                    <a:pt x="16579" y="20303"/>
                  </a:lnTo>
                  <a:lnTo>
                    <a:pt x="16473" y="20348"/>
                  </a:lnTo>
                  <a:lnTo>
                    <a:pt x="16396" y="20428"/>
                  </a:lnTo>
                  <a:lnTo>
                    <a:pt x="16343" y="20557"/>
                  </a:lnTo>
                  <a:lnTo>
                    <a:pt x="11685" y="16212"/>
                  </a:lnTo>
                  <a:lnTo>
                    <a:pt x="11710" y="15959"/>
                  </a:lnTo>
                  <a:lnTo>
                    <a:pt x="11710" y="15834"/>
                  </a:lnTo>
                  <a:lnTo>
                    <a:pt x="11685" y="15709"/>
                  </a:lnTo>
                  <a:lnTo>
                    <a:pt x="11582" y="15499"/>
                  </a:lnTo>
                  <a:lnTo>
                    <a:pt x="11452" y="15334"/>
                  </a:lnTo>
                  <a:lnTo>
                    <a:pt x="11294" y="15250"/>
                  </a:lnTo>
                  <a:lnTo>
                    <a:pt x="11294" y="6769"/>
                  </a:lnTo>
                  <a:lnTo>
                    <a:pt x="11399" y="6725"/>
                  </a:lnTo>
                  <a:lnTo>
                    <a:pt x="11502" y="6644"/>
                  </a:lnTo>
                  <a:lnTo>
                    <a:pt x="11582" y="6560"/>
                  </a:lnTo>
                  <a:lnTo>
                    <a:pt x="11660" y="6475"/>
                  </a:lnTo>
                  <a:lnTo>
                    <a:pt x="11710" y="6310"/>
                  </a:lnTo>
                  <a:lnTo>
                    <a:pt x="11763" y="6181"/>
                  </a:lnTo>
                  <a:lnTo>
                    <a:pt x="11791" y="6016"/>
                  </a:lnTo>
                  <a:lnTo>
                    <a:pt x="11816" y="5847"/>
                  </a:lnTo>
                  <a:lnTo>
                    <a:pt x="11791" y="5682"/>
                  </a:lnTo>
                  <a:lnTo>
                    <a:pt x="11763" y="5473"/>
                  </a:lnTo>
                  <a:lnTo>
                    <a:pt x="16187" y="1377"/>
                  </a:lnTo>
                  <a:lnTo>
                    <a:pt x="16265" y="1546"/>
                  </a:lnTo>
                  <a:lnTo>
                    <a:pt x="16396" y="1712"/>
                  </a:lnTo>
                  <a:lnTo>
                    <a:pt x="16526" y="1796"/>
                  </a:lnTo>
                  <a:lnTo>
                    <a:pt x="16812" y="1796"/>
                  </a:lnTo>
                  <a:lnTo>
                    <a:pt x="16942" y="1712"/>
                  </a:lnTo>
                  <a:lnTo>
                    <a:pt x="17073" y="1546"/>
                  </a:lnTo>
                  <a:lnTo>
                    <a:pt x="17151" y="1377"/>
                  </a:lnTo>
                  <a:lnTo>
                    <a:pt x="21600" y="5513"/>
                  </a:lnTo>
                  <a:lnTo>
                    <a:pt x="21600" y="5307"/>
                  </a:lnTo>
                  <a:lnTo>
                    <a:pt x="17203" y="1212"/>
                  </a:lnTo>
                  <a:lnTo>
                    <a:pt x="17228" y="1087"/>
                  </a:lnTo>
                  <a:lnTo>
                    <a:pt x="17228" y="709"/>
                  </a:lnTo>
                  <a:lnTo>
                    <a:pt x="17176" y="544"/>
                  </a:lnTo>
                  <a:lnTo>
                    <a:pt x="17123" y="375"/>
                  </a:lnTo>
                  <a:lnTo>
                    <a:pt x="17073" y="250"/>
                  </a:lnTo>
                  <a:lnTo>
                    <a:pt x="16968" y="165"/>
                  </a:lnTo>
                  <a:lnTo>
                    <a:pt x="16890" y="84"/>
                  </a:lnTo>
                  <a:lnTo>
                    <a:pt x="1678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1" name="Google Shape;91;p6"/>
            <p:cNvSpPr/>
            <p:nvPr/>
          </p:nvSpPr>
          <p:spPr>
            <a:xfrm>
              <a:off x="6162633" y="-1"/>
              <a:ext cx="2981279" cy="181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31" y="4442"/>
                  </a:moveTo>
                  <a:lnTo>
                    <a:pt x="14397" y="5828"/>
                  </a:lnTo>
                  <a:lnTo>
                    <a:pt x="14388" y="5885"/>
                  </a:lnTo>
                  <a:lnTo>
                    <a:pt x="14380" y="5955"/>
                  </a:lnTo>
                  <a:lnTo>
                    <a:pt x="14388" y="6026"/>
                  </a:lnTo>
                  <a:lnTo>
                    <a:pt x="14397" y="6083"/>
                  </a:lnTo>
                  <a:lnTo>
                    <a:pt x="14414" y="6125"/>
                  </a:lnTo>
                  <a:lnTo>
                    <a:pt x="14432" y="6168"/>
                  </a:lnTo>
                  <a:lnTo>
                    <a:pt x="14457" y="6210"/>
                  </a:lnTo>
                  <a:lnTo>
                    <a:pt x="14492" y="6238"/>
                  </a:lnTo>
                  <a:lnTo>
                    <a:pt x="14518" y="6267"/>
                  </a:lnTo>
                  <a:lnTo>
                    <a:pt x="14561" y="6267"/>
                  </a:lnTo>
                  <a:lnTo>
                    <a:pt x="14561" y="9152"/>
                  </a:lnTo>
                  <a:lnTo>
                    <a:pt x="14509" y="9180"/>
                  </a:lnTo>
                  <a:lnTo>
                    <a:pt x="14466" y="9223"/>
                  </a:lnTo>
                  <a:lnTo>
                    <a:pt x="14432" y="9294"/>
                  </a:lnTo>
                  <a:lnTo>
                    <a:pt x="14432" y="9336"/>
                  </a:lnTo>
                  <a:lnTo>
                    <a:pt x="14423" y="9393"/>
                  </a:lnTo>
                  <a:lnTo>
                    <a:pt x="14432" y="9464"/>
                  </a:lnTo>
                  <a:lnTo>
                    <a:pt x="12939" y="10878"/>
                  </a:lnTo>
                  <a:lnTo>
                    <a:pt x="12913" y="10822"/>
                  </a:lnTo>
                  <a:lnTo>
                    <a:pt x="12870" y="10778"/>
                  </a:lnTo>
                  <a:lnTo>
                    <a:pt x="12827" y="10751"/>
                  </a:lnTo>
                  <a:lnTo>
                    <a:pt x="12775" y="10736"/>
                  </a:lnTo>
                  <a:lnTo>
                    <a:pt x="12724" y="10751"/>
                  </a:lnTo>
                  <a:lnTo>
                    <a:pt x="12681" y="10778"/>
                  </a:lnTo>
                  <a:lnTo>
                    <a:pt x="12637" y="10822"/>
                  </a:lnTo>
                  <a:lnTo>
                    <a:pt x="12612" y="10878"/>
                  </a:lnTo>
                  <a:lnTo>
                    <a:pt x="11153" y="9491"/>
                  </a:lnTo>
                  <a:lnTo>
                    <a:pt x="11162" y="9449"/>
                  </a:lnTo>
                  <a:lnTo>
                    <a:pt x="11162" y="9336"/>
                  </a:lnTo>
                  <a:lnTo>
                    <a:pt x="11153" y="9280"/>
                  </a:lnTo>
                  <a:lnTo>
                    <a:pt x="11137" y="9223"/>
                  </a:lnTo>
                  <a:lnTo>
                    <a:pt x="11119" y="9180"/>
                  </a:lnTo>
                  <a:lnTo>
                    <a:pt x="11093" y="9152"/>
                  </a:lnTo>
                  <a:lnTo>
                    <a:pt x="11059" y="9110"/>
                  </a:lnTo>
                  <a:lnTo>
                    <a:pt x="11033" y="9096"/>
                  </a:lnTo>
                  <a:lnTo>
                    <a:pt x="10999" y="9081"/>
                  </a:lnTo>
                  <a:lnTo>
                    <a:pt x="10999" y="6181"/>
                  </a:lnTo>
                  <a:lnTo>
                    <a:pt x="11042" y="6154"/>
                  </a:lnTo>
                  <a:lnTo>
                    <a:pt x="11076" y="6097"/>
                  </a:lnTo>
                  <a:lnTo>
                    <a:pt x="11102" y="6041"/>
                  </a:lnTo>
                  <a:lnTo>
                    <a:pt x="11111" y="5955"/>
                  </a:lnTo>
                  <a:lnTo>
                    <a:pt x="11102" y="5885"/>
                  </a:lnTo>
                  <a:lnTo>
                    <a:pt x="12620" y="4442"/>
                  </a:lnTo>
                  <a:lnTo>
                    <a:pt x="12646" y="4499"/>
                  </a:lnTo>
                  <a:lnTo>
                    <a:pt x="12681" y="4555"/>
                  </a:lnTo>
                  <a:lnTo>
                    <a:pt x="12724" y="4583"/>
                  </a:lnTo>
                  <a:lnTo>
                    <a:pt x="12827" y="4583"/>
                  </a:lnTo>
                  <a:lnTo>
                    <a:pt x="12870" y="4555"/>
                  </a:lnTo>
                  <a:lnTo>
                    <a:pt x="12905" y="4499"/>
                  </a:lnTo>
                  <a:lnTo>
                    <a:pt x="12931" y="4442"/>
                  </a:lnTo>
                  <a:close/>
                  <a:moveTo>
                    <a:pt x="9316" y="4428"/>
                  </a:moveTo>
                  <a:lnTo>
                    <a:pt x="10852" y="5870"/>
                  </a:lnTo>
                  <a:lnTo>
                    <a:pt x="10843" y="5913"/>
                  </a:lnTo>
                  <a:lnTo>
                    <a:pt x="10843" y="5955"/>
                  </a:lnTo>
                  <a:lnTo>
                    <a:pt x="10852" y="6041"/>
                  </a:lnTo>
                  <a:lnTo>
                    <a:pt x="10877" y="6112"/>
                  </a:lnTo>
                  <a:lnTo>
                    <a:pt x="10912" y="6154"/>
                  </a:lnTo>
                  <a:lnTo>
                    <a:pt x="10964" y="6181"/>
                  </a:lnTo>
                  <a:lnTo>
                    <a:pt x="10964" y="9081"/>
                  </a:lnTo>
                  <a:lnTo>
                    <a:pt x="10930" y="9096"/>
                  </a:lnTo>
                  <a:lnTo>
                    <a:pt x="10895" y="9110"/>
                  </a:lnTo>
                  <a:lnTo>
                    <a:pt x="10869" y="9138"/>
                  </a:lnTo>
                  <a:lnTo>
                    <a:pt x="10817" y="9223"/>
                  </a:lnTo>
                  <a:lnTo>
                    <a:pt x="10800" y="9280"/>
                  </a:lnTo>
                  <a:lnTo>
                    <a:pt x="10792" y="9336"/>
                  </a:lnTo>
                  <a:lnTo>
                    <a:pt x="10792" y="9449"/>
                  </a:lnTo>
                  <a:lnTo>
                    <a:pt x="10800" y="9506"/>
                  </a:lnTo>
                  <a:lnTo>
                    <a:pt x="9299" y="10920"/>
                  </a:lnTo>
                  <a:lnTo>
                    <a:pt x="9274" y="10878"/>
                  </a:lnTo>
                  <a:lnTo>
                    <a:pt x="9247" y="10849"/>
                  </a:lnTo>
                  <a:lnTo>
                    <a:pt x="9213" y="10835"/>
                  </a:lnTo>
                  <a:lnTo>
                    <a:pt x="9178" y="10822"/>
                  </a:lnTo>
                  <a:lnTo>
                    <a:pt x="9144" y="10835"/>
                  </a:lnTo>
                  <a:lnTo>
                    <a:pt x="9109" y="10849"/>
                  </a:lnTo>
                  <a:lnTo>
                    <a:pt x="9083" y="10878"/>
                  </a:lnTo>
                  <a:lnTo>
                    <a:pt x="9066" y="10920"/>
                  </a:lnTo>
                  <a:lnTo>
                    <a:pt x="7565" y="9506"/>
                  </a:lnTo>
                  <a:lnTo>
                    <a:pt x="7574" y="9449"/>
                  </a:lnTo>
                  <a:lnTo>
                    <a:pt x="7574" y="9322"/>
                  </a:lnTo>
                  <a:lnTo>
                    <a:pt x="7565" y="9265"/>
                  </a:lnTo>
                  <a:lnTo>
                    <a:pt x="7548" y="9223"/>
                  </a:lnTo>
                  <a:lnTo>
                    <a:pt x="7522" y="9180"/>
                  </a:lnTo>
                  <a:lnTo>
                    <a:pt x="7496" y="9138"/>
                  </a:lnTo>
                  <a:lnTo>
                    <a:pt x="7470" y="9110"/>
                  </a:lnTo>
                  <a:lnTo>
                    <a:pt x="7436" y="9081"/>
                  </a:lnTo>
                  <a:lnTo>
                    <a:pt x="7401" y="9067"/>
                  </a:lnTo>
                  <a:lnTo>
                    <a:pt x="7401" y="6267"/>
                  </a:lnTo>
                  <a:lnTo>
                    <a:pt x="7436" y="6252"/>
                  </a:lnTo>
                  <a:lnTo>
                    <a:pt x="7470" y="6225"/>
                  </a:lnTo>
                  <a:lnTo>
                    <a:pt x="7522" y="6168"/>
                  </a:lnTo>
                  <a:lnTo>
                    <a:pt x="7539" y="6125"/>
                  </a:lnTo>
                  <a:lnTo>
                    <a:pt x="7557" y="6068"/>
                  </a:lnTo>
                  <a:lnTo>
                    <a:pt x="7565" y="6012"/>
                  </a:lnTo>
                  <a:lnTo>
                    <a:pt x="7565" y="5899"/>
                  </a:lnTo>
                  <a:lnTo>
                    <a:pt x="7557" y="5842"/>
                  </a:lnTo>
                  <a:lnTo>
                    <a:pt x="9040" y="4428"/>
                  </a:lnTo>
                  <a:lnTo>
                    <a:pt x="9066" y="4484"/>
                  </a:lnTo>
                  <a:lnTo>
                    <a:pt x="9101" y="4512"/>
                  </a:lnTo>
                  <a:lnTo>
                    <a:pt x="9135" y="4541"/>
                  </a:lnTo>
                  <a:lnTo>
                    <a:pt x="9178" y="4555"/>
                  </a:lnTo>
                  <a:lnTo>
                    <a:pt x="9221" y="4541"/>
                  </a:lnTo>
                  <a:lnTo>
                    <a:pt x="9264" y="4512"/>
                  </a:lnTo>
                  <a:lnTo>
                    <a:pt x="9316" y="4428"/>
                  </a:lnTo>
                  <a:close/>
                  <a:moveTo>
                    <a:pt x="16528" y="4442"/>
                  </a:moveTo>
                  <a:lnTo>
                    <a:pt x="18020" y="5857"/>
                  </a:lnTo>
                  <a:lnTo>
                    <a:pt x="18003" y="5899"/>
                  </a:lnTo>
                  <a:lnTo>
                    <a:pt x="18003" y="6012"/>
                  </a:lnTo>
                  <a:lnTo>
                    <a:pt x="18012" y="6054"/>
                  </a:lnTo>
                  <a:lnTo>
                    <a:pt x="18029" y="6097"/>
                  </a:lnTo>
                  <a:lnTo>
                    <a:pt x="18046" y="6139"/>
                  </a:lnTo>
                  <a:lnTo>
                    <a:pt x="18072" y="6168"/>
                  </a:lnTo>
                  <a:lnTo>
                    <a:pt x="18098" y="6196"/>
                  </a:lnTo>
                  <a:lnTo>
                    <a:pt x="18124" y="6210"/>
                  </a:lnTo>
                  <a:lnTo>
                    <a:pt x="18150" y="6225"/>
                  </a:lnTo>
                  <a:lnTo>
                    <a:pt x="18150" y="9167"/>
                  </a:lnTo>
                  <a:lnTo>
                    <a:pt x="18106" y="9194"/>
                  </a:lnTo>
                  <a:lnTo>
                    <a:pt x="18072" y="9238"/>
                  </a:lnTo>
                  <a:lnTo>
                    <a:pt x="18046" y="9307"/>
                  </a:lnTo>
                  <a:lnTo>
                    <a:pt x="18037" y="9393"/>
                  </a:lnTo>
                  <a:lnTo>
                    <a:pt x="18037" y="9449"/>
                  </a:lnTo>
                  <a:lnTo>
                    <a:pt x="16502" y="10920"/>
                  </a:lnTo>
                  <a:lnTo>
                    <a:pt x="16476" y="10864"/>
                  </a:lnTo>
                  <a:lnTo>
                    <a:pt x="16442" y="10835"/>
                  </a:lnTo>
                  <a:lnTo>
                    <a:pt x="16407" y="10807"/>
                  </a:lnTo>
                  <a:lnTo>
                    <a:pt x="16330" y="10807"/>
                  </a:lnTo>
                  <a:lnTo>
                    <a:pt x="16295" y="10835"/>
                  </a:lnTo>
                  <a:lnTo>
                    <a:pt x="16269" y="10864"/>
                  </a:lnTo>
                  <a:lnTo>
                    <a:pt x="16243" y="10906"/>
                  </a:lnTo>
                  <a:lnTo>
                    <a:pt x="14708" y="9464"/>
                  </a:lnTo>
                  <a:lnTo>
                    <a:pt x="14716" y="9393"/>
                  </a:lnTo>
                  <a:lnTo>
                    <a:pt x="14708" y="9307"/>
                  </a:lnTo>
                  <a:lnTo>
                    <a:pt x="14682" y="9238"/>
                  </a:lnTo>
                  <a:lnTo>
                    <a:pt x="14639" y="9180"/>
                  </a:lnTo>
                  <a:lnTo>
                    <a:pt x="14595" y="9152"/>
                  </a:lnTo>
                  <a:lnTo>
                    <a:pt x="14595" y="6267"/>
                  </a:lnTo>
                  <a:lnTo>
                    <a:pt x="14630" y="6252"/>
                  </a:lnTo>
                  <a:lnTo>
                    <a:pt x="14656" y="6238"/>
                  </a:lnTo>
                  <a:lnTo>
                    <a:pt x="14690" y="6210"/>
                  </a:lnTo>
                  <a:lnTo>
                    <a:pt x="14716" y="6168"/>
                  </a:lnTo>
                  <a:lnTo>
                    <a:pt x="14733" y="6125"/>
                  </a:lnTo>
                  <a:lnTo>
                    <a:pt x="14751" y="6068"/>
                  </a:lnTo>
                  <a:lnTo>
                    <a:pt x="14759" y="6012"/>
                  </a:lnTo>
                  <a:lnTo>
                    <a:pt x="14759" y="5899"/>
                  </a:lnTo>
                  <a:lnTo>
                    <a:pt x="14743" y="5828"/>
                  </a:lnTo>
                  <a:lnTo>
                    <a:pt x="16217" y="4442"/>
                  </a:lnTo>
                  <a:lnTo>
                    <a:pt x="16243" y="4499"/>
                  </a:lnTo>
                  <a:lnTo>
                    <a:pt x="16277" y="4541"/>
                  </a:lnTo>
                  <a:lnTo>
                    <a:pt x="16321" y="4570"/>
                  </a:lnTo>
                  <a:lnTo>
                    <a:pt x="16373" y="4583"/>
                  </a:lnTo>
                  <a:lnTo>
                    <a:pt x="16415" y="4570"/>
                  </a:lnTo>
                  <a:lnTo>
                    <a:pt x="16459" y="4541"/>
                  </a:lnTo>
                  <a:lnTo>
                    <a:pt x="16493" y="4499"/>
                  </a:lnTo>
                  <a:lnTo>
                    <a:pt x="16528" y="4442"/>
                  </a:lnTo>
                  <a:close/>
                  <a:moveTo>
                    <a:pt x="11137" y="9548"/>
                  </a:moveTo>
                  <a:lnTo>
                    <a:pt x="12594" y="10920"/>
                  </a:lnTo>
                  <a:lnTo>
                    <a:pt x="12577" y="10991"/>
                  </a:lnTo>
                  <a:lnTo>
                    <a:pt x="12577" y="11133"/>
                  </a:lnTo>
                  <a:lnTo>
                    <a:pt x="12586" y="11189"/>
                  </a:lnTo>
                  <a:lnTo>
                    <a:pt x="12603" y="11246"/>
                  </a:lnTo>
                  <a:lnTo>
                    <a:pt x="12655" y="11330"/>
                  </a:lnTo>
                  <a:lnTo>
                    <a:pt x="12689" y="11359"/>
                  </a:lnTo>
                  <a:lnTo>
                    <a:pt x="12724" y="11388"/>
                  </a:lnTo>
                  <a:lnTo>
                    <a:pt x="12758" y="11401"/>
                  </a:lnTo>
                  <a:lnTo>
                    <a:pt x="12758" y="14272"/>
                  </a:lnTo>
                  <a:lnTo>
                    <a:pt x="12715" y="14301"/>
                  </a:lnTo>
                  <a:lnTo>
                    <a:pt x="12672" y="14343"/>
                  </a:lnTo>
                  <a:lnTo>
                    <a:pt x="12646" y="14414"/>
                  </a:lnTo>
                  <a:lnTo>
                    <a:pt x="12637" y="14499"/>
                  </a:lnTo>
                  <a:lnTo>
                    <a:pt x="12646" y="14570"/>
                  </a:lnTo>
                  <a:lnTo>
                    <a:pt x="11084" y="16041"/>
                  </a:lnTo>
                  <a:lnTo>
                    <a:pt x="11059" y="16012"/>
                  </a:lnTo>
                  <a:lnTo>
                    <a:pt x="11033" y="15985"/>
                  </a:lnTo>
                  <a:lnTo>
                    <a:pt x="11007" y="15956"/>
                  </a:lnTo>
                  <a:lnTo>
                    <a:pt x="10946" y="15956"/>
                  </a:lnTo>
                  <a:lnTo>
                    <a:pt x="10921" y="15985"/>
                  </a:lnTo>
                  <a:lnTo>
                    <a:pt x="10895" y="16012"/>
                  </a:lnTo>
                  <a:lnTo>
                    <a:pt x="10877" y="16041"/>
                  </a:lnTo>
                  <a:lnTo>
                    <a:pt x="9351" y="14598"/>
                  </a:lnTo>
                  <a:lnTo>
                    <a:pt x="9359" y="14541"/>
                  </a:lnTo>
                  <a:lnTo>
                    <a:pt x="9359" y="14443"/>
                  </a:lnTo>
                  <a:lnTo>
                    <a:pt x="9351" y="14385"/>
                  </a:lnTo>
                  <a:lnTo>
                    <a:pt x="9316" y="14301"/>
                  </a:lnTo>
                  <a:lnTo>
                    <a:pt x="9290" y="14259"/>
                  </a:lnTo>
                  <a:lnTo>
                    <a:pt x="9264" y="14230"/>
                  </a:lnTo>
                  <a:lnTo>
                    <a:pt x="9230" y="14216"/>
                  </a:lnTo>
                  <a:lnTo>
                    <a:pt x="9195" y="14201"/>
                  </a:lnTo>
                  <a:lnTo>
                    <a:pt x="9195" y="11302"/>
                  </a:lnTo>
                  <a:lnTo>
                    <a:pt x="9247" y="11274"/>
                  </a:lnTo>
                  <a:lnTo>
                    <a:pt x="9290" y="11217"/>
                  </a:lnTo>
                  <a:lnTo>
                    <a:pt x="9316" y="11146"/>
                  </a:lnTo>
                  <a:lnTo>
                    <a:pt x="9325" y="11062"/>
                  </a:lnTo>
                  <a:lnTo>
                    <a:pt x="9325" y="11019"/>
                  </a:lnTo>
                  <a:lnTo>
                    <a:pt x="9316" y="10977"/>
                  </a:lnTo>
                  <a:lnTo>
                    <a:pt x="10817" y="9548"/>
                  </a:lnTo>
                  <a:lnTo>
                    <a:pt x="10886" y="9662"/>
                  </a:lnTo>
                  <a:lnTo>
                    <a:pt x="10930" y="9690"/>
                  </a:lnTo>
                  <a:lnTo>
                    <a:pt x="11024" y="9690"/>
                  </a:lnTo>
                  <a:lnTo>
                    <a:pt x="11068" y="9647"/>
                  </a:lnTo>
                  <a:lnTo>
                    <a:pt x="11111" y="9604"/>
                  </a:lnTo>
                  <a:lnTo>
                    <a:pt x="11137" y="9548"/>
                  </a:lnTo>
                  <a:close/>
                  <a:moveTo>
                    <a:pt x="2096" y="14612"/>
                  </a:moveTo>
                  <a:lnTo>
                    <a:pt x="3606" y="16027"/>
                  </a:lnTo>
                  <a:lnTo>
                    <a:pt x="3597" y="16098"/>
                  </a:lnTo>
                  <a:lnTo>
                    <a:pt x="3588" y="16167"/>
                  </a:lnTo>
                  <a:lnTo>
                    <a:pt x="3588" y="16225"/>
                  </a:lnTo>
                  <a:lnTo>
                    <a:pt x="3606" y="16295"/>
                  </a:lnTo>
                  <a:lnTo>
                    <a:pt x="3623" y="16338"/>
                  </a:lnTo>
                  <a:lnTo>
                    <a:pt x="3640" y="16394"/>
                  </a:lnTo>
                  <a:lnTo>
                    <a:pt x="3666" y="16437"/>
                  </a:lnTo>
                  <a:lnTo>
                    <a:pt x="3701" y="16465"/>
                  </a:lnTo>
                  <a:lnTo>
                    <a:pt x="3735" y="16479"/>
                  </a:lnTo>
                  <a:lnTo>
                    <a:pt x="3770" y="16493"/>
                  </a:lnTo>
                  <a:lnTo>
                    <a:pt x="3770" y="19280"/>
                  </a:lnTo>
                  <a:lnTo>
                    <a:pt x="3735" y="19293"/>
                  </a:lnTo>
                  <a:lnTo>
                    <a:pt x="3701" y="19308"/>
                  </a:lnTo>
                  <a:lnTo>
                    <a:pt x="3675" y="19337"/>
                  </a:lnTo>
                  <a:lnTo>
                    <a:pt x="3640" y="19379"/>
                  </a:lnTo>
                  <a:lnTo>
                    <a:pt x="3623" y="19421"/>
                  </a:lnTo>
                  <a:lnTo>
                    <a:pt x="3606" y="19477"/>
                  </a:lnTo>
                  <a:lnTo>
                    <a:pt x="3597" y="19535"/>
                  </a:lnTo>
                  <a:lnTo>
                    <a:pt x="3588" y="19591"/>
                  </a:lnTo>
                  <a:lnTo>
                    <a:pt x="3597" y="19661"/>
                  </a:lnTo>
                  <a:lnTo>
                    <a:pt x="3606" y="19719"/>
                  </a:lnTo>
                  <a:lnTo>
                    <a:pt x="2148" y="21090"/>
                  </a:lnTo>
                  <a:lnTo>
                    <a:pt x="2122" y="21034"/>
                  </a:lnTo>
                  <a:lnTo>
                    <a:pt x="2079" y="20991"/>
                  </a:lnTo>
                  <a:lnTo>
                    <a:pt x="2036" y="20963"/>
                  </a:lnTo>
                  <a:lnTo>
                    <a:pt x="1941" y="20963"/>
                  </a:lnTo>
                  <a:lnTo>
                    <a:pt x="1898" y="20991"/>
                  </a:lnTo>
                  <a:lnTo>
                    <a:pt x="1863" y="21034"/>
                  </a:lnTo>
                  <a:lnTo>
                    <a:pt x="1829" y="21090"/>
                  </a:lnTo>
                  <a:lnTo>
                    <a:pt x="371" y="19704"/>
                  </a:lnTo>
                  <a:lnTo>
                    <a:pt x="380" y="19661"/>
                  </a:lnTo>
                  <a:lnTo>
                    <a:pt x="380" y="19535"/>
                  </a:lnTo>
                  <a:lnTo>
                    <a:pt x="371" y="19477"/>
                  </a:lnTo>
                  <a:lnTo>
                    <a:pt x="353" y="19435"/>
                  </a:lnTo>
                  <a:lnTo>
                    <a:pt x="337" y="19393"/>
                  </a:lnTo>
                  <a:lnTo>
                    <a:pt x="311" y="19351"/>
                  </a:lnTo>
                  <a:lnTo>
                    <a:pt x="276" y="19322"/>
                  </a:lnTo>
                  <a:lnTo>
                    <a:pt x="250" y="19293"/>
                  </a:lnTo>
                  <a:lnTo>
                    <a:pt x="215" y="19293"/>
                  </a:lnTo>
                  <a:lnTo>
                    <a:pt x="215" y="16451"/>
                  </a:lnTo>
                  <a:lnTo>
                    <a:pt x="242" y="16437"/>
                  </a:lnTo>
                  <a:lnTo>
                    <a:pt x="276" y="16422"/>
                  </a:lnTo>
                  <a:lnTo>
                    <a:pt x="302" y="16394"/>
                  </a:lnTo>
                  <a:lnTo>
                    <a:pt x="319" y="16366"/>
                  </a:lnTo>
                  <a:lnTo>
                    <a:pt x="345" y="16324"/>
                  </a:lnTo>
                  <a:lnTo>
                    <a:pt x="353" y="16267"/>
                  </a:lnTo>
                  <a:lnTo>
                    <a:pt x="362" y="16225"/>
                  </a:lnTo>
                  <a:lnTo>
                    <a:pt x="371" y="16167"/>
                  </a:lnTo>
                  <a:lnTo>
                    <a:pt x="362" y="16111"/>
                  </a:lnTo>
                  <a:lnTo>
                    <a:pt x="353" y="16054"/>
                  </a:lnTo>
                  <a:lnTo>
                    <a:pt x="1881" y="14612"/>
                  </a:lnTo>
                  <a:lnTo>
                    <a:pt x="1906" y="14654"/>
                  </a:lnTo>
                  <a:lnTo>
                    <a:pt x="1932" y="14683"/>
                  </a:lnTo>
                  <a:lnTo>
                    <a:pt x="1958" y="14696"/>
                  </a:lnTo>
                  <a:lnTo>
                    <a:pt x="1993" y="14711"/>
                  </a:lnTo>
                  <a:lnTo>
                    <a:pt x="2027" y="14696"/>
                  </a:lnTo>
                  <a:lnTo>
                    <a:pt x="2053" y="14683"/>
                  </a:lnTo>
                  <a:lnTo>
                    <a:pt x="2079" y="14654"/>
                  </a:lnTo>
                  <a:lnTo>
                    <a:pt x="2096" y="14612"/>
                  </a:lnTo>
                  <a:close/>
                  <a:moveTo>
                    <a:pt x="5753" y="14669"/>
                  </a:moveTo>
                  <a:lnTo>
                    <a:pt x="7203" y="16027"/>
                  </a:lnTo>
                  <a:lnTo>
                    <a:pt x="7186" y="16098"/>
                  </a:lnTo>
                  <a:lnTo>
                    <a:pt x="7177" y="16167"/>
                  </a:lnTo>
                  <a:lnTo>
                    <a:pt x="7186" y="16238"/>
                  </a:lnTo>
                  <a:lnTo>
                    <a:pt x="7194" y="16295"/>
                  </a:lnTo>
                  <a:lnTo>
                    <a:pt x="7212" y="16351"/>
                  </a:lnTo>
                  <a:lnTo>
                    <a:pt x="7237" y="16394"/>
                  </a:lnTo>
                  <a:lnTo>
                    <a:pt x="7263" y="16437"/>
                  </a:lnTo>
                  <a:lnTo>
                    <a:pt x="7298" y="16465"/>
                  </a:lnTo>
                  <a:lnTo>
                    <a:pt x="7332" y="16493"/>
                  </a:lnTo>
                  <a:lnTo>
                    <a:pt x="7367" y="16493"/>
                  </a:lnTo>
                  <a:lnTo>
                    <a:pt x="7367" y="19293"/>
                  </a:lnTo>
                  <a:lnTo>
                    <a:pt x="7332" y="19308"/>
                  </a:lnTo>
                  <a:lnTo>
                    <a:pt x="7298" y="19322"/>
                  </a:lnTo>
                  <a:lnTo>
                    <a:pt x="7272" y="19351"/>
                  </a:lnTo>
                  <a:lnTo>
                    <a:pt x="7246" y="19393"/>
                  </a:lnTo>
                  <a:lnTo>
                    <a:pt x="7229" y="19435"/>
                  </a:lnTo>
                  <a:lnTo>
                    <a:pt x="7212" y="19477"/>
                  </a:lnTo>
                  <a:lnTo>
                    <a:pt x="7203" y="19535"/>
                  </a:lnTo>
                  <a:lnTo>
                    <a:pt x="7194" y="19591"/>
                  </a:lnTo>
                  <a:lnTo>
                    <a:pt x="7203" y="19661"/>
                  </a:lnTo>
                  <a:lnTo>
                    <a:pt x="7212" y="19704"/>
                  </a:lnTo>
                  <a:lnTo>
                    <a:pt x="5753" y="21090"/>
                  </a:lnTo>
                  <a:lnTo>
                    <a:pt x="5719" y="21034"/>
                  </a:lnTo>
                  <a:lnTo>
                    <a:pt x="5676" y="20991"/>
                  </a:lnTo>
                  <a:lnTo>
                    <a:pt x="5633" y="20963"/>
                  </a:lnTo>
                  <a:lnTo>
                    <a:pt x="5590" y="20948"/>
                  </a:lnTo>
                  <a:lnTo>
                    <a:pt x="5538" y="20963"/>
                  </a:lnTo>
                  <a:lnTo>
                    <a:pt x="5495" y="20991"/>
                  </a:lnTo>
                  <a:lnTo>
                    <a:pt x="5452" y="21034"/>
                  </a:lnTo>
                  <a:lnTo>
                    <a:pt x="5426" y="21090"/>
                  </a:lnTo>
                  <a:lnTo>
                    <a:pt x="3968" y="19719"/>
                  </a:lnTo>
                  <a:lnTo>
                    <a:pt x="3985" y="19661"/>
                  </a:lnTo>
                  <a:lnTo>
                    <a:pt x="3985" y="19535"/>
                  </a:lnTo>
                  <a:lnTo>
                    <a:pt x="3968" y="19477"/>
                  </a:lnTo>
                  <a:lnTo>
                    <a:pt x="3951" y="19421"/>
                  </a:lnTo>
                  <a:lnTo>
                    <a:pt x="3933" y="19379"/>
                  </a:lnTo>
                  <a:lnTo>
                    <a:pt x="3908" y="19337"/>
                  </a:lnTo>
                  <a:lnTo>
                    <a:pt x="3874" y="19308"/>
                  </a:lnTo>
                  <a:lnTo>
                    <a:pt x="3839" y="19293"/>
                  </a:lnTo>
                  <a:lnTo>
                    <a:pt x="3804" y="19280"/>
                  </a:lnTo>
                  <a:lnTo>
                    <a:pt x="3804" y="16493"/>
                  </a:lnTo>
                  <a:lnTo>
                    <a:pt x="3847" y="16479"/>
                  </a:lnTo>
                  <a:lnTo>
                    <a:pt x="3882" y="16465"/>
                  </a:lnTo>
                  <a:lnTo>
                    <a:pt x="3908" y="16437"/>
                  </a:lnTo>
                  <a:lnTo>
                    <a:pt x="3933" y="16394"/>
                  </a:lnTo>
                  <a:lnTo>
                    <a:pt x="3959" y="16338"/>
                  </a:lnTo>
                  <a:lnTo>
                    <a:pt x="3977" y="16295"/>
                  </a:lnTo>
                  <a:lnTo>
                    <a:pt x="3985" y="16225"/>
                  </a:lnTo>
                  <a:lnTo>
                    <a:pt x="3985" y="16098"/>
                  </a:lnTo>
                  <a:lnTo>
                    <a:pt x="3968" y="16041"/>
                  </a:lnTo>
                  <a:lnTo>
                    <a:pt x="5417" y="14669"/>
                  </a:lnTo>
                  <a:lnTo>
                    <a:pt x="5443" y="14725"/>
                  </a:lnTo>
                  <a:lnTo>
                    <a:pt x="5486" y="14782"/>
                  </a:lnTo>
                  <a:lnTo>
                    <a:pt x="5530" y="14810"/>
                  </a:lnTo>
                  <a:lnTo>
                    <a:pt x="5590" y="14824"/>
                  </a:lnTo>
                  <a:lnTo>
                    <a:pt x="5642" y="14810"/>
                  </a:lnTo>
                  <a:lnTo>
                    <a:pt x="5684" y="14782"/>
                  </a:lnTo>
                  <a:lnTo>
                    <a:pt x="5728" y="14725"/>
                  </a:lnTo>
                  <a:lnTo>
                    <a:pt x="5753" y="14669"/>
                  </a:lnTo>
                  <a:close/>
                  <a:moveTo>
                    <a:pt x="9333" y="14654"/>
                  </a:moveTo>
                  <a:lnTo>
                    <a:pt x="10861" y="16083"/>
                  </a:lnTo>
                  <a:lnTo>
                    <a:pt x="10852" y="16167"/>
                  </a:lnTo>
                  <a:lnTo>
                    <a:pt x="10861" y="16238"/>
                  </a:lnTo>
                  <a:lnTo>
                    <a:pt x="10877" y="16309"/>
                  </a:lnTo>
                  <a:lnTo>
                    <a:pt x="10921" y="16351"/>
                  </a:lnTo>
                  <a:lnTo>
                    <a:pt x="10964" y="16380"/>
                  </a:lnTo>
                  <a:lnTo>
                    <a:pt x="10964" y="19280"/>
                  </a:lnTo>
                  <a:lnTo>
                    <a:pt x="10930" y="19293"/>
                  </a:lnTo>
                  <a:lnTo>
                    <a:pt x="10895" y="19308"/>
                  </a:lnTo>
                  <a:lnTo>
                    <a:pt x="10861" y="19337"/>
                  </a:lnTo>
                  <a:lnTo>
                    <a:pt x="10835" y="19379"/>
                  </a:lnTo>
                  <a:lnTo>
                    <a:pt x="10808" y="19421"/>
                  </a:lnTo>
                  <a:lnTo>
                    <a:pt x="10792" y="19477"/>
                  </a:lnTo>
                  <a:lnTo>
                    <a:pt x="10783" y="19535"/>
                  </a:lnTo>
                  <a:lnTo>
                    <a:pt x="10783" y="19661"/>
                  </a:lnTo>
                  <a:lnTo>
                    <a:pt x="10792" y="19719"/>
                  </a:lnTo>
                  <a:lnTo>
                    <a:pt x="9316" y="21119"/>
                  </a:lnTo>
                  <a:lnTo>
                    <a:pt x="9290" y="21077"/>
                  </a:lnTo>
                  <a:lnTo>
                    <a:pt x="9256" y="21034"/>
                  </a:lnTo>
                  <a:lnTo>
                    <a:pt x="9221" y="21006"/>
                  </a:lnTo>
                  <a:lnTo>
                    <a:pt x="9144" y="21006"/>
                  </a:lnTo>
                  <a:lnTo>
                    <a:pt x="9101" y="21034"/>
                  </a:lnTo>
                  <a:lnTo>
                    <a:pt x="9049" y="21119"/>
                  </a:lnTo>
                  <a:lnTo>
                    <a:pt x="7557" y="19704"/>
                  </a:lnTo>
                  <a:lnTo>
                    <a:pt x="7565" y="19648"/>
                  </a:lnTo>
                  <a:lnTo>
                    <a:pt x="7574" y="19591"/>
                  </a:lnTo>
                  <a:lnTo>
                    <a:pt x="7565" y="19535"/>
                  </a:lnTo>
                  <a:lnTo>
                    <a:pt x="7557" y="19477"/>
                  </a:lnTo>
                  <a:lnTo>
                    <a:pt x="7522" y="19393"/>
                  </a:lnTo>
                  <a:lnTo>
                    <a:pt x="7496" y="19351"/>
                  </a:lnTo>
                  <a:lnTo>
                    <a:pt x="7470" y="19322"/>
                  </a:lnTo>
                  <a:lnTo>
                    <a:pt x="7436" y="19308"/>
                  </a:lnTo>
                  <a:lnTo>
                    <a:pt x="7401" y="19293"/>
                  </a:lnTo>
                  <a:lnTo>
                    <a:pt x="7401" y="16493"/>
                  </a:lnTo>
                  <a:lnTo>
                    <a:pt x="7436" y="16493"/>
                  </a:lnTo>
                  <a:lnTo>
                    <a:pt x="7470" y="16465"/>
                  </a:lnTo>
                  <a:lnTo>
                    <a:pt x="7505" y="16437"/>
                  </a:lnTo>
                  <a:lnTo>
                    <a:pt x="7531" y="16394"/>
                  </a:lnTo>
                  <a:lnTo>
                    <a:pt x="7557" y="16338"/>
                  </a:lnTo>
                  <a:lnTo>
                    <a:pt x="7574" y="16295"/>
                  </a:lnTo>
                  <a:lnTo>
                    <a:pt x="7582" y="16238"/>
                  </a:lnTo>
                  <a:lnTo>
                    <a:pt x="7582" y="16098"/>
                  </a:lnTo>
                  <a:lnTo>
                    <a:pt x="7565" y="16027"/>
                  </a:lnTo>
                  <a:lnTo>
                    <a:pt x="9023" y="14654"/>
                  </a:lnTo>
                  <a:lnTo>
                    <a:pt x="9057" y="14711"/>
                  </a:lnTo>
                  <a:lnTo>
                    <a:pt x="9092" y="14754"/>
                  </a:lnTo>
                  <a:lnTo>
                    <a:pt x="9135" y="14782"/>
                  </a:lnTo>
                  <a:lnTo>
                    <a:pt x="9178" y="14796"/>
                  </a:lnTo>
                  <a:lnTo>
                    <a:pt x="9230" y="14782"/>
                  </a:lnTo>
                  <a:lnTo>
                    <a:pt x="9274" y="14754"/>
                  </a:lnTo>
                  <a:lnTo>
                    <a:pt x="9308" y="14711"/>
                  </a:lnTo>
                  <a:lnTo>
                    <a:pt x="9333" y="14654"/>
                  </a:lnTo>
                  <a:close/>
                  <a:moveTo>
                    <a:pt x="2864" y="0"/>
                  </a:moveTo>
                  <a:lnTo>
                    <a:pt x="2113" y="708"/>
                  </a:lnTo>
                  <a:lnTo>
                    <a:pt x="2096" y="665"/>
                  </a:lnTo>
                  <a:lnTo>
                    <a:pt x="2062" y="623"/>
                  </a:lnTo>
                  <a:lnTo>
                    <a:pt x="2027" y="609"/>
                  </a:lnTo>
                  <a:lnTo>
                    <a:pt x="1993" y="594"/>
                  </a:lnTo>
                  <a:lnTo>
                    <a:pt x="1958" y="609"/>
                  </a:lnTo>
                  <a:lnTo>
                    <a:pt x="1906" y="637"/>
                  </a:lnTo>
                  <a:lnTo>
                    <a:pt x="1863" y="708"/>
                  </a:lnTo>
                  <a:lnTo>
                    <a:pt x="1846" y="750"/>
                  </a:lnTo>
                  <a:lnTo>
                    <a:pt x="1837" y="807"/>
                  </a:lnTo>
                  <a:lnTo>
                    <a:pt x="1837" y="905"/>
                  </a:lnTo>
                  <a:lnTo>
                    <a:pt x="1846" y="949"/>
                  </a:lnTo>
                  <a:lnTo>
                    <a:pt x="1872" y="1033"/>
                  </a:lnTo>
                  <a:lnTo>
                    <a:pt x="1924" y="1089"/>
                  </a:lnTo>
                  <a:lnTo>
                    <a:pt x="1950" y="1104"/>
                  </a:lnTo>
                  <a:lnTo>
                    <a:pt x="1975" y="1104"/>
                  </a:lnTo>
                  <a:lnTo>
                    <a:pt x="1975" y="4018"/>
                  </a:lnTo>
                  <a:lnTo>
                    <a:pt x="1941" y="4018"/>
                  </a:lnTo>
                  <a:lnTo>
                    <a:pt x="1915" y="4046"/>
                  </a:lnTo>
                  <a:lnTo>
                    <a:pt x="1889" y="4060"/>
                  </a:lnTo>
                  <a:lnTo>
                    <a:pt x="1863" y="4102"/>
                  </a:lnTo>
                  <a:lnTo>
                    <a:pt x="1846" y="4144"/>
                  </a:lnTo>
                  <a:lnTo>
                    <a:pt x="1837" y="4187"/>
                  </a:lnTo>
                  <a:lnTo>
                    <a:pt x="1829" y="4230"/>
                  </a:lnTo>
                  <a:lnTo>
                    <a:pt x="1820" y="4286"/>
                  </a:lnTo>
                  <a:lnTo>
                    <a:pt x="1829" y="4343"/>
                  </a:lnTo>
                  <a:lnTo>
                    <a:pt x="1837" y="4386"/>
                  </a:lnTo>
                  <a:lnTo>
                    <a:pt x="1855" y="4442"/>
                  </a:lnTo>
                  <a:lnTo>
                    <a:pt x="1872" y="4484"/>
                  </a:lnTo>
                  <a:lnTo>
                    <a:pt x="1924" y="4541"/>
                  </a:lnTo>
                  <a:lnTo>
                    <a:pt x="1958" y="4555"/>
                  </a:lnTo>
                  <a:lnTo>
                    <a:pt x="2036" y="4555"/>
                  </a:lnTo>
                  <a:lnTo>
                    <a:pt x="2070" y="4527"/>
                  </a:lnTo>
                  <a:lnTo>
                    <a:pt x="2105" y="4484"/>
                  </a:lnTo>
                  <a:lnTo>
                    <a:pt x="2131" y="4428"/>
                  </a:lnTo>
                  <a:lnTo>
                    <a:pt x="3649" y="5857"/>
                  </a:lnTo>
                  <a:lnTo>
                    <a:pt x="3640" y="5913"/>
                  </a:lnTo>
                  <a:lnTo>
                    <a:pt x="3632" y="5955"/>
                  </a:lnTo>
                  <a:lnTo>
                    <a:pt x="3640" y="6012"/>
                  </a:lnTo>
                  <a:lnTo>
                    <a:pt x="3649" y="6054"/>
                  </a:lnTo>
                  <a:lnTo>
                    <a:pt x="3657" y="6097"/>
                  </a:lnTo>
                  <a:lnTo>
                    <a:pt x="3675" y="6139"/>
                  </a:lnTo>
                  <a:lnTo>
                    <a:pt x="3726" y="6196"/>
                  </a:lnTo>
                  <a:lnTo>
                    <a:pt x="3761" y="6210"/>
                  </a:lnTo>
                  <a:lnTo>
                    <a:pt x="3821" y="6210"/>
                  </a:lnTo>
                  <a:lnTo>
                    <a:pt x="3847" y="6196"/>
                  </a:lnTo>
                  <a:lnTo>
                    <a:pt x="3874" y="6168"/>
                  </a:lnTo>
                  <a:lnTo>
                    <a:pt x="3899" y="6139"/>
                  </a:lnTo>
                  <a:lnTo>
                    <a:pt x="3916" y="6097"/>
                  </a:lnTo>
                  <a:lnTo>
                    <a:pt x="3933" y="6054"/>
                  </a:lnTo>
                  <a:lnTo>
                    <a:pt x="3943" y="6012"/>
                  </a:lnTo>
                  <a:lnTo>
                    <a:pt x="3943" y="5913"/>
                  </a:lnTo>
                  <a:lnTo>
                    <a:pt x="3933" y="5857"/>
                  </a:lnTo>
                  <a:lnTo>
                    <a:pt x="5443" y="4428"/>
                  </a:lnTo>
                  <a:lnTo>
                    <a:pt x="5469" y="4484"/>
                  </a:lnTo>
                  <a:lnTo>
                    <a:pt x="5504" y="4527"/>
                  </a:lnTo>
                  <a:lnTo>
                    <a:pt x="5538" y="4555"/>
                  </a:lnTo>
                  <a:lnTo>
                    <a:pt x="5590" y="4570"/>
                  </a:lnTo>
                  <a:lnTo>
                    <a:pt x="5633" y="4555"/>
                  </a:lnTo>
                  <a:lnTo>
                    <a:pt x="5668" y="4527"/>
                  </a:lnTo>
                  <a:lnTo>
                    <a:pt x="5702" y="4484"/>
                  </a:lnTo>
                  <a:lnTo>
                    <a:pt x="5728" y="4428"/>
                  </a:lnTo>
                  <a:lnTo>
                    <a:pt x="7212" y="5828"/>
                  </a:lnTo>
                  <a:lnTo>
                    <a:pt x="7203" y="5899"/>
                  </a:lnTo>
                  <a:lnTo>
                    <a:pt x="7194" y="5955"/>
                  </a:lnTo>
                  <a:lnTo>
                    <a:pt x="7203" y="6012"/>
                  </a:lnTo>
                  <a:lnTo>
                    <a:pt x="7212" y="6068"/>
                  </a:lnTo>
                  <a:lnTo>
                    <a:pt x="7229" y="6125"/>
                  </a:lnTo>
                  <a:lnTo>
                    <a:pt x="7246" y="6168"/>
                  </a:lnTo>
                  <a:lnTo>
                    <a:pt x="7272" y="6196"/>
                  </a:lnTo>
                  <a:lnTo>
                    <a:pt x="7298" y="6238"/>
                  </a:lnTo>
                  <a:lnTo>
                    <a:pt x="7332" y="6252"/>
                  </a:lnTo>
                  <a:lnTo>
                    <a:pt x="7367" y="6267"/>
                  </a:lnTo>
                  <a:lnTo>
                    <a:pt x="7367" y="9067"/>
                  </a:lnTo>
                  <a:lnTo>
                    <a:pt x="7332" y="9081"/>
                  </a:lnTo>
                  <a:lnTo>
                    <a:pt x="7298" y="9110"/>
                  </a:lnTo>
                  <a:lnTo>
                    <a:pt x="7263" y="9138"/>
                  </a:lnTo>
                  <a:lnTo>
                    <a:pt x="7237" y="9167"/>
                  </a:lnTo>
                  <a:lnTo>
                    <a:pt x="7220" y="9223"/>
                  </a:lnTo>
                  <a:lnTo>
                    <a:pt x="7203" y="9265"/>
                  </a:lnTo>
                  <a:lnTo>
                    <a:pt x="7194" y="9322"/>
                  </a:lnTo>
                  <a:lnTo>
                    <a:pt x="7186" y="9393"/>
                  </a:lnTo>
                  <a:lnTo>
                    <a:pt x="7194" y="9449"/>
                  </a:lnTo>
                  <a:lnTo>
                    <a:pt x="7203" y="9506"/>
                  </a:lnTo>
                  <a:lnTo>
                    <a:pt x="7220" y="9562"/>
                  </a:lnTo>
                  <a:lnTo>
                    <a:pt x="7246" y="9619"/>
                  </a:lnTo>
                  <a:lnTo>
                    <a:pt x="7272" y="9647"/>
                  </a:lnTo>
                  <a:lnTo>
                    <a:pt x="7306" y="9675"/>
                  </a:lnTo>
                  <a:lnTo>
                    <a:pt x="7341" y="9704"/>
                  </a:lnTo>
                  <a:lnTo>
                    <a:pt x="7384" y="9704"/>
                  </a:lnTo>
                  <a:lnTo>
                    <a:pt x="7436" y="9690"/>
                  </a:lnTo>
                  <a:lnTo>
                    <a:pt x="7479" y="9662"/>
                  </a:lnTo>
                  <a:lnTo>
                    <a:pt x="7513" y="9619"/>
                  </a:lnTo>
                  <a:lnTo>
                    <a:pt x="7548" y="9548"/>
                  </a:lnTo>
                  <a:lnTo>
                    <a:pt x="9049" y="10977"/>
                  </a:lnTo>
                  <a:lnTo>
                    <a:pt x="9040" y="11019"/>
                  </a:lnTo>
                  <a:lnTo>
                    <a:pt x="9032" y="11062"/>
                  </a:lnTo>
                  <a:lnTo>
                    <a:pt x="9032" y="11104"/>
                  </a:lnTo>
                  <a:lnTo>
                    <a:pt x="9040" y="11146"/>
                  </a:lnTo>
                  <a:lnTo>
                    <a:pt x="9075" y="11231"/>
                  </a:lnTo>
                  <a:lnTo>
                    <a:pt x="9109" y="11274"/>
                  </a:lnTo>
                  <a:lnTo>
                    <a:pt x="9161" y="11302"/>
                  </a:lnTo>
                  <a:lnTo>
                    <a:pt x="9161" y="14201"/>
                  </a:lnTo>
                  <a:lnTo>
                    <a:pt x="9135" y="14216"/>
                  </a:lnTo>
                  <a:lnTo>
                    <a:pt x="9101" y="14230"/>
                  </a:lnTo>
                  <a:lnTo>
                    <a:pt x="9049" y="14287"/>
                  </a:lnTo>
                  <a:lnTo>
                    <a:pt x="9023" y="14330"/>
                  </a:lnTo>
                  <a:lnTo>
                    <a:pt x="9014" y="14385"/>
                  </a:lnTo>
                  <a:lnTo>
                    <a:pt x="9006" y="14443"/>
                  </a:lnTo>
                  <a:lnTo>
                    <a:pt x="8997" y="14499"/>
                  </a:lnTo>
                  <a:lnTo>
                    <a:pt x="9006" y="14556"/>
                  </a:lnTo>
                  <a:lnTo>
                    <a:pt x="9014" y="14598"/>
                  </a:lnTo>
                  <a:lnTo>
                    <a:pt x="7548" y="15985"/>
                  </a:lnTo>
                  <a:lnTo>
                    <a:pt x="7522" y="15927"/>
                  </a:lnTo>
                  <a:lnTo>
                    <a:pt x="7479" y="15871"/>
                  </a:lnTo>
                  <a:lnTo>
                    <a:pt x="7436" y="15843"/>
                  </a:lnTo>
                  <a:lnTo>
                    <a:pt x="7332" y="15843"/>
                  </a:lnTo>
                  <a:lnTo>
                    <a:pt x="7289" y="15871"/>
                  </a:lnTo>
                  <a:lnTo>
                    <a:pt x="7246" y="15927"/>
                  </a:lnTo>
                  <a:lnTo>
                    <a:pt x="7220" y="15985"/>
                  </a:lnTo>
                  <a:lnTo>
                    <a:pt x="5771" y="14612"/>
                  </a:lnTo>
                  <a:lnTo>
                    <a:pt x="5780" y="14556"/>
                  </a:lnTo>
                  <a:lnTo>
                    <a:pt x="5788" y="14499"/>
                  </a:lnTo>
                  <a:lnTo>
                    <a:pt x="5780" y="14428"/>
                  </a:lnTo>
                  <a:lnTo>
                    <a:pt x="5771" y="14372"/>
                  </a:lnTo>
                  <a:lnTo>
                    <a:pt x="5753" y="14315"/>
                  </a:lnTo>
                  <a:lnTo>
                    <a:pt x="5728" y="14259"/>
                  </a:lnTo>
                  <a:lnTo>
                    <a:pt x="5702" y="14216"/>
                  </a:lnTo>
                  <a:lnTo>
                    <a:pt x="5668" y="14188"/>
                  </a:lnTo>
                  <a:lnTo>
                    <a:pt x="5624" y="14174"/>
                  </a:lnTo>
                  <a:lnTo>
                    <a:pt x="5590" y="14159"/>
                  </a:lnTo>
                  <a:lnTo>
                    <a:pt x="5546" y="14174"/>
                  </a:lnTo>
                  <a:lnTo>
                    <a:pt x="5504" y="14188"/>
                  </a:lnTo>
                  <a:lnTo>
                    <a:pt x="5469" y="14216"/>
                  </a:lnTo>
                  <a:lnTo>
                    <a:pt x="5443" y="14259"/>
                  </a:lnTo>
                  <a:lnTo>
                    <a:pt x="5417" y="14315"/>
                  </a:lnTo>
                  <a:lnTo>
                    <a:pt x="5400" y="14372"/>
                  </a:lnTo>
                  <a:lnTo>
                    <a:pt x="5392" y="14428"/>
                  </a:lnTo>
                  <a:lnTo>
                    <a:pt x="5383" y="14499"/>
                  </a:lnTo>
                  <a:lnTo>
                    <a:pt x="5392" y="14556"/>
                  </a:lnTo>
                  <a:lnTo>
                    <a:pt x="5400" y="14612"/>
                  </a:lnTo>
                  <a:lnTo>
                    <a:pt x="3951" y="15985"/>
                  </a:lnTo>
                  <a:lnTo>
                    <a:pt x="3925" y="15927"/>
                  </a:lnTo>
                  <a:lnTo>
                    <a:pt x="3882" y="15885"/>
                  </a:lnTo>
                  <a:lnTo>
                    <a:pt x="3839" y="15856"/>
                  </a:lnTo>
                  <a:lnTo>
                    <a:pt x="3787" y="15843"/>
                  </a:lnTo>
                  <a:lnTo>
                    <a:pt x="3735" y="15856"/>
                  </a:lnTo>
                  <a:lnTo>
                    <a:pt x="3692" y="15885"/>
                  </a:lnTo>
                  <a:lnTo>
                    <a:pt x="3657" y="15927"/>
                  </a:lnTo>
                  <a:lnTo>
                    <a:pt x="3623" y="15985"/>
                  </a:lnTo>
                  <a:lnTo>
                    <a:pt x="2113" y="14556"/>
                  </a:lnTo>
                  <a:lnTo>
                    <a:pt x="2122" y="14499"/>
                  </a:lnTo>
                  <a:lnTo>
                    <a:pt x="2122" y="14456"/>
                  </a:lnTo>
                  <a:lnTo>
                    <a:pt x="2113" y="14414"/>
                  </a:lnTo>
                  <a:lnTo>
                    <a:pt x="2079" y="14343"/>
                  </a:lnTo>
                  <a:lnTo>
                    <a:pt x="2044" y="14301"/>
                  </a:lnTo>
                  <a:lnTo>
                    <a:pt x="2019" y="14287"/>
                  </a:lnTo>
                  <a:lnTo>
                    <a:pt x="1967" y="14287"/>
                  </a:lnTo>
                  <a:lnTo>
                    <a:pt x="1941" y="14301"/>
                  </a:lnTo>
                  <a:lnTo>
                    <a:pt x="1898" y="14343"/>
                  </a:lnTo>
                  <a:lnTo>
                    <a:pt x="1872" y="14414"/>
                  </a:lnTo>
                  <a:lnTo>
                    <a:pt x="1863" y="14456"/>
                  </a:lnTo>
                  <a:lnTo>
                    <a:pt x="1863" y="14499"/>
                  </a:lnTo>
                  <a:lnTo>
                    <a:pt x="1872" y="14556"/>
                  </a:lnTo>
                  <a:lnTo>
                    <a:pt x="337" y="16012"/>
                  </a:lnTo>
                  <a:lnTo>
                    <a:pt x="311" y="15956"/>
                  </a:lnTo>
                  <a:lnTo>
                    <a:pt x="276" y="15914"/>
                  </a:lnTo>
                  <a:lnTo>
                    <a:pt x="233" y="15885"/>
                  </a:lnTo>
                  <a:lnTo>
                    <a:pt x="155" y="15885"/>
                  </a:lnTo>
                  <a:lnTo>
                    <a:pt x="130" y="15899"/>
                  </a:lnTo>
                  <a:lnTo>
                    <a:pt x="95" y="15927"/>
                  </a:lnTo>
                  <a:lnTo>
                    <a:pt x="69" y="15970"/>
                  </a:lnTo>
                  <a:lnTo>
                    <a:pt x="52" y="16012"/>
                  </a:lnTo>
                  <a:lnTo>
                    <a:pt x="35" y="16054"/>
                  </a:lnTo>
                  <a:lnTo>
                    <a:pt x="26" y="16111"/>
                  </a:lnTo>
                  <a:lnTo>
                    <a:pt x="17" y="16167"/>
                  </a:lnTo>
                  <a:lnTo>
                    <a:pt x="26" y="16225"/>
                  </a:lnTo>
                  <a:lnTo>
                    <a:pt x="35" y="16267"/>
                  </a:lnTo>
                  <a:lnTo>
                    <a:pt x="43" y="16324"/>
                  </a:lnTo>
                  <a:lnTo>
                    <a:pt x="69" y="16366"/>
                  </a:lnTo>
                  <a:lnTo>
                    <a:pt x="86" y="16394"/>
                  </a:lnTo>
                  <a:lnTo>
                    <a:pt x="112" y="16422"/>
                  </a:lnTo>
                  <a:lnTo>
                    <a:pt x="146" y="16437"/>
                  </a:lnTo>
                  <a:lnTo>
                    <a:pt x="181" y="16451"/>
                  </a:lnTo>
                  <a:lnTo>
                    <a:pt x="181" y="19293"/>
                  </a:lnTo>
                  <a:lnTo>
                    <a:pt x="138" y="19293"/>
                  </a:lnTo>
                  <a:lnTo>
                    <a:pt x="112" y="19322"/>
                  </a:lnTo>
                  <a:lnTo>
                    <a:pt x="77" y="19351"/>
                  </a:lnTo>
                  <a:lnTo>
                    <a:pt x="52" y="19393"/>
                  </a:lnTo>
                  <a:lnTo>
                    <a:pt x="35" y="19435"/>
                  </a:lnTo>
                  <a:lnTo>
                    <a:pt x="17" y="19477"/>
                  </a:lnTo>
                  <a:lnTo>
                    <a:pt x="8" y="19535"/>
                  </a:lnTo>
                  <a:lnTo>
                    <a:pt x="0" y="19591"/>
                  </a:lnTo>
                  <a:lnTo>
                    <a:pt x="8" y="19661"/>
                  </a:lnTo>
                  <a:lnTo>
                    <a:pt x="17" y="19719"/>
                  </a:lnTo>
                  <a:lnTo>
                    <a:pt x="35" y="19775"/>
                  </a:lnTo>
                  <a:lnTo>
                    <a:pt x="86" y="19859"/>
                  </a:lnTo>
                  <a:lnTo>
                    <a:pt x="121" y="19888"/>
                  </a:lnTo>
                  <a:lnTo>
                    <a:pt x="155" y="19903"/>
                  </a:lnTo>
                  <a:lnTo>
                    <a:pt x="242" y="19903"/>
                  </a:lnTo>
                  <a:lnTo>
                    <a:pt x="284" y="19874"/>
                  </a:lnTo>
                  <a:lnTo>
                    <a:pt x="328" y="19817"/>
                  </a:lnTo>
                  <a:lnTo>
                    <a:pt x="353" y="19761"/>
                  </a:lnTo>
                  <a:lnTo>
                    <a:pt x="1812" y="21147"/>
                  </a:lnTo>
                  <a:lnTo>
                    <a:pt x="1803" y="21203"/>
                  </a:lnTo>
                  <a:lnTo>
                    <a:pt x="1794" y="21274"/>
                  </a:lnTo>
                  <a:lnTo>
                    <a:pt x="1803" y="21345"/>
                  </a:lnTo>
                  <a:lnTo>
                    <a:pt x="1812" y="21401"/>
                  </a:lnTo>
                  <a:lnTo>
                    <a:pt x="1829" y="21443"/>
                  </a:lnTo>
                  <a:lnTo>
                    <a:pt x="1855" y="21501"/>
                  </a:lnTo>
                  <a:lnTo>
                    <a:pt x="1881" y="21543"/>
                  </a:lnTo>
                  <a:lnTo>
                    <a:pt x="1915" y="21571"/>
                  </a:lnTo>
                  <a:lnTo>
                    <a:pt x="1950" y="21585"/>
                  </a:lnTo>
                  <a:lnTo>
                    <a:pt x="2027" y="21585"/>
                  </a:lnTo>
                  <a:lnTo>
                    <a:pt x="2070" y="21571"/>
                  </a:lnTo>
                  <a:lnTo>
                    <a:pt x="2096" y="21543"/>
                  </a:lnTo>
                  <a:lnTo>
                    <a:pt x="2131" y="21501"/>
                  </a:lnTo>
                  <a:lnTo>
                    <a:pt x="2148" y="21443"/>
                  </a:lnTo>
                  <a:lnTo>
                    <a:pt x="2165" y="21401"/>
                  </a:lnTo>
                  <a:lnTo>
                    <a:pt x="2182" y="21345"/>
                  </a:lnTo>
                  <a:lnTo>
                    <a:pt x="2182" y="21203"/>
                  </a:lnTo>
                  <a:lnTo>
                    <a:pt x="2165" y="21147"/>
                  </a:lnTo>
                  <a:lnTo>
                    <a:pt x="3623" y="19775"/>
                  </a:lnTo>
                  <a:lnTo>
                    <a:pt x="3649" y="19832"/>
                  </a:lnTo>
                  <a:lnTo>
                    <a:pt x="3692" y="19874"/>
                  </a:lnTo>
                  <a:lnTo>
                    <a:pt x="3735" y="19903"/>
                  </a:lnTo>
                  <a:lnTo>
                    <a:pt x="3787" y="19916"/>
                  </a:lnTo>
                  <a:lnTo>
                    <a:pt x="3839" y="19903"/>
                  </a:lnTo>
                  <a:lnTo>
                    <a:pt x="3882" y="19874"/>
                  </a:lnTo>
                  <a:lnTo>
                    <a:pt x="3925" y="19832"/>
                  </a:lnTo>
                  <a:lnTo>
                    <a:pt x="3959" y="19761"/>
                  </a:lnTo>
                  <a:lnTo>
                    <a:pt x="5408" y="21132"/>
                  </a:lnTo>
                  <a:lnTo>
                    <a:pt x="5392" y="21203"/>
                  </a:lnTo>
                  <a:lnTo>
                    <a:pt x="5392" y="21345"/>
                  </a:lnTo>
                  <a:lnTo>
                    <a:pt x="5400" y="21401"/>
                  </a:lnTo>
                  <a:lnTo>
                    <a:pt x="5417" y="21458"/>
                  </a:lnTo>
                  <a:lnTo>
                    <a:pt x="5443" y="21501"/>
                  </a:lnTo>
                  <a:lnTo>
                    <a:pt x="5477" y="21543"/>
                  </a:lnTo>
                  <a:lnTo>
                    <a:pt x="5512" y="21571"/>
                  </a:lnTo>
                  <a:lnTo>
                    <a:pt x="5546" y="21600"/>
                  </a:lnTo>
                  <a:lnTo>
                    <a:pt x="5624" y="21600"/>
                  </a:lnTo>
                  <a:lnTo>
                    <a:pt x="5659" y="21571"/>
                  </a:lnTo>
                  <a:lnTo>
                    <a:pt x="5693" y="21543"/>
                  </a:lnTo>
                  <a:lnTo>
                    <a:pt x="5728" y="21501"/>
                  </a:lnTo>
                  <a:lnTo>
                    <a:pt x="5753" y="21458"/>
                  </a:lnTo>
                  <a:lnTo>
                    <a:pt x="5771" y="21401"/>
                  </a:lnTo>
                  <a:lnTo>
                    <a:pt x="5780" y="21345"/>
                  </a:lnTo>
                  <a:lnTo>
                    <a:pt x="5780" y="21203"/>
                  </a:lnTo>
                  <a:lnTo>
                    <a:pt x="5762" y="21147"/>
                  </a:lnTo>
                  <a:lnTo>
                    <a:pt x="7229" y="19761"/>
                  </a:lnTo>
                  <a:lnTo>
                    <a:pt x="7255" y="19817"/>
                  </a:lnTo>
                  <a:lnTo>
                    <a:pt x="7289" y="19859"/>
                  </a:lnTo>
                  <a:lnTo>
                    <a:pt x="7332" y="19888"/>
                  </a:lnTo>
                  <a:lnTo>
                    <a:pt x="7384" y="19903"/>
                  </a:lnTo>
                  <a:lnTo>
                    <a:pt x="7427" y="19888"/>
                  </a:lnTo>
                  <a:lnTo>
                    <a:pt x="7479" y="19859"/>
                  </a:lnTo>
                  <a:lnTo>
                    <a:pt x="7513" y="19817"/>
                  </a:lnTo>
                  <a:lnTo>
                    <a:pt x="7539" y="19761"/>
                  </a:lnTo>
                  <a:lnTo>
                    <a:pt x="9032" y="21161"/>
                  </a:lnTo>
                  <a:lnTo>
                    <a:pt x="9023" y="21217"/>
                  </a:lnTo>
                  <a:lnTo>
                    <a:pt x="9014" y="21274"/>
                  </a:lnTo>
                  <a:lnTo>
                    <a:pt x="9014" y="21330"/>
                  </a:lnTo>
                  <a:lnTo>
                    <a:pt x="9032" y="21374"/>
                  </a:lnTo>
                  <a:lnTo>
                    <a:pt x="9040" y="21430"/>
                  </a:lnTo>
                  <a:lnTo>
                    <a:pt x="9066" y="21472"/>
                  </a:lnTo>
                  <a:lnTo>
                    <a:pt x="9118" y="21529"/>
                  </a:lnTo>
                  <a:lnTo>
                    <a:pt x="9144" y="21543"/>
                  </a:lnTo>
                  <a:lnTo>
                    <a:pt x="9213" y="21543"/>
                  </a:lnTo>
                  <a:lnTo>
                    <a:pt x="9247" y="21529"/>
                  </a:lnTo>
                  <a:lnTo>
                    <a:pt x="9274" y="21501"/>
                  </a:lnTo>
                  <a:lnTo>
                    <a:pt x="9299" y="21472"/>
                  </a:lnTo>
                  <a:lnTo>
                    <a:pt x="9316" y="21430"/>
                  </a:lnTo>
                  <a:lnTo>
                    <a:pt x="9333" y="21374"/>
                  </a:lnTo>
                  <a:lnTo>
                    <a:pt x="9343" y="21330"/>
                  </a:lnTo>
                  <a:lnTo>
                    <a:pt x="9343" y="21217"/>
                  </a:lnTo>
                  <a:lnTo>
                    <a:pt x="9333" y="21175"/>
                  </a:lnTo>
                  <a:lnTo>
                    <a:pt x="10808" y="19775"/>
                  </a:lnTo>
                  <a:lnTo>
                    <a:pt x="10843" y="19832"/>
                  </a:lnTo>
                  <a:lnTo>
                    <a:pt x="10877" y="19874"/>
                  </a:lnTo>
                  <a:lnTo>
                    <a:pt x="10930" y="19903"/>
                  </a:lnTo>
                  <a:lnTo>
                    <a:pt x="10981" y="19916"/>
                  </a:lnTo>
                  <a:lnTo>
                    <a:pt x="11015" y="19916"/>
                  </a:lnTo>
                  <a:lnTo>
                    <a:pt x="11050" y="19888"/>
                  </a:lnTo>
                  <a:lnTo>
                    <a:pt x="11084" y="19859"/>
                  </a:lnTo>
                  <a:lnTo>
                    <a:pt x="11119" y="19832"/>
                  </a:lnTo>
                  <a:lnTo>
                    <a:pt x="11137" y="19775"/>
                  </a:lnTo>
                  <a:lnTo>
                    <a:pt x="11162" y="19719"/>
                  </a:lnTo>
                  <a:lnTo>
                    <a:pt x="11171" y="19661"/>
                  </a:lnTo>
                  <a:lnTo>
                    <a:pt x="11171" y="19535"/>
                  </a:lnTo>
                  <a:lnTo>
                    <a:pt x="11162" y="19477"/>
                  </a:lnTo>
                  <a:lnTo>
                    <a:pt x="11145" y="19421"/>
                  </a:lnTo>
                  <a:lnTo>
                    <a:pt x="11093" y="19337"/>
                  </a:lnTo>
                  <a:lnTo>
                    <a:pt x="11068" y="19308"/>
                  </a:lnTo>
                  <a:lnTo>
                    <a:pt x="11033" y="19293"/>
                  </a:lnTo>
                  <a:lnTo>
                    <a:pt x="10999" y="19280"/>
                  </a:lnTo>
                  <a:lnTo>
                    <a:pt x="10999" y="16380"/>
                  </a:lnTo>
                  <a:lnTo>
                    <a:pt x="11042" y="16351"/>
                  </a:lnTo>
                  <a:lnTo>
                    <a:pt x="11076" y="16309"/>
                  </a:lnTo>
                  <a:lnTo>
                    <a:pt x="11102" y="16238"/>
                  </a:lnTo>
                  <a:lnTo>
                    <a:pt x="11111" y="16167"/>
                  </a:lnTo>
                  <a:lnTo>
                    <a:pt x="11102" y="16098"/>
                  </a:lnTo>
                  <a:lnTo>
                    <a:pt x="12663" y="14612"/>
                  </a:lnTo>
                  <a:lnTo>
                    <a:pt x="12681" y="14654"/>
                  </a:lnTo>
                  <a:lnTo>
                    <a:pt x="12706" y="14696"/>
                  </a:lnTo>
                  <a:lnTo>
                    <a:pt x="12741" y="14711"/>
                  </a:lnTo>
                  <a:lnTo>
                    <a:pt x="12775" y="14725"/>
                  </a:lnTo>
                  <a:lnTo>
                    <a:pt x="12801" y="14711"/>
                  </a:lnTo>
                  <a:lnTo>
                    <a:pt x="12827" y="14696"/>
                  </a:lnTo>
                  <a:lnTo>
                    <a:pt x="12870" y="14654"/>
                  </a:lnTo>
                  <a:lnTo>
                    <a:pt x="12905" y="14583"/>
                  </a:lnTo>
                  <a:lnTo>
                    <a:pt x="12905" y="14541"/>
                  </a:lnTo>
                  <a:lnTo>
                    <a:pt x="12913" y="14499"/>
                  </a:lnTo>
                  <a:lnTo>
                    <a:pt x="12905" y="14414"/>
                  </a:lnTo>
                  <a:lnTo>
                    <a:pt x="12879" y="14343"/>
                  </a:lnTo>
                  <a:lnTo>
                    <a:pt x="12844" y="14301"/>
                  </a:lnTo>
                  <a:lnTo>
                    <a:pt x="12793" y="14272"/>
                  </a:lnTo>
                  <a:lnTo>
                    <a:pt x="12793" y="11388"/>
                  </a:lnTo>
                  <a:lnTo>
                    <a:pt x="12836" y="11388"/>
                  </a:lnTo>
                  <a:lnTo>
                    <a:pt x="12862" y="11359"/>
                  </a:lnTo>
                  <a:lnTo>
                    <a:pt x="12896" y="11330"/>
                  </a:lnTo>
                  <a:lnTo>
                    <a:pt x="12922" y="11288"/>
                  </a:lnTo>
                  <a:lnTo>
                    <a:pt x="12948" y="11246"/>
                  </a:lnTo>
                  <a:lnTo>
                    <a:pt x="12965" y="11189"/>
                  </a:lnTo>
                  <a:lnTo>
                    <a:pt x="12974" y="11133"/>
                  </a:lnTo>
                  <a:lnTo>
                    <a:pt x="12974" y="10991"/>
                  </a:lnTo>
                  <a:lnTo>
                    <a:pt x="12957" y="10935"/>
                  </a:lnTo>
                  <a:lnTo>
                    <a:pt x="14449" y="9520"/>
                  </a:lnTo>
                  <a:lnTo>
                    <a:pt x="14501" y="9604"/>
                  </a:lnTo>
                  <a:lnTo>
                    <a:pt x="14535" y="9619"/>
                  </a:lnTo>
                  <a:lnTo>
                    <a:pt x="14570" y="9633"/>
                  </a:lnTo>
                  <a:lnTo>
                    <a:pt x="14613" y="9619"/>
                  </a:lnTo>
                  <a:lnTo>
                    <a:pt x="14647" y="9591"/>
                  </a:lnTo>
                  <a:lnTo>
                    <a:pt x="14674" y="9562"/>
                  </a:lnTo>
                  <a:lnTo>
                    <a:pt x="14699" y="9520"/>
                  </a:lnTo>
                  <a:lnTo>
                    <a:pt x="16226" y="10962"/>
                  </a:lnTo>
                  <a:lnTo>
                    <a:pt x="16217" y="11005"/>
                  </a:lnTo>
                  <a:lnTo>
                    <a:pt x="16208" y="11062"/>
                  </a:lnTo>
                  <a:lnTo>
                    <a:pt x="16217" y="11118"/>
                  </a:lnTo>
                  <a:lnTo>
                    <a:pt x="16226" y="11161"/>
                  </a:lnTo>
                  <a:lnTo>
                    <a:pt x="16235" y="11217"/>
                  </a:lnTo>
                  <a:lnTo>
                    <a:pt x="16261" y="11246"/>
                  </a:lnTo>
                  <a:lnTo>
                    <a:pt x="16277" y="11288"/>
                  </a:lnTo>
                  <a:lnTo>
                    <a:pt x="16304" y="11302"/>
                  </a:lnTo>
                  <a:lnTo>
                    <a:pt x="16338" y="11317"/>
                  </a:lnTo>
                  <a:lnTo>
                    <a:pt x="16373" y="11330"/>
                  </a:lnTo>
                  <a:lnTo>
                    <a:pt x="16399" y="11317"/>
                  </a:lnTo>
                  <a:lnTo>
                    <a:pt x="16433" y="11302"/>
                  </a:lnTo>
                  <a:lnTo>
                    <a:pt x="16459" y="11288"/>
                  </a:lnTo>
                  <a:lnTo>
                    <a:pt x="16502" y="11217"/>
                  </a:lnTo>
                  <a:lnTo>
                    <a:pt x="16519" y="11161"/>
                  </a:lnTo>
                  <a:lnTo>
                    <a:pt x="16528" y="11118"/>
                  </a:lnTo>
                  <a:lnTo>
                    <a:pt x="16528" y="11019"/>
                  </a:lnTo>
                  <a:lnTo>
                    <a:pt x="16519" y="10962"/>
                  </a:lnTo>
                  <a:lnTo>
                    <a:pt x="18055" y="9506"/>
                  </a:lnTo>
                  <a:lnTo>
                    <a:pt x="18072" y="9548"/>
                  </a:lnTo>
                  <a:lnTo>
                    <a:pt x="18106" y="9577"/>
                  </a:lnTo>
                  <a:lnTo>
                    <a:pt x="18132" y="9604"/>
                  </a:lnTo>
                  <a:lnTo>
                    <a:pt x="18193" y="9604"/>
                  </a:lnTo>
                  <a:lnTo>
                    <a:pt x="18219" y="9591"/>
                  </a:lnTo>
                  <a:lnTo>
                    <a:pt x="18262" y="9548"/>
                  </a:lnTo>
                  <a:lnTo>
                    <a:pt x="18288" y="9478"/>
                  </a:lnTo>
                  <a:lnTo>
                    <a:pt x="18296" y="9435"/>
                  </a:lnTo>
                  <a:lnTo>
                    <a:pt x="18296" y="9393"/>
                  </a:lnTo>
                  <a:lnTo>
                    <a:pt x="18288" y="9307"/>
                  </a:lnTo>
                  <a:lnTo>
                    <a:pt x="18270" y="9251"/>
                  </a:lnTo>
                  <a:lnTo>
                    <a:pt x="18227" y="9194"/>
                  </a:lnTo>
                  <a:lnTo>
                    <a:pt x="18184" y="9180"/>
                  </a:lnTo>
                  <a:lnTo>
                    <a:pt x="18184" y="6225"/>
                  </a:lnTo>
                  <a:lnTo>
                    <a:pt x="18219" y="6210"/>
                  </a:lnTo>
                  <a:lnTo>
                    <a:pt x="18244" y="6196"/>
                  </a:lnTo>
                  <a:lnTo>
                    <a:pt x="18288" y="6139"/>
                  </a:lnTo>
                  <a:lnTo>
                    <a:pt x="18305" y="6097"/>
                  </a:lnTo>
                  <a:lnTo>
                    <a:pt x="18322" y="6054"/>
                  </a:lnTo>
                  <a:lnTo>
                    <a:pt x="18322" y="6012"/>
                  </a:lnTo>
                  <a:lnTo>
                    <a:pt x="18331" y="5955"/>
                  </a:lnTo>
                  <a:lnTo>
                    <a:pt x="18322" y="5913"/>
                  </a:lnTo>
                  <a:lnTo>
                    <a:pt x="18313" y="5857"/>
                  </a:lnTo>
                  <a:lnTo>
                    <a:pt x="19814" y="4442"/>
                  </a:lnTo>
                  <a:lnTo>
                    <a:pt x="19840" y="4499"/>
                  </a:lnTo>
                  <a:lnTo>
                    <a:pt x="19875" y="4541"/>
                  </a:lnTo>
                  <a:lnTo>
                    <a:pt x="19918" y="4570"/>
                  </a:lnTo>
                  <a:lnTo>
                    <a:pt x="19961" y="4583"/>
                  </a:lnTo>
                  <a:lnTo>
                    <a:pt x="20013" y="4570"/>
                  </a:lnTo>
                  <a:lnTo>
                    <a:pt x="20056" y="4541"/>
                  </a:lnTo>
                  <a:lnTo>
                    <a:pt x="20090" y="4499"/>
                  </a:lnTo>
                  <a:lnTo>
                    <a:pt x="20116" y="4442"/>
                  </a:lnTo>
                  <a:lnTo>
                    <a:pt x="21600" y="5842"/>
                  </a:lnTo>
                  <a:lnTo>
                    <a:pt x="21600" y="5772"/>
                  </a:lnTo>
                  <a:lnTo>
                    <a:pt x="20133" y="4386"/>
                  </a:lnTo>
                  <a:lnTo>
                    <a:pt x="20143" y="4328"/>
                  </a:lnTo>
                  <a:lnTo>
                    <a:pt x="20143" y="4230"/>
                  </a:lnTo>
                  <a:lnTo>
                    <a:pt x="20133" y="4173"/>
                  </a:lnTo>
                  <a:lnTo>
                    <a:pt x="20116" y="4131"/>
                  </a:lnTo>
                  <a:lnTo>
                    <a:pt x="20099" y="4088"/>
                  </a:lnTo>
                  <a:lnTo>
                    <a:pt x="20074" y="4060"/>
                  </a:lnTo>
                  <a:lnTo>
                    <a:pt x="20047" y="4031"/>
                  </a:lnTo>
                  <a:lnTo>
                    <a:pt x="20021" y="4004"/>
                  </a:lnTo>
                  <a:lnTo>
                    <a:pt x="19987" y="3989"/>
                  </a:lnTo>
                  <a:lnTo>
                    <a:pt x="19987" y="1146"/>
                  </a:lnTo>
                  <a:lnTo>
                    <a:pt x="20021" y="1132"/>
                  </a:lnTo>
                  <a:lnTo>
                    <a:pt x="20047" y="1118"/>
                  </a:lnTo>
                  <a:lnTo>
                    <a:pt x="20074" y="1089"/>
                  </a:lnTo>
                  <a:lnTo>
                    <a:pt x="20099" y="1047"/>
                  </a:lnTo>
                  <a:lnTo>
                    <a:pt x="20116" y="1005"/>
                  </a:lnTo>
                  <a:lnTo>
                    <a:pt x="20133" y="962"/>
                  </a:lnTo>
                  <a:lnTo>
                    <a:pt x="20143" y="905"/>
                  </a:lnTo>
                  <a:lnTo>
                    <a:pt x="20143" y="792"/>
                  </a:lnTo>
                  <a:lnTo>
                    <a:pt x="20125" y="736"/>
                  </a:lnTo>
                  <a:lnTo>
                    <a:pt x="20910" y="0"/>
                  </a:lnTo>
                  <a:lnTo>
                    <a:pt x="20841" y="0"/>
                  </a:lnTo>
                  <a:lnTo>
                    <a:pt x="20108" y="694"/>
                  </a:lnTo>
                  <a:lnTo>
                    <a:pt x="20082" y="637"/>
                  </a:lnTo>
                  <a:lnTo>
                    <a:pt x="20047" y="594"/>
                  </a:lnTo>
                  <a:lnTo>
                    <a:pt x="20004" y="566"/>
                  </a:lnTo>
                  <a:lnTo>
                    <a:pt x="19918" y="566"/>
                  </a:lnTo>
                  <a:lnTo>
                    <a:pt x="19883" y="594"/>
                  </a:lnTo>
                  <a:lnTo>
                    <a:pt x="19849" y="637"/>
                  </a:lnTo>
                  <a:lnTo>
                    <a:pt x="19823" y="679"/>
                  </a:lnTo>
                  <a:lnTo>
                    <a:pt x="19098" y="0"/>
                  </a:lnTo>
                  <a:lnTo>
                    <a:pt x="19029" y="0"/>
                  </a:lnTo>
                  <a:lnTo>
                    <a:pt x="19797" y="736"/>
                  </a:lnTo>
                  <a:lnTo>
                    <a:pt x="19788" y="792"/>
                  </a:lnTo>
                  <a:lnTo>
                    <a:pt x="19780" y="849"/>
                  </a:lnTo>
                  <a:lnTo>
                    <a:pt x="19788" y="920"/>
                  </a:lnTo>
                  <a:lnTo>
                    <a:pt x="19797" y="962"/>
                  </a:lnTo>
                  <a:lnTo>
                    <a:pt x="19814" y="1018"/>
                  </a:lnTo>
                  <a:lnTo>
                    <a:pt x="19832" y="1062"/>
                  </a:lnTo>
                  <a:lnTo>
                    <a:pt x="19857" y="1089"/>
                  </a:lnTo>
                  <a:lnTo>
                    <a:pt x="19883" y="1118"/>
                  </a:lnTo>
                  <a:lnTo>
                    <a:pt x="19918" y="1146"/>
                  </a:lnTo>
                  <a:lnTo>
                    <a:pt x="19952" y="1146"/>
                  </a:lnTo>
                  <a:lnTo>
                    <a:pt x="19952" y="3989"/>
                  </a:lnTo>
                  <a:lnTo>
                    <a:pt x="19918" y="4004"/>
                  </a:lnTo>
                  <a:lnTo>
                    <a:pt x="19883" y="4018"/>
                  </a:lnTo>
                  <a:lnTo>
                    <a:pt x="19857" y="4046"/>
                  </a:lnTo>
                  <a:lnTo>
                    <a:pt x="19832" y="4088"/>
                  </a:lnTo>
                  <a:lnTo>
                    <a:pt x="19814" y="4131"/>
                  </a:lnTo>
                  <a:lnTo>
                    <a:pt x="19797" y="4173"/>
                  </a:lnTo>
                  <a:lnTo>
                    <a:pt x="19788" y="4230"/>
                  </a:lnTo>
                  <a:lnTo>
                    <a:pt x="19780" y="4286"/>
                  </a:lnTo>
                  <a:lnTo>
                    <a:pt x="19788" y="4343"/>
                  </a:lnTo>
                  <a:lnTo>
                    <a:pt x="19797" y="4386"/>
                  </a:lnTo>
                  <a:lnTo>
                    <a:pt x="18296" y="5799"/>
                  </a:lnTo>
                  <a:lnTo>
                    <a:pt x="18270" y="5757"/>
                  </a:lnTo>
                  <a:lnTo>
                    <a:pt x="18244" y="5729"/>
                  </a:lnTo>
                  <a:lnTo>
                    <a:pt x="18210" y="5701"/>
                  </a:lnTo>
                  <a:lnTo>
                    <a:pt x="18167" y="5686"/>
                  </a:lnTo>
                  <a:lnTo>
                    <a:pt x="18124" y="5701"/>
                  </a:lnTo>
                  <a:lnTo>
                    <a:pt x="18089" y="5729"/>
                  </a:lnTo>
                  <a:lnTo>
                    <a:pt x="18063" y="5757"/>
                  </a:lnTo>
                  <a:lnTo>
                    <a:pt x="18037" y="5799"/>
                  </a:lnTo>
                  <a:lnTo>
                    <a:pt x="16537" y="4386"/>
                  </a:lnTo>
                  <a:lnTo>
                    <a:pt x="16545" y="4343"/>
                  </a:lnTo>
                  <a:lnTo>
                    <a:pt x="16553" y="4286"/>
                  </a:lnTo>
                  <a:lnTo>
                    <a:pt x="16545" y="4230"/>
                  </a:lnTo>
                  <a:lnTo>
                    <a:pt x="16537" y="4173"/>
                  </a:lnTo>
                  <a:lnTo>
                    <a:pt x="16528" y="4131"/>
                  </a:lnTo>
                  <a:lnTo>
                    <a:pt x="16502" y="4088"/>
                  </a:lnTo>
                  <a:lnTo>
                    <a:pt x="16484" y="4046"/>
                  </a:lnTo>
                  <a:lnTo>
                    <a:pt x="16450" y="4018"/>
                  </a:lnTo>
                  <a:lnTo>
                    <a:pt x="16424" y="4004"/>
                  </a:lnTo>
                  <a:lnTo>
                    <a:pt x="16390" y="3989"/>
                  </a:lnTo>
                  <a:lnTo>
                    <a:pt x="16390" y="1132"/>
                  </a:lnTo>
                  <a:lnTo>
                    <a:pt x="16424" y="1118"/>
                  </a:lnTo>
                  <a:lnTo>
                    <a:pt x="16450" y="1104"/>
                  </a:lnTo>
                  <a:lnTo>
                    <a:pt x="16476" y="1076"/>
                  </a:lnTo>
                  <a:lnTo>
                    <a:pt x="16493" y="1047"/>
                  </a:lnTo>
                  <a:lnTo>
                    <a:pt x="16511" y="1005"/>
                  </a:lnTo>
                  <a:lnTo>
                    <a:pt x="16528" y="962"/>
                  </a:lnTo>
                  <a:lnTo>
                    <a:pt x="16537" y="905"/>
                  </a:lnTo>
                  <a:lnTo>
                    <a:pt x="16537" y="792"/>
                  </a:lnTo>
                  <a:lnTo>
                    <a:pt x="16528" y="750"/>
                  </a:lnTo>
                  <a:lnTo>
                    <a:pt x="17312" y="0"/>
                  </a:lnTo>
                  <a:lnTo>
                    <a:pt x="17243" y="0"/>
                  </a:lnTo>
                  <a:lnTo>
                    <a:pt x="16511" y="694"/>
                  </a:lnTo>
                  <a:lnTo>
                    <a:pt x="16484" y="652"/>
                  </a:lnTo>
                  <a:lnTo>
                    <a:pt x="16450" y="609"/>
                  </a:lnTo>
                  <a:lnTo>
                    <a:pt x="16407" y="581"/>
                  </a:lnTo>
                  <a:lnTo>
                    <a:pt x="16330" y="581"/>
                  </a:lnTo>
                  <a:lnTo>
                    <a:pt x="16295" y="609"/>
                  </a:lnTo>
                  <a:lnTo>
                    <a:pt x="16261" y="637"/>
                  </a:lnTo>
                  <a:lnTo>
                    <a:pt x="16235" y="694"/>
                  </a:lnTo>
                  <a:lnTo>
                    <a:pt x="15502" y="0"/>
                  </a:lnTo>
                  <a:lnTo>
                    <a:pt x="15433" y="0"/>
                  </a:lnTo>
                  <a:lnTo>
                    <a:pt x="16217" y="736"/>
                  </a:lnTo>
                  <a:lnTo>
                    <a:pt x="16200" y="792"/>
                  </a:lnTo>
                  <a:lnTo>
                    <a:pt x="16200" y="905"/>
                  </a:lnTo>
                  <a:lnTo>
                    <a:pt x="16208" y="962"/>
                  </a:lnTo>
                  <a:lnTo>
                    <a:pt x="16243" y="1047"/>
                  </a:lnTo>
                  <a:lnTo>
                    <a:pt x="16295" y="1104"/>
                  </a:lnTo>
                  <a:lnTo>
                    <a:pt x="16321" y="1118"/>
                  </a:lnTo>
                  <a:lnTo>
                    <a:pt x="16355" y="1132"/>
                  </a:lnTo>
                  <a:lnTo>
                    <a:pt x="16355" y="3989"/>
                  </a:lnTo>
                  <a:lnTo>
                    <a:pt x="16321" y="4004"/>
                  </a:lnTo>
                  <a:lnTo>
                    <a:pt x="16286" y="4018"/>
                  </a:lnTo>
                  <a:lnTo>
                    <a:pt x="16261" y="4046"/>
                  </a:lnTo>
                  <a:lnTo>
                    <a:pt x="16235" y="4074"/>
                  </a:lnTo>
                  <a:lnTo>
                    <a:pt x="16217" y="4131"/>
                  </a:lnTo>
                  <a:lnTo>
                    <a:pt x="16200" y="4173"/>
                  </a:lnTo>
                  <a:lnTo>
                    <a:pt x="16192" y="4230"/>
                  </a:lnTo>
                  <a:lnTo>
                    <a:pt x="16183" y="4286"/>
                  </a:lnTo>
                  <a:lnTo>
                    <a:pt x="16192" y="4343"/>
                  </a:lnTo>
                  <a:lnTo>
                    <a:pt x="16200" y="4386"/>
                  </a:lnTo>
                  <a:lnTo>
                    <a:pt x="14725" y="5786"/>
                  </a:lnTo>
                  <a:lnTo>
                    <a:pt x="14699" y="5729"/>
                  </a:lnTo>
                  <a:lnTo>
                    <a:pt x="14664" y="5686"/>
                  </a:lnTo>
                  <a:lnTo>
                    <a:pt x="14621" y="5659"/>
                  </a:lnTo>
                  <a:lnTo>
                    <a:pt x="14570" y="5644"/>
                  </a:lnTo>
                  <a:lnTo>
                    <a:pt x="14526" y="5659"/>
                  </a:lnTo>
                  <a:lnTo>
                    <a:pt x="14483" y="5686"/>
                  </a:lnTo>
                  <a:lnTo>
                    <a:pt x="14449" y="5729"/>
                  </a:lnTo>
                  <a:lnTo>
                    <a:pt x="14414" y="5786"/>
                  </a:lnTo>
                  <a:lnTo>
                    <a:pt x="12948" y="4386"/>
                  </a:lnTo>
                  <a:lnTo>
                    <a:pt x="12957" y="4343"/>
                  </a:lnTo>
                  <a:lnTo>
                    <a:pt x="12957" y="4230"/>
                  </a:lnTo>
                  <a:lnTo>
                    <a:pt x="12948" y="4173"/>
                  </a:lnTo>
                  <a:lnTo>
                    <a:pt x="12913" y="4088"/>
                  </a:lnTo>
                  <a:lnTo>
                    <a:pt x="12888" y="4046"/>
                  </a:lnTo>
                  <a:lnTo>
                    <a:pt x="12862" y="4018"/>
                  </a:lnTo>
                  <a:lnTo>
                    <a:pt x="12827" y="3989"/>
                  </a:lnTo>
                  <a:lnTo>
                    <a:pt x="12793" y="3989"/>
                  </a:lnTo>
                  <a:lnTo>
                    <a:pt x="12793" y="1132"/>
                  </a:lnTo>
                  <a:lnTo>
                    <a:pt x="12827" y="1118"/>
                  </a:lnTo>
                  <a:lnTo>
                    <a:pt x="12853" y="1104"/>
                  </a:lnTo>
                  <a:lnTo>
                    <a:pt x="12879" y="1076"/>
                  </a:lnTo>
                  <a:lnTo>
                    <a:pt x="12905" y="1047"/>
                  </a:lnTo>
                  <a:lnTo>
                    <a:pt x="12922" y="1005"/>
                  </a:lnTo>
                  <a:lnTo>
                    <a:pt x="12931" y="962"/>
                  </a:lnTo>
                  <a:lnTo>
                    <a:pt x="12939" y="905"/>
                  </a:lnTo>
                  <a:lnTo>
                    <a:pt x="12948" y="849"/>
                  </a:lnTo>
                  <a:lnTo>
                    <a:pt x="12939" y="792"/>
                  </a:lnTo>
                  <a:lnTo>
                    <a:pt x="12931" y="736"/>
                  </a:lnTo>
                  <a:lnTo>
                    <a:pt x="13716" y="0"/>
                  </a:lnTo>
                  <a:lnTo>
                    <a:pt x="13647" y="0"/>
                  </a:lnTo>
                  <a:lnTo>
                    <a:pt x="12913" y="694"/>
                  </a:lnTo>
                  <a:lnTo>
                    <a:pt x="12888" y="652"/>
                  </a:lnTo>
                  <a:lnTo>
                    <a:pt x="12853" y="609"/>
                  </a:lnTo>
                  <a:lnTo>
                    <a:pt x="12819" y="581"/>
                  </a:lnTo>
                  <a:lnTo>
                    <a:pt x="12732" y="581"/>
                  </a:lnTo>
                  <a:lnTo>
                    <a:pt x="12698" y="609"/>
                  </a:lnTo>
                  <a:lnTo>
                    <a:pt x="12663" y="637"/>
                  </a:lnTo>
                  <a:lnTo>
                    <a:pt x="12637" y="694"/>
                  </a:lnTo>
                  <a:lnTo>
                    <a:pt x="11904" y="0"/>
                  </a:lnTo>
                  <a:lnTo>
                    <a:pt x="11835" y="0"/>
                  </a:lnTo>
                  <a:lnTo>
                    <a:pt x="12620" y="736"/>
                  </a:lnTo>
                  <a:lnTo>
                    <a:pt x="12603" y="792"/>
                  </a:lnTo>
                  <a:lnTo>
                    <a:pt x="12603" y="905"/>
                  </a:lnTo>
                  <a:lnTo>
                    <a:pt x="12612" y="962"/>
                  </a:lnTo>
                  <a:lnTo>
                    <a:pt x="12629" y="1005"/>
                  </a:lnTo>
                  <a:lnTo>
                    <a:pt x="12646" y="1047"/>
                  </a:lnTo>
                  <a:lnTo>
                    <a:pt x="12672" y="1076"/>
                  </a:lnTo>
                  <a:lnTo>
                    <a:pt x="12698" y="1104"/>
                  </a:lnTo>
                  <a:lnTo>
                    <a:pt x="12724" y="1132"/>
                  </a:lnTo>
                  <a:lnTo>
                    <a:pt x="12758" y="1132"/>
                  </a:lnTo>
                  <a:lnTo>
                    <a:pt x="12758" y="3989"/>
                  </a:lnTo>
                  <a:lnTo>
                    <a:pt x="12724" y="3989"/>
                  </a:lnTo>
                  <a:lnTo>
                    <a:pt x="12689" y="4018"/>
                  </a:lnTo>
                  <a:lnTo>
                    <a:pt x="12663" y="4046"/>
                  </a:lnTo>
                  <a:lnTo>
                    <a:pt x="12637" y="4074"/>
                  </a:lnTo>
                  <a:lnTo>
                    <a:pt x="12620" y="4117"/>
                  </a:lnTo>
                  <a:lnTo>
                    <a:pt x="12603" y="4173"/>
                  </a:lnTo>
                  <a:lnTo>
                    <a:pt x="12594" y="4230"/>
                  </a:lnTo>
                  <a:lnTo>
                    <a:pt x="12586" y="4286"/>
                  </a:lnTo>
                  <a:lnTo>
                    <a:pt x="12594" y="4343"/>
                  </a:lnTo>
                  <a:lnTo>
                    <a:pt x="12603" y="4399"/>
                  </a:lnTo>
                  <a:lnTo>
                    <a:pt x="11084" y="5828"/>
                  </a:lnTo>
                  <a:lnTo>
                    <a:pt x="11068" y="5786"/>
                  </a:lnTo>
                  <a:lnTo>
                    <a:pt x="11042" y="5757"/>
                  </a:lnTo>
                  <a:lnTo>
                    <a:pt x="11007" y="5744"/>
                  </a:lnTo>
                  <a:lnTo>
                    <a:pt x="10946" y="5744"/>
                  </a:lnTo>
                  <a:lnTo>
                    <a:pt x="10921" y="5757"/>
                  </a:lnTo>
                  <a:lnTo>
                    <a:pt x="10895" y="5786"/>
                  </a:lnTo>
                  <a:lnTo>
                    <a:pt x="10869" y="5828"/>
                  </a:lnTo>
                  <a:lnTo>
                    <a:pt x="9333" y="4371"/>
                  </a:lnTo>
                  <a:lnTo>
                    <a:pt x="9343" y="4286"/>
                  </a:lnTo>
                  <a:lnTo>
                    <a:pt x="9343" y="4230"/>
                  </a:lnTo>
                  <a:lnTo>
                    <a:pt x="9333" y="4187"/>
                  </a:lnTo>
                  <a:lnTo>
                    <a:pt x="9316" y="4144"/>
                  </a:lnTo>
                  <a:lnTo>
                    <a:pt x="9299" y="4102"/>
                  </a:lnTo>
                  <a:lnTo>
                    <a:pt x="9282" y="4074"/>
                  </a:lnTo>
                  <a:lnTo>
                    <a:pt x="9256" y="4046"/>
                  </a:lnTo>
                  <a:lnTo>
                    <a:pt x="9230" y="4031"/>
                  </a:lnTo>
                  <a:lnTo>
                    <a:pt x="9195" y="4018"/>
                  </a:lnTo>
                  <a:lnTo>
                    <a:pt x="9195" y="1160"/>
                  </a:lnTo>
                  <a:lnTo>
                    <a:pt x="9230" y="1146"/>
                  </a:lnTo>
                  <a:lnTo>
                    <a:pt x="9264" y="1118"/>
                  </a:lnTo>
                  <a:lnTo>
                    <a:pt x="9290" y="1089"/>
                  </a:lnTo>
                  <a:lnTo>
                    <a:pt x="9316" y="1062"/>
                  </a:lnTo>
                  <a:lnTo>
                    <a:pt x="9333" y="1018"/>
                  </a:lnTo>
                  <a:lnTo>
                    <a:pt x="9351" y="962"/>
                  </a:lnTo>
                  <a:lnTo>
                    <a:pt x="9359" y="920"/>
                  </a:lnTo>
                  <a:lnTo>
                    <a:pt x="9368" y="849"/>
                  </a:lnTo>
                  <a:lnTo>
                    <a:pt x="9359" y="792"/>
                  </a:lnTo>
                  <a:lnTo>
                    <a:pt x="9351" y="736"/>
                  </a:lnTo>
                  <a:lnTo>
                    <a:pt x="10118" y="0"/>
                  </a:lnTo>
                  <a:lnTo>
                    <a:pt x="10049" y="0"/>
                  </a:lnTo>
                  <a:lnTo>
                    <a:pt x="9333" y="679"/>
                  </a:lnTo>
                  <a:lnTo>
                    <a:pt x="9299" y="623"/>
                  </a:lnTo>
                  <a:lnTo>
                    <a:pt x="9264" y="594"/>
                  </a:lnTo>
                  <a:lnTo>
                    <a:pt x="9221" y="566"/>
                  </a:lnTo>
                  <a:lnTo>
                    <a:pt x="9178" y="552"/>
                  </a:lnTo>
                  <a:lnTo>
                    <a:pt x="9135" y="566"/>
                  </a:lnTo>
                  <a:lnTo>
                    <a:pt x="9092" y="594"/>
                  </a:lnTo>
                  <a:lnTo>
                    <a:pt x="9057" y="623"/>
                  </a:lnTo>
                  <a:lnTo>
                    <a:pt x="9032" y="679"/>
                  </a:lnTo>
                  <a:lnTo>
                    <a:pt x="8316" y="0"/>
                  </a:lnTo>
                  <a:lnTo>
                    <a:pt x="8247" y="0"/>
                  </a:lnTo>
                  <a:lnTo>
                    <a:pt x="9014" y="722"/>
                  </a:lnTo>
                  <a:lnTo>
                    <a:pt x="8997" y="792"/>
                  </a:lnTo>
                  <a:lnTo>
                    <a:pt x="8997" y="920"/>
                  </a:lnTo>
                  <a:lnTo>
                    <a:pt x="9006" y="962"/>
                  </a:lnTo>
                  <a:lnTo>
                    <a:pt x="9023" y="1018"/>
                  </a:lnTo>
                  <a:lnTo>
                    <a:pt x="9040" y="1062"/>
                  </a:lnTo>
                  <a:lnTo>
                    <a:pt x="9066" y="1104"/>
                  </a:lnTo>
                  <a:lnTo>
                    <a:pt x="9101" y="1132"/>
                  </a:lnTo>
                  <a:lnTo>
                    <a:pt x="9126" y="1146"/>
                  </a:lnTo>
                  <a:lnTo>
                    <a:pt x="9161" y="1160"/>
                  </a:lnTo>
                  <a:lnTo>
                    <a:pt x="9161" y="4018"/>
                  </a:lnTo>
                  <a:lnTo>
                    <a:pt x="9135" y="4031"/>
                  </a:lnTo>
                  <a:lnTo>
                    <a:pt x="9109" y="4046"/>
                  </a:lnTo>
                  <a:lnTo>
                    <a:pt x="9083" y="4074"/>
                  </a:lnTo>
                  <a:lnTo>
                    <a:pt x="9057" y="4102"/>
                  </a:lnTo>
                  <a:lnTo>
                    <a:pt x="9040" y="4144"/>
                  </a:lnTo>
                  <a:lnTo>
                    <a:pt x="9023" y="4187"/>
                  </a:lnTo>
                  <a:lnTo>
                    <a:pt x="9014" y="4230"/>
                  </a:lnTo>
                  <a:lnTo>
                    <a:pt x="9014" y="4328"/>
                  </a:lnTo>
                  <a:lnTo>
                    <a:pt x="9023" y="4371"/>
                  </a:lnTo>
                  <a:lnTo>
                    <a:pt x="7539" y="5786"/>
                  </a:lnTo>
                  <a:lnTo>
                    <a:pt x="7505" y="5729"/>
                  </a:lnTo>
                  <a:lnTo>
                    <a:pt x="7470" y="5686"/>
                  </a:lnTo>
                  <a:lnTo>
                    <a:pt x="7427" y="5659"/>
                  </a:lnTo>
                  <a:lnTo>
                    <a:pt x="7341" y="5659"/>
                  </a:lnTo>
                  <a:lnTo>
                    <a:pt x="7298" y="5686"/>
                  </a:lnTo>
                  <a:lnTo>
                    <a:pt x="7263" y="5729"/>
                  </a:lnTo>
                  <a:lnTo>
                    <a:pt x="7229" y="5786"/>
                  </a:lnTo>
                  <a:lnTo>
                    <a:pt x="5745" y="4386"/>
                  </a:lnTo>
                  <a:lnTo>
                    <a:pt x="5753" y="4328"/>
                  </a:lnTo>
                  <a:lnTo>
                    <a:pt x="5753" y="4230"/>
                  </a:lnTo>
                  <a:lnTo>
                    <a:pt x="5745" y="4187"/>
                  </a:lnTo>
                  <a:lnTo>
                    <a:pt x="5728" y="4131"/>
                  </a:lnTo>
                  <a:lnTo>
                    <a:pt x="5711" y="4102"/>
                  </a:lnTo>
                  <a:lnTo>
                    <a:pt x="5693" y="4060"/>
                  </a:lnTo>
                  <a:lnTo>
                    <a:pt x="5668" y="4031"/>
                  </a:lnTo>
                  <a:lnTo>
                    <a:pt x="5633" y="4018"/>
                  </a:lnTo>
                  <a:lnTo>
                    <a:pt x="5607" y="4004"/>
                  </a:lnTo>
                  <a:lnTo>
                    <a:pt x="5607" y="1160"/>
                  </a:lnTo>
                  <a:lnTo>
                    <a:pt x="5642" y="1146"/>
                  </a:lnTo>
                  <a:lnTo>
                    <a:pt x="5668" y="1132"/>
                  </a:lnTo>
                  <a:lnTo>
                    <a:pt x="5702" y="1104"/>
                  </a:lnTo>
                  <a:lnTo>
                    <a:pt x="5728" y="1062"/>
                  </a:lnTo>
                  <a:lnTo>
                    <a:pt x="5745" y="1018"/>
                  </a:lnTo>
                  <a:lnTo>
                    <a:pt x="5762" y="976"/>
                  </a:lnTo>
                  <a:lnTo>
                    <a:pt x="5771" y="920"/>
                  </a:lnTo>
                  <a:lnTo>
                    <a:pt x="5771" y="792"/>
                  </a:lnTo>
                  <a:lnTo>
                    <a:pt x="5753" y="722"/>
                  </a:lnTo>
                  <a:lnTo>
                    <a:pt x="6522" y="0"/>
                  </a:lnTo>
                  <a:lnTo>
                    <a:pt x="6453" y="0"/>
                  </a:lnTo>
                  <a:lnTo>
                    <a:pt x="5737" y="679"/>
                  </a:lnTo>
                  <a:lnTo>
                    <a:pt x="5711" y="623"/>
                  </a:lnTo>
                  <a:lnTo>
                    <a:pt x="5676" y="581"/>
                  </a:lnTo>
                  <a:lnTo>
                    <a:pt x="5633" y="552"/>
                  </a:lnTo>
                  <a:lnTo>
                    <a:pt x="5538" y="552"/>
                  </a:lnTo>
                  <a:lnTo>
                    <a:pt x="5495" y="581"/>
                  </a:lnTo>
                  <a:lnTo>
                    <a:pt x="5461" y="623"/>
                  </a:lnTo>
                  <a:lnTo>
                    <a:pt x="5435" y="679"/>
                  </a:lnTo>
                  <a:lnTo>
                    <a:pt x="4718" y="0"/>
                  </a:lnTo>
                  <a:lnTo>
                    <a:pt x="4649" y="0"/>
                  </a:lnTo>
                  <a:lnTo>
                    <a:pt x="5417" y="722"/>
                  </a:lnTo>
                  <a:lnTo>
                    <a:pt x="5400" y="792"/>
                  </a:lnTo>
                  <a:lnTo>
                    <a:pt x="5400" y="920"/>
                  </a:lnTo>
                  <a:lnTo>
                    <a:pt x="5408" y="976"/>
                  </a:lnTo>
                  <a:lnTo>
                    <a:pt x="5426" y="1018"/>
                  </a:lnTo>
                  <a:lnTo>
                    <a:pt x="5443" y="1062"/>
                  </a:lnTo>
                  <a:lnTo>
                    <a:pt x="5469" y="1104"/>
                  </a:lnTo>
                  <a:lnTo>
                    <a:pt x="5504" y="1132"/>
                  </a:lnTo>
                  <a:lnTo>
                    <a:pt x="5538" y="1146"/>
                  </a:lnTo>
                  <a:lnTo>
                    <a:pt x="5573" y="1160"/>
                  </a:lnTo>
                  <a:lnTo>
                    <a:pt x="5573" y="4004"/>
                  </a:lnTo>
                  <a:lnTo>
                    <a:pt x="5538" y="4018"/>
                  </a:lnTo>
                  <a:lnTo>
                    <a:pt x="5512" y="4031"/>
                  </a:lnTo>
                  <a:lnTo>
                    <a:pt x="5486" y="4060"/>
                  </a:lnTo>
                  <a:lnTo>
                    <a:pt x="5443" y="4131"/>
                  </a:lnTo>
                  <a:lnTo>
                    <a:pt x="5426" y="4187"/>
                  </a:lnTo>
                  <a:lnTo>
                    <a:pt x="5417" y="4230"/>
                  </a:lnTo>
                  <a:lnTo>
                    <a:pt x="5417" y="4328"/>
                  </a:lnTo>
                  <a:lnTo>
                    <a:pt x="5426" y="4386"/>
                  </a:lnTo>
                  <a:lnTo>
                    <a:pt x="3916" y="5814"/>
                  </a:lnTo>
                  <a:lnTo>
                    <a:pt x="3890" y="5772"/>
                  </a:lnTo>
                  <a:lnTo>
                    <a:pt x="3856" y="5729"/>
                  </a:lnTo>
                  <a:lnTo>
                    <a:pt x="3830" y="5715"/>
                  </a:lnTo>
                  <a:lnTo>
                    <a:pt x="3787" y="5701"/>
                  </a:lnTo>
                  <a:lnTo>
                    <a:pt x="3752" y="5715"/>
                  </a:lnTo>
                  <a:lnTo>
                    <a:pt x="3718" y="5729"/>
                  </a:lnTo>
                  <a:lnTo>
                    <a:pt x="3683" y="5772"/>
                  </a:lnTo>
                  <a:lnTo>
                    <a:pt x="3666" y="5814"/>
                  </a:lnTo>
                  <a:lnTo>
                    <a:pt x="2148" y="4371"/>
                  </a:lnTo>
                  <a:lnTo>
                    <a:pt x="2157" y="4328"/>
                  </a:lnTo>
                  <a:lnTo>
                    <a:pt x="2157" y="4230"/>
                  </a:lnTo>
                  <a:lnTo>
                    <a:pt x="2148" y="4187"/>
                  </a:lnTo>
                  <a:lnTo>
                    <a:pt x="2113" y="4102"/>
                  </a:lnTo>
                  <a:lnTo>
                    <a:pt x="2096" y="4074"/>
                  </a:lnTo>
                  <a:lnTo>
                    <a:pt x="2070" y="4046"/>
                  </a:lnTo>
                  <a:lnTo>
                    <a:pt x="2036" y="4018"/>
                  </a:lnTo>
                  <a:lnTo>
                    <a:pt x="2010" y="4018"/>
                  </a:lnTo>
                  <a:lnTo>
                    <a:pt x="2010" y="1104"/>
                  </a:lnTo>
                  <a:lnTo>
                    <a:pt x="2036" y="1104"/>
                  </a:lnTo>
                  <a:lnTo>
                    <a:pt x="2062" y="1089"/>
                  </a:lnTo>
                  <a:lnTo>
                    <a:pt x="2105" y="1033"/>
                  </a:lnTo>
                  <a:lnTo>
                    <a:pt x="2139" y="949"/>
                  </a:lnTo>
                  <a:lnTo>
                    <a:pt x="2148" y="905"/>
                  </a:lnTo>
                  <a:lnTo>
                    <a:pt x="2148" y="807"/>
                  </a:lnTo>
                  <a:lnTo>
                    <a:pt x="2131" y="750"/>
                  </a:lnTo>
                  <a:lnTo>
                    <a:pt x="293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2" name="Google Shape;92;p6"/>
            <p:cNvSpPr/>
            <p:nvPr/>
          </p:nvSpPr>
          <p:spPr>
            <a:xfrm>
              <a:off x="0" y="3342091"/>
              <a:ext cx="1751360" cy="180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04" y="486"/>
                  </a:moveTo>
                  <a:lnTo>
                    <a:pt x="17958" y="1913"/>
                  </a:lnTo>
                  <a:lnTo>
                    <a:pt x="17944" y="1955"/>
                  </a:lnTo>
                  <a:lnTo>
                    <a:pt x="17929" y="2013"/>
                  </a:lnTo>
                  <a:lnTo>
                    <a:pt x="17944" y="2056"/>
                  </a:lnTo>
                  <a:lnTo>
                    <a:pt x="17958" y="2098"/>
                  </a:lnTo>
                  <a:lnTo>
                    <a:pt x="18002" y="2170"/>
                  </a:lnTo>
                  <a:lnTo>
                    <a:pt x="18076" y="2228"/>
                  </a:lnTo>
                  <a:lnTo>
                    <a:pt x="18164" y="2255"/>
                  </a:lnTo>
                  <a:lnTo>
                    <a:pt x="18164" y="5125"/>
                  </a:lnTo>
                  <a:lnTo>
                    <a:pt x="18106" y="5139"/>
                  </a:lnTo>
                  <a:lnTo>
                    <a:pt x="18046" y="5168"/>
                  </a:lnTo>
                  <a:lnTo>
                    <a:pt x="17988" y="5197"/>
                  </a:lnTo>
                  <a:lnTo>
                    <a:pt x="17900" y="5282"/>
                  </a:lnTo>
                  <a:lnTo>
                    <a:pt x="17871" y="5339"/>
                  </a:lnTo>
                  <a:lnTo>
                    <a:pt x="17855" y="5397"/>
                  </a:lnTo>
                  <a:lnTo>
                    <a:pt x="17841" y="5468"/>
                  </a:lnTo>
                  <a:lnTo>
                    <a:pt x="17855" y="5540"/>
                  </a:lnTo>
                  <a:lnTo>
                    <a:pt x="17871" y="5596"/>
                  </a:lnTo>
                  <a:lnTo>
                    <a:pt x="15374" y="6995"/>
                  </a:lnTo>
                  <a:lnTo>
                    <a:pt x="15330" y="6953"/>
                  </a:lnTo>
                  <a:lnTo>
                    <a:pt x="15271" y="6910"/>
                  </a:lnTo>
                  <a:lnTo>
                    <a:pt x="15213" y="6881"/>
                  </a:lnTo>
                  <a:lnTo>
                    <a:pt x="15066" y="6881"/>
                  </a:lnTo>
                  <a:lnTo>
                    <a:pt x="14992" y="6910"/>
                  </a:lnTo>
                  <a:lnTo>
                    <a:pt x="14934" y="6953"/>
                  </a:lnTo>
                  <a:lnTo>
                    <a:pt x="14890" y="6995"/>
                  </a:lnTo>
                  <a:lnTo>
                    <a:pt x="12306" y="5540"/>
                  </a:lnTo>
                  <a:lnTo>
                    <a:pt x="12320" y="5468"/>
                  </a:lnTo>
                  <a:lnTo>
                    <a:pt x="12306" y="5383"/>
                  </a:lnTo>
                  <a:lnTo>
                    <a:pt x="12261" y="5311"/>
                  </a:lnTo>
                  <a:lnTo>
                    <a:pt x="12188" y="5253"/>
                  </a:lnTo>
                  <a:lnTo>
                    <a:pt x="12099" y="5225"/>
                  </a:lnTo>
                  <a:lnTo>
                    <a:pt x="12099" y="2284"/>
                  </a:lnTo>
                  <a:lnTo>
                    <a:pt x="12159" y="2270"/>
                  </a:lnTo>
                  <a:lnTo>
                    <a:pt x="12203" y="2255"/>
                  </a:lnTo>
                  <a:lnTo>
                    <a:pt x="12246" y="2228"/>
                  </a:lnTo>
                  <a:lnTo>
                    <a:pt x="12290" y="2184"/>
                  </a:lnTo>
                  <a:lnTo>
                    <a:pt x="12320" y="2156"/>
                  </a:lnTo>
                  <a:lnTo>
                    <a:pt x="12334" y="2113"/>
                  </a:lnTo>
                  <a:lnTo>
                    <a:pt x="12350" y="2056"/>
                  </a:lnTo>
                  <a:lnTo>
                    <a:pt x="12364" y="2013"/>
                  </a:lnTo>
                  <a:lnTo>
                    <a:pt x="12350" y="1955"/>
                  </a:lnTo>
                  <a:lnTo>
                    <a:pt x="12334" y="1899"/>
                  </a:lnTo>
                  <a:lnTo>
                    <a:pt x="14860" y="486"/>
                  </a:lnTo>
                  <a:lnTo>
                    <a:pt x="14904" y="542"/>
                  </a:lnTo>
                  <a:lnTo>
                    <a:pt x="14978" y="585"/>
                  </a:lnTo>
                  <a:lnTo>
                    <a:pt x="15051" y="614"/>
                  </a:lnTo>
                  <a:lnTo>
                    <a:pt x="15139" y="629"/>
                  </a:lnTo>
                  <a:lnTo>
                    <a:pt x="15213" y="614"/>
                  </a:lnTo>
                  <a:lnTo>
                    <a:pt x="15286" y="585"/>
                  </a:lnTo>
                  <a:lnTo>
                    <a:pt x="15360" y="542"/>
                  </a:lnTo>
                  <a:lnTo>
                    <a:pt x="15404" y="486"/>
                  </a:lnTo>
                  <a:close/>
                  <a:moveTo>
                    <a:pt x="6138" y="5582"/>
                  </a:moveTo>
                  <a:lnTo>
                    <a:pt x="8752" y="7052"/>
                  </a:lnTo>
                  <a:lnTo>
                    <a:pt x="8737" y="7110"/>
                  </a:lnTo>
                  <a:lnTo>
                    <a:pt x="8737" y="7210"/>
                  </a:lnTo>
                  <a:lnTo>
                    <a:pt x="8752" y="7253"/>
                  </a:lnTo>
                  <a:lnTo>
                    <a:pt x="8780" y="7295"/>
                  </a:lnTo>
                  <a:lnTo>
                    <a:pt x="8840" y="7381"/>
                  </a:lnTo>
                  <a:lnTo>
                    <a:pt x="8884" y="7396"/>
                  </a:lnTo>
                  <a:lnTo>
                    <a:pt x="8928" y="7423"/>
                  </a:lnTo>
                  <a:lnTo>
                    <a:pt x="8987" y="7423"/>
                  </a:lnTo>
                  <a:lnTo>
                    <a:pt x="8987" y="10307"/>
                  </a:lnTo>
                  <a:lnTo>
                    <a:pt x="8928" y="10307"/>
                  </a:lnTo>
                  <a:lnTo>
                    <a:pt x="8870" y="10336"/>
                  </a:lnTo>
                  <a:lnTo>
                    <a:pt x="8826" y="10365"/>
                  </a:lnTo>
                  <a:lnTo>
                    <a:pt x="8780" y="10408"/>
                  </a:lnTo>
                  <a:lnTo>
                    <a:pt x="8737" y="10450"/>
                  </a:lnTo>
                  <a:lnTo>
                    <a:pt x="8708" y="10507"/>
                  </a:lnTo>
                  <a:lnTo>
                    <a:pt x="8693" y="10550"/>
                  </a:lnTo>
                  <a:lnTo>
                    <a:pt x="8693" y="10679"/>
                  </a:lnTo>
                  <a:lnTo>
                    <a:pt x="8722" y="10735"/>
                  </a:lnTo>
                  <a:lnTo>
                    <a:pt x="6182" y="12164"/>
                  </a:lnTo>
                  <a:lnTo>
                    <a:pt x="6138" y="12121"/>
                  </a:lnTo>
                  <a:lnTo>
                    <a:pt x="6079" y="12078"/>
                  </a:lnTo>
                  <a:lnTo>
                    <a:pt x="6021" y="12063"/>
                  </a:lnTo>
                  <a:lnTo>
                    <a:pt x="5961" y="12049"/>
                  </a:lnTo>
                  <a:lnTo>
                    <a:pt x="5889" y="12063"/>
                  </a:lnTo>
                  <a:lnTo>
                    <a:pt x="5830" y="12078"/>
                  </a:lnTo>
                  <a:lnTo>
                    <a:pt x="5771" y="12121"/>
                  </a:lnTo>
                  <a:lnTo>
                    <a:pt x="5742" y="12164"/>
                  </a:lnTo>
                  <a:lnTo>
                    <a:pt x="3098" y="10679"/>
                  </a:lnTo>
                  <a:lnTo>
                    <a:pt x="3114" y="10621"/>
                  </a:lnTo>
                  <a:lnTo>
                    <a:pt x="3098" y="10550"/>
                  </a:lnTo>
                  <a:lnTo>
                    <a:pt x="3054" y="10479"/>
                  </a:lnTo>
                  <a:lnTo>
                    <a:pt x="2996" y="10435"/>
                  </a:lnTo>
                  <a:lnTo>
                    <a:pt x="2923" y="10408"/>
                  </a:lnTo>
                  <a:lnTo>
                    <a:pt x="2923" y="7495"/>
                  </a:lnTo>
                  <a:lnTo>
                    <a:pt x="2996" y="7481"/>
                  </a:lnTo>
                  <a:lnTo>
                    <a:pt x="3054" y="7452"/>
                  </a:lnTo>
                  <a:lnTo>
                    <a:pt x="3098" y="7423"/>
                  </a:lnTo>
                  <a:lnTo>
                    <a:pt x="3186" y="7338"/>
                  </a:lnTo>
                  <a:lnTo>
                    <a:pt x="3216" y="7282"/>
                  </a:lnTo>
                  <a:lnTo>
                    <a:pt x="3231" y="7224"/>
                  </a:lnTo>
                  <a:lnTo>
                    <a:pt x="3245" y="7152"/>
                  </a:lnTo>
                  <a:lnTo>
                    <a:pt x="3231" y="7081"/>
                  </a:lnTo>
                  <a:lnTo>
                    <a:pt x="3216" y="7024"/>
                  </a:lnTo>
                  <a:lnTo>
                    <a:pt x="5771" y="5582"/>
                  </a:lnTo>
                  <a:lnTo>
                    <a:pt x="5800" y="5625"/>
                  </a:lnTo>
                  <a:lnTo>
                    <a:pt x="5844" y="5654"/>
                  </a:lnTo>
                  <a:lnTo>
                    <a:pt x="5903" y="5681"/>
                  </a:lnTo>
                  <a:lnTo>
                    <a:pt x="6006" y="5681"/>
                  </a:lnTo>
                  <a:lnTo>
                    <a:pt x="6064" y="5654"/>
                  </a:lnTo>
                  <a:lnTo>
                    <a:pt x="6108" y="5625"/>
                  </a:lnTo>
                  <a:lnTo>
                    <a:pt x="6138" y="5582"/>
                  </a:lnTo>
                  <a:close/>
                  <a:moveTo>
                    <a:pt x="12276" y="5596"/>
                  </a:moveTo>
                  <a:lnTo>
                    <a:pt x="14860" y="7052"/>
                  </a:lnTo>
                  <a:lnTo>
                    <a:pt x="14846" y="7096"/>
                  </a:lnTo>
                  <a:lnTo>
                    <a:pt x="14846" y="7210"/>
                  </a:lnTo>
                  <a:lnTo>
                    <a:pt x="14860" y="7267"/>
                  </a:lnTo>
                  <a:lnTo>
                    <a:pt x="14890" y="7309"/>
                  </a:lnTo>
                  <a:lnTo>
                    <a:pt x="14918" y="7352"/>
                  </a:lnTo>
                  <a:lnTo>
                    <a:pt x="14964" y="7381"/>
                  </a:lnTo>
                  <a:lnTo>
                    <a:pt x="15008" y="7410"/>
                  </a:lnTo>
                  <a:lnTo>
                    <a:pt x="15051" y="7423"/>
                  </a:lnTo>
                  <a:lnTo>
                    <a:pt x="15110" y="7438"/>
                  </a:lnTo>
                  <a:lnTo>
                    <a:pt x="15110" y="10379"/>
                  </a:lnTo>
                  <a:lnTo>
                    <a:pt x="15022" y="10408"/>
                  </a:lnTo>
                  <a:lnTo>
                    <a:pt x="14948" y="10464"/>
                  </a:lnTo>
                  <a:lnTo>
                    <a:pt x="14904" y="10536"/>
                  </a:lnTo>
                  <a:lnTo>
                    <a:pt x="14890" y="10621"/>
                  </a:lnTo>
                  <a:lnTo>
                    <a:pt x="14904" y="10693"/>
                  </a:lnTo>
                  <a:lnTo>
                    <a:pt x="12261" y="12177"/>
                  </a:lnTo>
                  <a:lnTo>
                    <a:pt x="12232" y="12150"/>
                  </a:lnTo>
                  <a:lnTo>
                    <a:pt x="12188" y="12106"/>
                  </a:lnTo>
                  <a:lnTo>
                    <a:pt x="12129" y="12092"/>
                  </a:lnTo>
                  <a:lnTo>
                    <a:pt x="12011" y="12092"/>
                  </a:lnTo>
                  <a:lnTo>
                    <a:pt x="11968" y="12106"/>
                  </a:lnTo>
                  <a:lnTo>
                    <a:pt x="11924" y="12150"/>
                  </a:lnTo>
                  <a:lnTo>
                    <a:pt x="11880" y="12177"/>
                  </a:lnTo>
                  <a:lnTo>
                    <a:pt x="9310" y="10735"/>
                  </a:lnTo>
                  <a:lnTo>
                    <a:pt x="9339" y="10679"/>
                  </a:lnTo>
                  <a:lnTo>
                    <a:pt x="9339" y="10565"/>
                  </a:lnTo>
                  <a:lnTo>
                    <a:pt x="9310" y="10507"/>
                  </a:lnTo>
                  <a:lnTo>
                    <a:pt x="9296" y="10450"/>
                  </a:lnTo>
                  <a:lnTo>
                    <a:pt x="9252" y="10408"/>
                  </a:lnTo>
                  <a:lnTo>
                    <a:pt x="9206" y="10365"/>
                  </a:lnTo>
                  <a:lnTo>
                    <a:pt x="9163" y="10336"/>
                  </a:lnTo>
                  <a:lnTo>
                    <a:pt x="9104" y="10321"/>
                  </a:lnTo>
                  <a:lnTo>
                    <a:pt x="9045" y="10307"/>
                  </a:lnTo>
                  <a:lnTo>
                    <a:pt x="9045" y="7423"/>
                  </a:lnTo>
                  <a:lnTo>
                    <a:pt x="9104" y="7423"/>
                  </a:lnTo>
                  <a:lnTo>
                    <a:pt x="9148" y="7396"/>
                  </a:lnTo>
                  <a:lnTo>
                    <a:pt x="9192" y="7367"/>
                  </a:lnTo>
                  <a:lnTo>
                    <a:pt x="9222" y="7338"/>
                  </a:lnTo>
                  <a:lnTo>
                    <a:pt x="9252" y="7295"/>
                  </a:lnTo>
                  <a:lnTo>
                    <a:pt x="9280" y="7253"/>
                  </a:lnTo>
                  <a:lnTo>
                    <a:pt x="9296" y="7210"/>
                  </a:lnTo>
                  <a:lnTo>
                    <a:pt x="9296" y="7110"/>
                  </a:lnTo>
                  <a:lnTo>
                    <a:pt x="9280" y="7052"/>
                  </a:lnTo>
                  <a:lnTo>
                    <a:pt x="11864" y="5596"/>
                  </a:lnTo>
                  <a:lnTo>
                    <a:pt x="11908" y="5639"/>
                  </a:lnTo>
                  <a:lnTo>
                    <a:pt x="11953" y="5681"/>
                  </a:lnTo>
                  <a:lnTo>
                    <a:pt x="12011" y="5696"/>
                  </a:lnTo>
                  <a:lnTo>
                    <a:pt x="12071" y="5710"/>
                  </a:lnTo>
                  <a:lnTo>
                    <a:pt x="12129" y="5696"/>
                  </a:lnTo>
                  <a:lnTo>
                    <a:pt x="12188" y="5681"/>
                  </a:lnTo>
                  <a:lnTo>
                    <a:pt x="12246" y="5639"/>
                  </a:lnTo>
                  <a:lnTo>
                    <a:pt x="12276" y="5596"/>
                  </a:lnTo>
                  <a:close/>
                  <a:moveTo>
                    <a:pt x="18488" y="5639"/>
                  </a:moveTo>
                  <a:lnTo>
                    <a:pt x="20939" y="7024"/>
                  </a:lnTo>
                  <a:lnTo>
                    <a:pt x="20911" y="7081"/>
                  </a:lnTo>
                  <a:lnTo>
                    <a:pt x="20911" y="7224"/>
                  </a:lnTo>
                  <a:lnTo>
                    <a:pt x="20925" y="7282"/>
                  </a:lnTo>
                  <a:lnTo>
                    <a:pt x="20955" y="7338"/>
                  </a:lnTo>
                  <a:lnTo>
                    <a:pt x="20998" y="7396"/>
                  </a:lnTo>
                  <a:lnTo>
                    <a:pt x="21042" y="7423"/>
                  </a:lnTo>
                  <a:lnTo>
                    <a:pt x="21100" y="7466"/>
                  </a:lnTo>
                  <a:lnTo>
                    <a:pt x="21160" y="7481"/>
                  </a:lnTo>
                  <a:lnTo>
                    <a:pt x="21233" y="7495"/>
                  </a:lnTo>
                  <a:lnTo>
                    <a:pt x="21233" y="10350"/>
                  </a:lnTo>
                  <a:lnTo>
                    <a:pt x="21174" y="10350"/>
                  </a:lnTo>
                  <a:lnTo>
                    <a:pt x="21130" y="10379"/>
                  </a:lnTo>
                  <a:lnTo>
                    <a:pt x="21086" y="10393"/>
                  </a:lnTo>
                  <a:lnTo>
                    <a:pt x="21042" y="10435"/>
                  </a:lnTo>
                  <a:lnTo>
                    <a:pt x="21013" y="10479"/>
                  </a:lnTo>
                  <a:lnTo>
                    <a:pt x="20983" y="10522"/>
                  </a:lnTo>
                  <a:lnTo>
                    <a:pt x="20969" y="10565"/>
                  </a:lnTo>
                  <a:lnTo>
                    <a:pt x="20969" y="10664"/>
                  </a:lnTo>
                  <a:lnTo>
                    <a:pt x="20983" y="10722"/>
                  </a:lnTo>
                  <a:lnTo>
                    <a:pt x="18384" y="12192"/>
                  </a:lnTo>
                  <a:lnTo>
                    <a:pt x="18341" y="12150"/>
                  </a:lnTo>
                  <a:lnTo>
                    <a:pt x="18253" y="12092"/>
                  </a:lnTo>
                  <a:lnTo>
                    <a:pt x="18135" y="12092"/>
                  </a:lnTo>
                  <a:lnTo>
                    <a:pt x="18090" y="12121"/>
                  </a:lnTo>
                  <a:lnTo>
                    <a:pt x="18046" y="12150"/>
                  </a:lnTo>
                  <a:lnTo>
                    <a:pt x="18002" y="12177"/>
                  </a:lnTo>
                  <a:lnTo>
                    <a:pt x="15360" y="10693"/>
                  </a:lnTo>
                  <a:lnTo>
                    <a:pt x="15374" y="10621"/>
                  </a:lnTo>
                  <a:lnTo>
                    <a:pt x="15360" y="10536"/>
                  </a:lnTo>
                  <a:lnTo>
                    <a:pt x="15316" y="10464"/>
                  </a:lnTo>
                  <a:lnTo>
                    <a:pt x="15243" y="10408"/>
                  </a:lnTo>
                  <a:lnTo>
                    <a:pt x="15169" y="10379"/>
                  </a:lnTo>
                  <a:lnTo>
                    <a:pt x="15169" y="7438"/>
                  </a:lnTo>
                  <a:lnTo>
                    <a:pt x="15213" y="7423"/>
                  </a:lnTo>
                  <a:lnTo>
                    <a:pt x="15271" y="7410"/>
                  </a:lnTo>
                  <a:lnTo>
                    <a:pt x="15316" y="7381"/>
                  </a:lnTo>
                  <a:lnTo>
                    <a:pt x="15344" y="7338"/>
                  </a:lnTo>
                  <a:lnTo>
                    <a:pt x="15374" y="7309"/>
                  </a:lnTo>
                  <a:lnTo>
                    <a:pt x="15404" y="7253"/>
                  </a:lnTo>
                  <a:lnTo>
                    <a:pt x="15418" y="7210"/>
                  </a:lnTo>
                  <a:lnTo>
                    <a:pt x="15418" y="7110"/>
                  </a:lnTo>
                  <a:lnTo>
                    <a:pt x="15404" y="7052"/>
                  </a:lnTo>
                  <a:lnTo>
                    <a:pt x="17900" y="5654"/>
                  </a:lnTo>
                  <a:lnTo>
                    <a:pt x="17958" y="5710"/>
                  </a:lnTo>
                  <a:lnTo>
                    <a:pt x="18106" y="5796"/>
                  </a:lnTo>
                  <a:lnTo>
                    <a:pt x="18281" y="5796"/>
                  </a:lnTo>
                  <a:lnTo>
                    <a:pt x="18428" y="5710"/>
                  </a:lnTo>
                  <a:lnTo>
                    <a:pt x="18488" y="5639"/>
                  </a:lnTo>
                  <a:close/>
                  <a:moveTo>
                    <a:pt x="15066" y="0"/>
                  </a:moveTo>
                  <a:lnTo>
                    <a:pt x="15008" y="14"/>
                  </a:lnTo>
                  <a:lnTo>
                    <a:pt x="14948" y="43"/>
                  </a:lnTo>
                  <a:lnTo>
                    <a:pt x="14904" y="85"/>
                  </a:lnTo>
                  <a:lnTo>
                    <a:pt x="14860" y="143"/>
                  </a:lnTo>
                  <a:lnTo>
                    <a:pt x="14831" y="186"/>
                  </a:lnTo>
                  <a:lnTo>
                    <a:pt x="14817" y="242"/>
                  </a:lnTo>
                  <a:lnTo>
                    <a:pt x="14801" y="314"/>
                  </a:lnTo>
                  <a:lnTo>
                    <a:pt x="14817" y="371"/>
                  </a:lnTo>
                  <a:lnTo>
                    <a:pt x="14831" y="443"/>
                  </a:lnTo>
                  <a:lnTo>
                    <a:pt x="12306" y="1856"/>
                  </a:lnTo>
                  <a:lnTo>
                    <a:pt x="12261" y="1798"/>
                  </a:lnTo>
                  <a:lnTo>
                    <a:pt x="12203" y="1756"/>
                  </a:lnTo>
                  <a:lnTo>
                    <a:pt x="12143" y="1742"/>
                  </a:lnTo>
                  <a:lnTo>
                    <a:pt x="12071" y="1727"/>
                  </a:lnTo>
                  <a:lnTo>
                    <a:pt x="12011" y="1742"/>
                  </a:lnTo>
                  <a:lnTo>
                    <a:pt x="11968" y="1756"/>
                  </a:lnTo>
                  <a:lnTo>
                    <a:pt x="11908" y="1771"/>
                  </a:lnTo>
                  <a:lnTo>
                    <a:pt x="11880" y="1813"/>
                  </a:lnTo>
                  <a:lnTo>
                    <a:pt x="11836" y="1856"/>
                  </a:lnTo>
                  <a:lnTo>
                    <a:pt x="11806" y="1899"/>
                  </a:lnTo>
                  <a:lnTo>
                    <a:pt x="11791" y="1955"/>
                  </a:lnTo>
                  <a:lnTo>
                    <a:pt x="11791" y="2056"/>
                  </a:lnTo>
                  <a:lnTo>
                    <a:pt x="11806" y="2113"/>
                  </a:lnTo>
                  <a:lnTo>
                    <a:pt x="11836" y="2156"/>
                  </a:lnTo>
                  <a:lnTo>
                    <a:pt x="11864" y="2199"/>
                  </a:lnTo>
                  <a:lnTo>
                    <a:pt x="11908" y="2228"/>
                  </a:lnTo>
                  <a:lnTo>
                    <a:pt x="11953" y="2255"/>
                  </a:lnTo>
                  <a:lnTo>
                    <a:pt x="11997" y="2270"/>
                  </a:lnTo>
                  <a:lnTo>
                    <a:pt x="12041" y="2284"/>
                  </a:lnTo>
                  <a:lnTo>
                    <a:pt x="12041" y="5225"/>
                  </a:lnTo>
                  <a:lnTo>
                    <a:pt x="11968" y="5253"/>
                  </a:lnTo>
                  <a:lnTo>
                    <a:pt x="11894" y="5311"/>
                  </a:lnTo>
                  <a:lnTo>
                    <a:pt x="11850" y="5383"/>
                  </a:lnTo>
                  <a:lnTo>
                    <a:pt x="11836" y="5468"/>
                  </a:lnTo>
                  <a:lnTo>
                    <a:pt x="11850" y="5553"/>
                  </a:lnTo>
                  <a:lnTo>
                    <a:pt x="9252" y="7009"/>
                  </a:lnTo>
                  <a:lnTo>
                    <a:pt x="9206" y="6953"/>
                  </a:lnTo>
                  <a:lnTo>
                    <a:pt x="9148" y="6910"/>
                  </a:lnTo>
                  <a:lnTo>
                    <a:pt x="9089" y="6895"/>
                  </a:lnTo>
                  <a:lnTo>
                    <a:pt x="9015" y="6881"/>
                  </a:lnTo>
                  <a:lnTo>
                    <a:pt x="8943" y="6895"/>
                  </a:lnTo>
                  <a:lnTo>
                    <a:pt x="8884" y="6910"/>
                  </a:lnTo>
                  <a:lnTo>
                    <a:pt x="8826" y="6953"/>
                  </a:lnTo>
                  <a:lnTo>
                    <a:pt x="8780" y="7009"/>
                  </a:lnTo>
                  <a:lnTo>
                    <a:pt x="6168" y="5540"/>
                  </a:lnTo>
                  <a:lnTo>
                    <a:pt x="6182" y="5468"/>
                  </a:lnTo>
                  <a:lnTo>
                    <a:pt x="6168" y="5383"/>
                  </a:lnTo>
                  <a:lnTo>
                    <a:pt x="6124" y="5325"/>
                  </a:lnTo>
                  <a:lnTo>
                    <a:pt x="6064" y="5282"/>
                  </a:lnTo>
                  <a:lnTo>
                    <a:pt x="5991" y="5253"/>
                  </a:lnTo>
                  <a:lnTo>
                    <a:pt x="5991" y="2298"/>
                  </a:lnTo>
                  <a:lnTo>
                    <a:pt x="6035" y="2298"/>
                  </a:lnTo>
                  <a:lnTo>
                    <a:pt x="6094" y="2270"/>
                  </a:lnTo>
                  <a:lnTo>
                    <a:pt x="6182" y="2213"/>
                  </a:lnTo>
                  <a:lnTo>
                    <a:pt x="6212" y="2170"/>
                  </a:lnTo>
                  <a:lnTo>
                    <a:pt x="6241" y="2113"/>
                  </a:lnTo>
                  <a:lnTo>
                    <a:pt x="6256" y="2056"/>
                  </a:lnTo>
                  <a:lnTo>
                    <a:pt x="6270" y="2013"/>
                  </a:lnTo>
                  <a:lnTo>
                    <a:pt x="6256" y="1942"/>
                  </a:lnTo>
                  <a:lnTo>
                    <a:pt x="6241" y="1885"/>
                  </a:lnTo>
                  <a:lnTo>
                    <a:pt x="6212" y="1841"/>
                  </a:lnTo>
                  <a:lnTo>
                    <a:pt x="6124" y="1756"/>
                  </a:lnTo>
                  <a:lnTo>
                    <a:pt x="6079" y="1727"/>
                  </a:lnTo>
                  <a:lnTo>
                    <a:pt x="6021" y="1713"/>
                  </a:lnTo>
                  <a:lnTo>
                    <a:pt x="5873" y="1713"/>
                  </a:lnTo>
                  <a:lnTo>
                    <a:pt x="5815" y="1742"/>
                  </a:lnTo>
                  <a:lnTo>
                    <a:pt x="5742" y="1785"/>
                  </a:lnTo>
                  <a:lnTo>
                    <a:pt x="5698" y="1841"/>
                  </a:lnTo>
                  <a:lnTo>
                    <a:pt x="3128" y="400"/>
                  </a:lnTo>
                  <a:lnTo>
                    <a:pt x="3142" y="314"/>
                  </a:lnTo>
                  <a:lnTo>
                    <a:pt x="3142" y="271"/>
                  </a:lnTo>
                  <a:lnTo>
                    <a:pt x="3128" y="215"/>
                  </a:lnTo>
                  <a:lnTo>
                    <a:pt x="3098" y="172"/>
                  </a:lnTo>
                  <a:lnTo>
                    <a:pt x="3068" y="143"/>
                  </a:lnTo>
                  <a:lnTo>
                    <a:pt x="3040" y="114"/>
                  </a:lnTo>
                  <a:lnTo>
                    <a:pt x="2996" y="85"/>
                  </a:lnTo>
                  <a:lnTo>
                    <a:pt x="2951" y="72"/>
                  </a:lnTo>
                  <a:lnTo>
                    <a:pt x="2849" y="72"/>
                  </a:lnTo>
                  <a:lnTo>
                    <a:pt x="2805" y="85"/>
                  </a:lnTo>
                  <a:lnTo>
                    <a:pt x="2761" y="114"/>
                  </a:lnTo>
                  <a:lnTo>
                    <a:pt x="2716" y="143"/>
                  </a:lnTo>
                  <a:lnTo>
                    <a:pt x="2688" y="172"/>
                  </a:lnTo>
                  <a:lnTo>
                    <a:pt x="2658" y="215"/>
                  </a:lnTo>
                  <a:lnTo>
                    <a:pt x="2644" y="271"/>
                  </a:lnTo>
                  <a:lnTo>
                    <a:pt x="2644" y="314"/>
                  </a:lnTo>
                  <a:lnTo>
                    <a:pt x="2658" y="400"/>
                  </a:lnTo>
                  <a:lnTo>
                    <a:pt x="44" y="1870"/>
                  </a:lnTo>
                  <a:lnTo>
                    <a:pt x="0" y="1813"/>
                  </a:lnTo>
                  <a:lnTo>
                    <a:pt x="0" y="2199"/>
                  </a:lnTo>
                  <a:lnTo>
                    <a:pt x="44" y="2156"/>
                  </a:lnTo>
                  <a:lnTo>
                    <a:pt x="74" y="2113"/>
                  </a:lnTo>
                  <a:lnTo>
                    <a:pt x="88" y="2056"/>
                  </a:lnTo>
                  <a:lnTo>
                    <a:pt x="88" y="1955"/>
                  </a:lnTo>
                  <a:lnTo>
                    <a:pt x="74" y="1913"/>
                  </a:lnTo>
                  <a:lnTo>
                    <a:pt x="2688" y="443"/>
                  </a:lnTo>
                  <a:lnTo>
                    <a:pt x="2731" y="499"/>
                  </a:lnTo>
                  <a:lnTo>
                    <a:pt x="2775" y="528"/>
                  </a:lnTo>
                  <a:lnTo>
                    <a:pt x="2833" y="542"/>
                  </a:lnTo>
                  <a:lnTo>
                    <a:pt x="2893" y="557"/>
                  </a:lnTo>
                  <a:lnTo>
                    <a:pt x="2966" y="542"/>
                  </a:lnTo>
                  <a:lnTo>
                    <a:pt x="3010" y="528"/>
                  </a:lnTo>
                  <a:lnTo>
                    <a:pt x="3068" y="486"/>
                  </a:lnTo>
                  <a:lnTo>
                    <a:pt x="3098" y="443"/>
                  </a:lnTo>
                  <a:lnTo>
                    <a:pt x="5668" y="1885"/>
                  </a:lnTo>
                  <a:lnTo>
                    <a:pt x="5654" y="1942"/>
                  </a:lnTo>
                  <a:lnTo>
                    <a:pt x="5654" y="2070"/>
                  </a:lnTo>
                  <a:lnTo>
                    <a:pt x="5668" y="2113"/>
                  </a:lnTo>
                  <a:lnTo>
                    <a:pt x="5698" y="2170"/>
                  </a:lnTo>
                  <a:lnTo>
                    <a:pt x="5726" y="2213"/>
                  </a:lnTo>
                  <a:lnTo>
                    <a:pt x="5771" y="2241"/>
                  </a:lnTo>
                  <a:lnTo>
                    <a:pt x="5815" y="2270"/>
                  </a:lnTo>
                  <a:lnTo>
                    <a:pt x="5873" y="2298"/>
                  </a:lnTo>
                  <a:lnTo>
                    <a:pt x="5933" y="2298"/>
                  </a:lnTo>
                  <a:lnTo>
                    <a:pt x="5933" y="5253"/>
                  </a:lnTo>
                  <a:lnTo>
                    <a:pt x="5844" y="5269"/>
                  </a:lnTo>
                  <a:lnTo>
                    <a:pt x="5786" y="5325"/>
                  </a:lnTo>
                  <a:lnTo>
                    <a:pt x="5742" y="5383"/>
                  </a:lnTo>
                  <a:lnTo>
                    <a:pt x="5726" y="5468"/>
                  </a:lnTo>
                  <a:lnTo>
                    <a:pt x="5742" y="5540"/>
                  </a:lnTo>
                  <a:lnTo>
                    <a:pt x="3186" y="6967"/>
                  </a:lnTo>
                  <a:lnTo>
                    <a:pt x="3128" y="6910"/>
                  </a:lnTo>
                  <a:lnTo>
                    <a:pt x="3068" y="6867"/>
                  </a:lnTo>
                  <a:lnTo>
                    <a:pt x="2981" y="6839"/>
                  </a:lnTo>
                  <a:lnTo>
                    <a:pt x="2893" y="6823"/>
                  </a:lnTo>
                  <a:lnTo>
                    <a:pt x="2805" y="6839"/>
                  </a:lnTo>
                  <a:lnTo>
                    <a:pt x="2731" y="6867"/>
                  </a:lnTo>
                  <a:lnTo>
                    <a:pt x="2658" y="6910"/>
                  </a:lnTo>
                  <a:lnTo>
                    <a:pt x="2614" y="6967"/>
                  </a:lnTo>
                  <a:lnTo>
                    <a:pt x="103" y="5567"/>
                  </a:lnTo>
                  <a:lnTo>
                    <a:pt x="117" y="5525"/>
                  </a:lnTo>
                  <a:lnTo>
                    <a:pt x="117" y="5397"/>
                  </a:lnTo>
                  <a:lnTo>
                    <a:pt x="88" y="5339"/>
                  </a:lnTo>
                  <a:lnTo>
                    <a:pt x="44" y="5282"/>
                  </a:lnTo>
                  <a:lnTo>
                    <a:pt x="0" y="5240"/>
                  </a:lnTo>
                  <a:lnTo>
                    <a:pt x="0" y="5696"/>
                  </a:lnTo>
                  <a:lnTo>
                    <a:pt x="74" y="5625"/>
                  </a:lnTo>
                  <a:lnTo>
                    <a:pt x="2584" y="7024"/>
                  </a:lnTo>
                  <a:lnTo>
                    <a:pt x="2555" y="7081"/>
                  </a:lnTo>
                  <a:lnTo>
                    <a:pt x="2555" y="7224"/>
                  </a:lnTo>
                  <a:lnTo>
                    <a:pt x="2570" y="7282"/>
                  </a:lnTo>
                  <a:lnTo>
                    <a:pt x="2599" y="7338"/>
                  </a:lnTo>
                  <a:lnTo>
                    <a:pt x="2644" y="7381"/>
                  </a:lnTo>
                  <a:lnTo>
                    <a:pt x="2688" y="7423"/>
                  </a:lnTo>
                  <a:lnTo>
                    <a:pt x="2746" y="7452"/>
                  </a:lnTo>
                  <a:lnTo>
                    <a:pt x="2805" y="7481"/>
                  </a:lnTo>
                  <a:lnTo>
                    <a:pt x="2863" y="7495"/>
                  </a:lnTo>
                  <a:lnTo>
                    <a:pt x="2863" y="10408"/>
                  </a:lnTo>
                  <a:lnTo>
                    <a:pt x="2790" y="10435"/>
                  </a:lnTo>
                  <a:lnTo>
                    <a:pt x="2731" y="10479"/>
                  </a:lnTo>
                  <a:lnTo>
                    <a:pt x="2702" y="10550"/>
                  </a:lnTo>
                  <a:lnTo>
                    <a:pt x="2688" y="10621"/>
                  </a:lnTo>
                  <a:lnTo>
                    <a:pt x="2702" y="10679"/>
                  </a:lnTo>
                  <a:lnTo>
                    <a:pt x="117" y="12135"/>
                  </a:lnTo>
                  <a:lnTo>
                    <a:pt x="59" y="12078"/>
                  </a:lnTo>
                  <a:lnTo>
                    <a:pt x="0" y="12036"/>
                  </a:lnTo>
                  <a:lnTo>
                    <a:pt x="0" y="12592"/>
                  </a:lnTo>
                  <a:lnTo>
                    <a:pt x="74" y="12535"/>
                  </a:lnTo>
                  <a:lnTo>
                    <a:pt x="117" y="12477"/>
                  </a:lnTo>
                  <a:lnTo>
                    <a:pt x="161" y="12392"/>
                  </a:lnTo>
                  <a:lnTo>
                    <a:pt x="177" y="12307"/>
                  </a:lnTo>
                  <a:lnTo>
                    <a:pt x="161" y="12249"/>
                  </a:lnTo>
                  <a:lnTo>
                    <a:pt x="147" y="12177"/>
                  </a:lnTo>
                  <a:lnTo>
                    <a:pt x="2716" y="10735"/>
                  </a:lnTo>
                  <a:lnTo>
                    <a:pt x="2761" y="10778"/>
                  </a:lnTo>
                  <a:lnTo>
                    <a:pt x="2790" y="10807"/>
                  </a:lnTo>
                  <a:lnTo>
                    <a:pt x="2849" y="10822"/>
                  </a:lnTo>
                  <a:lnTo>
                    <a:pt x="2951" y="10822"/>
                  </a:lnTo>
                  <a:lnTo>
                    <a:pt x="2996" y="10807"/>
                  </a:lnTo>
                  <a:lnTo>
                    <a:pt x="3040" y="10778"/>
                  </a:lnTo>
                  <a:lnTo>
                    <a:pt x="3068" y="10735"/>
                  </a:lnTo>
                  <a:lnTo>
                    <a:pt x="5712" y="12220"/>
                  </a:lnTo>
                  <a:lnTo>
                    <a:pt x="5698" y="12264"/>
                  </a:lnTo>
                  <a:lnTo>
                    <a:pt x="5682" y="12307"/>
                  </a:lnTo>
                  <a:lnTo>
                    <a:pt x="5698" y="12363"/>
                  </a:lnTo>
                  <a:lnTo>
                    <a:pt x="5712" y="12406"/>
                  </a:lnTo>
                  <a:lnTo>
                    <a:pt x="5756" y="12477"/>
                  </a:lnTo>
                  <a:lnTo>
                    <a:pt x="5830" y="12535"/>
                  </a:lnTo>
                  <a:lnTo>
                    <a:pt x="5873" y="12563"/>
                  </a:lnTo>
                  <a:lnTo>
                    <a:pt x="5933" y="12563"/>
                  </a:lnTo>
                  <a:lnTo>
                    <a:pt x="5933" y="15476"/>
                  </a:lnTo>
                  <a:lnTo>
                    <a:pt x="5873" y="15476"/>
                  </a:lnTo>
                  <a:lnTo>
                    <a:pt x="5815" y="15504"/>
                  </a:lnTo>
                  <a:lnTo>
                    <a:pt x="5771" y="15532"/>
                  </a:lnTo>
                  <a:lnTo>
                    <a:pt x="5726" y="15561"/>
                  </a:lnTo>
                  <a:lnTo>
                    <a:pt x="5698" y="15604"/>
                  </a:lnTo>
                  <a:lnTo>
                    <a:pt x="5668" y="15661"/>
                  </a:lnTo>
                  <a:lnTo>
                    <a:pt x="5654" y="15718"/>
                  </a:lnTo>
                  <a:lnTo>
                    <a:pt x="5638" y="15775"/>
                  </a:lnTo>
                  <a:lnTo>
                    <a:pt x="5654" y="15832"/>
                  </a:lnTo>
                  <a:lnTo>
                    <a:pt x="5668" y="15890"/>
                  </a:lnTo>
                  <a:lnTo>
                    <a:pt x="3157" y="17289"/>
                  </a:lnTo>
                  <a:lnTo>
                    <a:pt x="3114" y="17231"/>
                  </a:lnTo>
                  <a:lnTo>
                    <a:pt x="3054" y="17189"/>
                  </a:lnTo>
                  <a:lnTo>
                    <a:pt x="2981" y="17160"/>
                  </a:lnTo>
                  <a:lnTo>
                    <a:pt x="2819" y="17160"/>
                  </a:lnTo>
                  <a:lnTo>
                    <a:pt x="2746" y="17189"/>
                  </a:lnTo>
                  <a:lnTo>
                    <a:pt x="2688" y="17231"/>
                  </a:lnTo>
                  <a:lnTo>
                    <a:pt x="2628" y="17289"/>
                  </a:lnTo>
                  <a:lnTo>
                    <a:pt x="88" y="15861"/>
                  </a:lnTo>
                  <a:lnTo>
                    <a:pt x="103" y="15818"/>
                  </a:lnTo>
                  <a:lnTo>
                    <a:pt x="117" y="15775"/>
                  </a:lnTo>
                  <a:lnTo>
                    <a:pt x="103" y="15704"/>
                  </a:lnTo>
                  <a:lnTo>
                    <a:pt x="74" y="15646"/>
                  </a:lnTo>
                  <a:lnTo>
                    <a:pt x="44" y="15604"/>
                  </a:lnTo>
                  <a:lnTo>
                    <a:pt x="0" y="15561"/>
                  </a:lnTo>
                  <a:lnTo>
                    <a:pt x="0" y="15989"/>
                  </a:lnTo>
                  <a:lnTo>
                    <a:pt x="59" y="15919"/>
                  </a:lnTo>
                  <a:lnTo>
                    <a:pt x="2599" y="17346"/>
                  </a:lnTo>
                  <a:lnTo>
                    <a:pt x="2584" y="17403"/>
                  </a:lnTo>
                  <a:lnTo>
                    <a:pt x="2584" y="17517"/>
                  </a:lnTo>
                  <a:lnTo>
                    <a:pt x="2599" y="17574"/>
                  </a:lnTo>
                  <a:lnTo>
                    <a:pt x="2628" y="17617"/>
                  </a:lnTo>
                  <a:lnTo>
                    <a:pt x="2658" y="17674"/>
                  </a:lnTo>
                  <a:lnTo>
                    <a:pt x="2702" y="17703"/>
                  </a:lnTo>
                  <a:lnTo>
                    <a:pt x="2761" y="17731"/>
                  </a:lnTo>
                  <a:lnTo>
                    <a:pt x="2805" y="17760"/>
                  </a:lnTo>
                  <a:lnTo>
                    <a:pt x="2863" y="17760"/>
                  </a:lnTo>
                  <a:lnTo>
                    <a:pt x="2863" y="20644"/>
                  </a:lnTo>
                  <a:lnTo>
                    <a:pt x="2819" y="20657"/>
                  </a:lnTo>
                  <a:lnTo>
                    <a:pt x="2761" y="20673"/>
                  </a:lnTo>
                  <a:lnTo>
                    <a:pt x="2716" y="20700"/>
                  </a:lnTo>
                  <a:lnTo>
                    <a:pt x="2688" y="20729"/>
                  </a:lnTo>
                  <a:lnTo>
                    <a:pt x="2628" y="20814"/>
                  </a:lnTo>
                  <a:lnTo>
                    <a:pt x="2614" y="20872"/>
                  </a:lnTo>
                  <a:lnTo>
                    <a:pt x="2614" y="20971"/>
                  </a:lnTo>
                  <a:lnTo>
                    <a:pt x="2628" y="21029"/>
                  </a:lnTo>
                  <a:lnTo>
                    <a:pt x="1615" y="21600"/>
                  </a:lnTo>
                  <a:lnTo>
                    <a:pt x="1732" y="21600"/>
                  </a:lnTo>
                  <a:lnTo>
                    <a:pt x="2658" y="21072"/>
                  </a:lnTo>
                  <a:lnTo>
                    <a:pt x="2702" y="21129"/>
                  </a:lnTo>
                  <a:lnTo>
                    <a:pt x="2761" y="21172"/>
                  </a:lnTo>
                  <a:lnTo>
                    <a:pt x="2819" y="21186"/>
                  </a:lnTo>
                  <a:lnTo>
                    <a:pt x="2893" y="21200"/>
                  </a:lnTo>
                  <a:lnTo>
                    <a:pt x="3040" y="21172"/>
                  </a:lnTo>
                  <a:lnTo>
                    <a:pt x="3084" y="21129"/>
                  </a:lnTo>
                  <a:lnTo>
                    <a:pt x="3142" y="21072"/>
                  </a:lnTo>
                  <a:lnTo>
                    <a:pt x="4068" y="21600"/>
                  </a:lnTo>
                  <a:lnTo>
                    <a:pt x="4185" y="21600"/>
                  </a:lnTo>
                  <a:lnTo>
                    <a:pt x="3157" y="21029"/>
                  </a:lnTo>
                  <a:lnTo>
                    <a:pt x="3172" y="20971"/>
                  </a:lnTo>
                  <a:lnTo>
                    <a:pt x="3186" y="20915"/>
                  </a:lnTo>
                  <a:lnTo>
                    <a:pt x="3172" y="20872"/>
                  </a:lnTo>
                  <a:lnTo>
                    <a:pt x="3157" y="20814"/>
                  </a:lnTo>
                  <a:lnTo>
                    <a:pt x="3142" y="20772"/>
                  </a:lnTo>
                  <a:lnTo>
                    <a:pt x="3114" y="20729"/>
                  </a:lnTo>
                  <a:lnTo>
                    <a:pt x="3068" y="20700"/>
                  </a:lnTo>
                  <a:lnTo>
                    <a:pt x="3024" y="20673"/>
                  </a:lnTo>
                  <a:lnTo>
                    <a:pt x="2981" y="20657"/>
                  </a:lnTo>
                  <a:lnTo>
                    <a:pt x="2923" y="20644"/>
                  </a:lnTo>
                  <a:lnTo>
                    <a:pt x="2923" y="17760"/>
                  </a:lnTo>
                  <a:lnTo>
                    <a:pt x="2981" y="17760"/>
                  </a:lnTo>
                  <a:lnTo>
                    <a:pt x="3040" y="17731"/>
                  </a:lnTo>
                  <a:lnTo>
                    <a:pt x="3084" y="17703"/>
                  </a:lnTo>
                  <a:lnTo>
                    <a:pt x="3128" y="17659"/>
                  </a:lnTo>
                  <a:lnTo>
                    <a:pt x="3157" y="17617"/>
                  </a:lnTo>
                  <a:lnTo>
                    <a:pt x="3186" y="17574"/>
                  </a:lnTo>
                  <a:lnTo>
                    <a:pt x="3201" y="17517"/>
                  </a:lnTo>
                  <a:lnTo>
                    <a:pt x="3216" y="17460"/>
                  </a:lnTo>
                  <a:lnTo>
                    <a:pt x="3201" y="17403"/>
                  </a:lnTo>
                  <a:lnTo>
                    <a:pt x="3186" y="17346"/>
                  </a:lnTo>
                  <a:lnTo>
                    <a:pt x="5698" y="15932"/>
                  </a:lnTo>
                  <a:lnTo>
                    <a:pt x="5742" y="15989"/>
                  </a:lnTo>
                  <a:lnTo>
                    <a:pt x="5800" y="16033"/>
                  </a:lnTo>
                  <a:lnTo>
                    <a:pt x="5873" y="16060"/>
                  </a:lnTo>
                  <a:lnTo>
                    <a:pt x="5961" y="16075"/>
                  </a:lnTo>
                  <a:lnTo>
                    <a:pt x="6035" y="16060"/>
                  </a:lnTo>
                  <a:lnTo>
                    <a:pt x="6108" y="16033"/>
                  </a:lnTo>
                  <a:lnTo>
                    <a:pt x="6168" y="15989"/>
                  </a:lnTo>
                  <a:lnTo>
                    <a:pt x="6212" y="15932"/>
                  </a:lnTo>
                  <a:lnTo>
                    <a:pt x="8752" y="17361"/>
                  </a:lnTo>
                  <a:lnTo>
                    <a:pt x="8737" y="17403"/>
                  </a:lnTo>
                  <a:lnTo>
                    <a:pt x="8737" y="17517"/>
                  </a:lnTo>
                  <a:lnTo>
                    <a:pt x="8752" y="17560"/>
                  </a:lnTo>
                  <a:lnTo>
                    <a:pt x="8766" y="17603"/>
                  </a:lnTo>
                  <a:lnTo>
                    <a:pt x="8840" y="17674"/>
                  </a:lnTo>
                  <a:lnTo>
                    <a:pt x="8884" y="17703"/>
                  </a:lnTo>
                  <a:lnTo>
                    <a:pt x="8928" y="17731"/>
                  </a:lnTo>
                  <a:lnTo>
                    <a:pt x="8987" y="17731"/>
                  </a:lnTo>
                  <a:lnTo>
                    <a:pt x="8987" y="20644"/>
                  </a:lnTo>
                  <a:lnTo>
                    <a:pt x="8928" y="20657"/>
                  </a:lnTo>
                  <a:lnTo>
                    <a:pt x="8884" y="20673"/>
                  </a:lnTo>
                  <a:lnTo>
                    <a:pt x="8840" y="20700"/>
                  </a:lnTo>
                  <a:lnTo>
                    <a:pt x="8766" y="20772"/>
                  </a:lnTo>
                  <a:lnTo>
                    <a:pt x="8752" y="20814"/>
                  </a:lnTo>
                  <a:lnTo>
                    <a:pt x="8737" y="20872"/>
                  </a:lnTo>
                  <a:lnTo>
                    <a:pt x="8737" y="20971"/>
                  </a:lnTo>
                  <a:lnTo>
                    <a:pt x="8752" y="21029"/>
                  </a:lnTo>
                  <a:lnTo>
                    <a:pt x="7723" y="21600"/>
                  </a:lnTo>
                  <a:lnTo>
                    <a:pt x="7841" y="21600"/>
                  </a:lnTo>
                  <a:lnTo>
                    <a:pt x="8780" y="21072"/>
                  </a:lnTo>
                  <a:lnTo>
                    <a:pt x="8826" y="21129"/>
                  </a:lnTo>
                  <a:lnTo>
                    <a:pt x="8884" y="21172"/>
                  </a:lnTo>
                  <a:lnTo>
                    <a:pt x="8943" y="21186"/>
                  </a:lnTo>
                  <a:lnTo>
                    <a:pt x="9015" y="21200"/>
                  </a:lnTo>
                  <a:lnTo>
                    <a:pt x="9075" y="21186"/>
                  </a:lnTo>
                  <a:lnTo>
                    <a:pt x="9119" y="21172"/>
                  </a:lnTo>
                  <a:lnTo>
                    <a:pt x="9178" y="21157"/>
                  </a:lnTo>
                  <a:lnTo>
                    <a:pt x="9222" y="21114"/>
                  </a:lnTo>
                  <a:lnTo>
                    <a:pt x="9252" y="21072"/>
                  </a:lnTo>
                  <a:lnTo>
                    <a:pt x="9280" y="21029"/>
                  </a:lnTo>
                  <a:lnTo>
                    <a:pt x="9296" y="20971"/>
                  </a:lnTo>
                  <a:lnTo>
                    <a:pt x="9296" y="20872"/>
                  </a:lnTo>
                  <a:lnTo>
                    <a:pt x="9280" y="20814"/>
                  </a:lnTo>
                  <a:lnTo>
                    <a:pt x="9252" y="20772"/>
                  </a:lnTo>
                  <a:lnTo>
                    <a:pt x="9222" y="20743"/>
                  </a:lnTo>
                  <a:lnTo>
                    <a:pt x="9192" y="20700"/>
                  </a:lnTo>
                  <a:lnTo>
                    <a:pt x="9148" y="20673"/>
                  </a:lnTo>
                  <a:lnTo>
                    <a:pt x="9104" y="20657"/>
                  </a:lnTo>
                  <a:lnTo>
                    <a:pt x="9045" y="20644"/>
                  </a:lnTo>
                  <a:lnTo>
                    <a:pt x="9045" y="17731"/>
                  </a:lnTo>
                  <a:lnTo>
                    <a:pt x="9104" y="17717"/>
                  </a:lnTo>
                  <a:lnTo>
                    <a:pt x="9148" y="17703"/>
                  </a:lnTo>
                  <a:lnTo>
                    <a:pt x="9192" y="17674"/>
                  </a:lnTo>
                  <a:lnTo>
                    <a:pt x="9222" y="17645"/>
                  </a:lnTo>
                  <a:lnTo>
                    <a:pt x="9252" y="17603"/>
                  </a:lnTo>
                  <a:lnTo>
                    <a:pt x="9280" y="17560"/>
                  </a:lnTo>
                  <a:lnTo>
                    <a:pt x="9296" y="17517"/>
                  </a:lnTo>
                  <a:lnTo>
                    <a:pt x="9296" y="17403"/>
                  </a:lnTo>
                  <a:lnTo>
                    <a:pt x="9280" y="17361"/>
                  </a:lnTo>
                  <a:lnTo>
                    <a:pt x="9252" y="17303"/>
                  </a:lnTo>
                  <a:lnTo>
                    <a:pt x="9222" y="17260"/>
                  </a:lnTo>
                  <a:lnTo>
                    <a:pt x="9178" y="17231"/>
                  </a:lnTo>
                  <a:lnTo>
                    <a:pt x="9119" y="17202"/>
                  </a:lnTo>
                  <a:lnTo>
                    <a:pt x="9075" y="17189"/>
                  </a:lnTo>
                  <a:lnTo>
                    <a:pt x="8943" y="17189"/>
                  </a:lnTo>
                  <a:lnTo>
                    <a:pt x="8884" y="17218"/>
                  </a:lnTo>
                  <a:lnTo>
                    <a:pt x="8826" y="17260"/>
                  </a:lnTo>
                  <a:lnTo>
                    <a:pt x="8780" y="17303"/>
                  </a:lnTo>
                  <a:lnTo>
                    <a:pt x="6241" y="15890"/>
                  </a:lnTo>
                  <a:lnTo>
                    <a:pt x="6256" y="15832"/>
                  </a:lnTo>
                  <a:lnTo>
                    <a:pt x="6270" y="15775"/>
                  </a:lnTo>
                  <a:lnTo>
                    <a:pt x="6256" y="15718"/>
                  </a:lnTo>
                  <a:lnTo>
                    <a:pt x="6241" y="15661"/>
                  </a:lnTo>
                  <a:lnTo>
                    <a:pt x="6226" y="15604"/>
                  </a:lnTo>
                  <a:lnTo>
                    <a:pt x="6182" y="15561"/>
                  </a:lnTo>
                  <a:lnTo>
                    <a:pt x="6138" y="15532"/>
                  </a:lnTo>
                  <a:lnTo>
                    <a:pt x="6094" y="15504"/>
                  </a:lnTo>
                  <a:lnTo>
                    <a:pt x="6050" y="15476"/>
                  </a:lnTo>
                  <a:lnTo>
                    <a:pt x="5991" y="15476"/>
                  </a:lnTo>
                  <a:lnTo>
                    <a:pt x="5991" y="12563"/>
                  </a:lnTo>
                  <a:lnTo>
                    <a:pt x="6035" y="12563"/>
                  </a:lnTo>
                  <a:lnTo>
                    <a:pt x="6079" y="12535"/>
                  </a:lnTo>
                  <a:lnTo>
                    <a:pt x="6152" y="12477"/>
                  </a:lnTo>
                  <a:lnTo>
                    <a:pt x="6196" y="12406"/>
                  </a:lnTo>
                  <a:lnTo>
                    <a:pt x="6212" y="12363"/>
                  </a:lnTo>
                  <a:lnTo>
                    <a:pt x="6226" y="12307"/>
                  </a:lnTo>
                  <a:lnTo>
                    <a:pt x="6212" y="12264"/>
                  </a:lnTo>
                  <a:lnTo>
                    <a:pt x="6196" y="12220"/>
                  </a:lnTo>
                  <a:lnTo>
                    <a:pt x="8737" y="10793"/>
                  </a:lnTo>
                  <a:lnTo>
                    <a:pt x="8796" y="10850"/>
                  </a:lnTo>
                  <a:lnTo>
                    <a:pt x="8854" y="10892"/>
                  </a:lnTo>
                  <a:lnTo>
                    <a:pt x="8928" y="10921"/>
                  </a:lnTo>
                  <a:lnTo>
                    <a:pt x="9015" y="10936"/>
                  </a:lnTo>
                  <a:lnTo>
                    <a:pt x="9104" y="10921"/>
                  </a:lnTo>
                  <a:lnTo>
                    <a:pt x="9178" y="10892"/>
                  </a:lnTo>
                  <a:lnTo>
                    <a:pt x="9236" y="10850"/>
                  </a:lnTo>
                  <a:lnTo>
                    <a:pt x="9280" y="10793"/>
                  </a:lnTo>
                  <a:lnTo>
                    <a:pt x="11864" y="12235"/>
                  </a:lnTo>
                  <a:lnTo>
                    <a:pt x="11850" y="12307"/>
                  </a:lnTo>
                  <a:lnTo>
                    <a:pt x="11850" y="12349"/>
                  </a:lnTo>
                  <a:lnTo>
                    <a:pt x="11864" y="12392"/>
                  </a:lnTo>
                  <a:lnTo>
                    <a:pt x="11908" y="12464"/>
                  </a:lnTo>
                  <a:lnTo>
                    <a:pt x="11982" y="12520"/>
                  </a:lnTo>
                  <a:lnTo>
                    <a:pt x="12026" y="12535"/>
                  </a:lnTo>
                  <a:lnTo>
                    <a:pt x="12115" y="12535"/>
                  </a:lnTo>
                  <a:lnTo>
                    <a:pt x="12159" y="12520"/>
                  </a:lnTo>
                  <a:lnTo>
                    <a:pt x="12232" y="12464"/>
                  </a:lnTo>
                  <a:lnTo>
                    <a:pt x="12290" y="12392"/>
                  </a:lnTo>
                  <a:lnTo>
                    <a:pt x="12306" y="12349"/>
                  </a:lnTo>
                  <a:lnTo>
                    <a:pt x="12306" y="12307"/>
                  </a:lnTo>
                  <a:lnTo>
                    <a:pt x="12290" y="12235"/>
                  </a:lnTo>
                  <a:lnTo>
                    <a:pt x="14934" y="10750"/>
                  </a:lnTo>
                  <a:lnTo>
                    <a:pt x="14978" y="10793"/>
                  </a:lnTo>
                  <a:lnTo>
                    <a:pt x="15022" y="10822"/>
                  </a:lnTo>
                  <a:lnTo>
                    <a:pt x="15066" y="10850"/>
                  </a:lnTo>
                  <a:lnTo>
                    <a:pt x="15199" y="10850"/>
                  </a:lnTo>
                  <a:lnTo>
                    <a:pt x="15257" y="10822"/>
                  </a:lnTo>
                  <a:lnTo>
                    <a:pt x="15301" y="10793"/>
                  </a:lnTo>
                  <a:lnTo>
                    <a:pt x="15330" y="10750"/>
                  </a:lnTo>
                  <a:lnTo>
                    <a:pt x="17973" y="12235"/>
                  </a:lnTo>
                  <a:lnTo>
                    <a:pt x="17958" y="12307"/>
                  </a:lnTo>
                  <a:lnTo>
                    <a:pt x="17973" y="12349"/>
                  </a:lnTo>
                  <a:lnTo>
                    <a:pt x="17988" y="12392"/>
                  </a:lnTo>
                  <a:lnTo>
                    <a:pt x="18032" y="12464"/>
                  </a:lnTo>
                  <a:lnTo>
                    <a:pt x="18106" y="12520"/>
                  </a:lnTo>
                  <a:lnTo>
                    <a:pt x="18150" y="12520"/>
                  </a:lnTo>
                  <a:lnTo>
                    <a:pt x="18193" y="12535"/>
                  </a:lnTo>
                  <a:lnTo>
                    <a:pt x="18237" y="12520"/>
                  </a:lnTo>
                  <a:lnTo>
                    <a:pt x="18281" y="12520"/>
                  </a:lnTo>
                  <a:lnTo>
                    <a:pt x="18355" y="12464"/>
                  </a:lnTo>
                  <a:lnTo>
                    <a:pt x="18399" y="12392"/>
                  </a:lnTo>
                  <a:lnTo>
                    <a:pt x="18414" y="12349"/>
                  </a:lnTo>
                  <a:lnTo>
                    <a:pt x="18414" y="12307"/>
                  </a:lnTo>
                  <a:lnTo>
                    <a:pt x="18399" y="12235"/>
                  </a:lnTo>
                  <a:lnTo>
                    <a:pt x="21013" y="10764"/>
                  </a:lnTo>
                  <a:lnTo>
                    <a:pt x="21057" y="10822"/>
                  </a:lnTo>
                  <a:lnTo>
                    <a:pt x="21116" y="10865"/>
                  </a:lnTo>
                  <a:lnTo>
                    <a:pt x="21174" y="10878"/>
                  </a:lnTo>
                  <a:lnTo>
                    <a:pt x="21248" y="10892"/>
                  </a:lnTo>
                  <a:lnTo>
                    <a:pt x="21307" y="10892"/>
                  </a:lnTo>
                  <a:lnTo>
                    <a:pt x="21365" y="10865"/>
                  </a:lnTo>
                  <a:lnTo>
                    <a:pt x="21409" y="10850"/>
                  </a:lnTo>
                  <a:lnTo>
                    <a:pt x="21453" y="10807"/>
                  </a:lnTo>
                  <a:lnTo>
                    <a:pt x="21512" y="10722"/>
                  </a:lnTo>
                  <a:lnTo>
                    <a:pt x="21526" y="10679"/>
                  </a:lnTo>
                  <a:lnTo>
                    <a:pt x="21526" y="10565"/>
                  </a:lnTo>
                  <a:lnTo>
                    <a:pt x="21498" y="10479"/>
                  </a:lnTo>
                  <a:lnTo>
                    <a:pt x="21468" y="10435"/>
                  </a:lnTo>
                  <a:lnTo>
                    <a:pt x="21424" y="10408"/>
                  </a:lnTo>
                  <a:lnTo>
                    <a:pt x="21381" y="10379"/>
                  </a:lnTo>
                  <a:lnTo>
                    <a:pt x="21335" y="10350"/>
                  </a:lnTo>
                  <a:lnTo>
                    <a:pt x="21291" y="10350"/>
                  </a:lnTo>
                  <a:lnTo>
                    <a:pt x="21291" y="7495"/>
                  </a:lnTo>
                  <a:lnTo>
                    <a:pt x="21351" y="7481"/>
                  </a:lnTo>
                  <a:lnTo>
                    <a:pt x="21409" y="7452"/>
                  </a:lnTo>
                  <a:lnTo>
                    <a:pt x="21468" y="7423"/>
                  </a:lnTo>
                  <a:lnTo>
                    <a:pt x="21512" y="7381"/>
                  </a:lnTo>
                  <a:lnTo>
                    <a:pt x="21542" y="7338"/>
                  </a:lnTo>
                  <a:lnTo>
                    <a:pt x="21570" y="7282"/>
                  </a:lnTo>
                  <a:lnTo>
                    <a:pt x="21600" y="7224"/>
                  </a:lnTo>
                  <a:lnTo>
                    <a:pt x="21600" y="7096"/>
                  </a:lnTo>
                  <a:lnTo>
                    <a:pt x="21570" y="7024"/>
                  </a:lnTo>
                  <a:lnTo>
                    <a:pt x="21542" y="6967"/>
                  </a:lnTo>
                  <a:lnTo>
                    <a:pt x="21498" y="6924"/>
                  </a:lnTo>
                  <a:lnTo>
                    <a:pt x="21453" y="6881"/>
                  </a:lnTo>
                  <a:lnTo>
                    <a:pt x="21395" y="6839"/>
                  </a:lnTo>
                  <a:lnTo>
                    <a:pt x="21321" y="6823"/>
                  </a:lnTo>
                  <a:lnTo>
                    <a:pt x="21160" y="6823"/>
                  </a:lnTo>
                  <a:lnTo>
                    <a:pt x="21086" y="6852"/>
                  </a:lnTo>
                  <a:lnTo>
                    <a:pt x="21013" y="6910"/>
                  </a:lnTo>
                  <a:lnTo>
                    <a:pt x="20955" y="6967"/>
                  </a:lnTo>
                  <a:lnTo>
                    <a:pt x="18516" y="5596"/>
                  </a:lnTo>
                  <a:lnTo>
                    <a:pt x="18532" y="5540"/>
                  </a:lnTo>
                  <a:lnTo>
                    <a:pt x="18532" y="5397"/>
                  </a:lnTo>
                  <a:lnTo>
                    <a:pt x="18516" y="5339"/>
                  </a:lnTo>
                  <a:lnTo>
                    <a:pt x="18488" y="5282"/>
                  </a:lnTo>
                  <a:lnTo>
                    <a:pt x="18444" y="5240"/>
                  </a:lnTo>
                  <a:lnTo>
                    <a:pt x="18399" y="5197"/>
                  </a:lnTo>
                  <a:lnTo>
                    <a:pt x="18355" y="5168"/>
                  </a:lnTo>
                  <a:lnTo>
                    <a:pt x="18297" y="5139"/>
                  </a:lnTo>
                  <a:lnTo>
                    <a:pt x="18223" y="5139"/>
                  </a:lnTo>
                  <a:lnTo>
                    <a:pt x="18223" y="2255"/>
                  </a:lnTo>
                  <a:lnTo>
                    <a:pt x="18311" y="2228"/>
                  </a:lnTo>
                  <a:lnTo>
                    <a:pt x="18384" y="2170"/>
                  </a:lnTo>
                  <a:lnTo>
                    <a:pt x="18428" y="2098"/>
                  </a:lnTo>
                  <a:lnTo>
                    <a:pt x="18444" y="2056"/>
                  </a:lnTo>
                  <a:lnTo>
                    <a:pt x="18458" y="2013"/>
                  </a:lnTo>
                  <a:lnTo>
                    <a:pt x="18444" y="1955"/>
                  </a:lnTo>
                  <a:lnTo>
                    <a:pt x="18428" y="1913"/>
                  </a:lnTo>
                  <a:lnTo>
                    <a:pt x="18414" y="1870"/>
                  </a:lnTo>
                  <a:lnTo>
                    <a:pt x="18341" y="1798"/>
                  </a:lnTo>
                  <a:lnTo>
                    <a:pt x="18297" y="1771"/>
                  </a:lnTo>
                  <a:lnTo>
                    <a:pt x="18237" y="1756"/>
                  </a:lnTo>
                  <a:lnTo>
                    <a:pt x="18135" y="1756"/>
                  </a:lnTo>
                  <a:lnTo>
                    <a:pt x="18076" y="1785"/>
                  </a:lnTo>
                  <a:lnTo>
                    <a:pt x="18018" y="1813"/>
                  </a:lnTo>
                  <a:lnTo>
                    <a:pt x="17988" y="1856"/>
                  </a:lnTo>
                  <a:lnTo>
                    <a:pt x="15434" y="428"/>
                  </a:lnTo>
                  <a:lnTo>
                    <a:pt x="15448" y="371"/>
                  </a:lnTo>
                  <a:lnTo>
                    <a:pt x="15462" y="314"/>
                  </a:lnTo>
                  <a:lnTo>
                    <a:pt x="15448" y="242"/>
                  </a:lnTo>
                  <a:lnTo>
                    <a:pt x="15434" y="186"/>
                  </a:lnTo>
                  <a:lnTo>
                    <a:pt x="15404" y="143"/>
                  </a:lnTo>
                  <a:lnTo>
                    <a:pt x="15360" y="85"/>
                  </a:lnTo>
                  <a:lnTo>
                    <a:pt x="15316" y="43"/>
                  </a:lnTo>
                  <a:lnTo>
                    <a:pt x="15257" y="14"/>
                  </a:lnTo>
                  <a:lnTo>
                    <a:pt x="1519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3" name="Google Shape;93;p6"/>
            <p:cNvSpPr/>
            <p:nvPr/>
          </p:nvSpPr>
          <p:spPr>
            <a:xfrm>
              <a:off x="1947835" y="4206529"/>
              <a:ext cx="794199" cy="93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868" y="767"/>
                  </a:moveTo>
                  <a:lnTo>
                    <a:pt x="13470" y="3513"/>
                  </a:lnTo>
                  <a:lnTo>
                    <a:pt x="13439" y="3622"/>
                  </a:lnTo>
                  <a:lnTo>
                    <a:pt x="13439" y="3841"/>
                  </a:lnTo>
                  <a:lnTo>
                    <a:pt x="13470" y="3952"/>
                  </a:lnTo>
                  <a:lnTo>
                    <a:pt x="13536" y="4061"/>
                  </a:lnTo>
                  <a:lnTo>
                    <a:pt x="13601" y="4143"/>
                  </a:lnTo>
                  <a:lnTo>
                    <a:pt x="13698" y="4225"/>
                  </a:lnTo>
                  <a:lnTo>
                    <a:pt x="13826" y="4280"/>
                  </a:lnTo>
                  <a:lnTo>
                    <a:pt x="13957" y="4309"/>
                  </a:lnTo>
                  <a:lnTo>
                    <a:pt x="14085" y="4336"/>
                  </a:lnTo>
                  <a:lnTo>
                    <a:pt x="14085" y="9770"/>
                  </a:lnTo>
                  <a:lnTo>
                    <a:pt x="13926" y="9770"/>
                  </a:lnTo>
                  <a:lnTo>
                    <a:pt x="13795" y="9825"/>
                  </a:lnTo>
                  <a:lnTo>
                    <a:pt x="13698" y="9881"/>
                  </a:lnTo>
                  <a:lnTo>
                    <a:pt x="13567" y="9963"/>
                  </a:lnTo>
                  <a:lnTo>
                    <a:pt x="13504" y="10045"/>
                  </a:lnTo>
                  <a:lnTo>
                    <a:pt x="13439" y="10153"/>
                  </a:lnTo>
                  <a:lnTo>
                    <a:pt x="13407" y="10264"/>
                  </a:lnTo>
                  <a:lnTo>
                    <a:pt x="13373" y="10402"/>
                  </a:lnTo>
                  <a:lnTo>
                    <a:pt x="13407" y="10510"/>
                  </a:lnTo>
                  <a:lnTo>
                    <a:pt x="13439" y="10648"/>
                  </a:lnTo>
                  <a:lnTo>
                    <a:pt x="7771" y="13420"/>
                  </a:lnTo>
                  <a:lnTo>
                    <a:pt x="7706" y="13338"/>
                  </a:lnTo>
                  <a:lnTo>
                    <a:pt x="7609" y="13283"/>
                  </a:lnTo>
                  <a:lnTo>
                    <a:pt x="7512" y="13256"/>
                  </a:lnTo>
                  <a:lnTo>
                    <a:pt x="7384" y="13230"/>
                  </a:lnTo>
                  <a:lnTo>
                    <a:pt x="7253" y="13256"/>
                  </a:lnTo>
                  <a:lnTo>
                    <a:pt x="7156" y="13283"/>
                  </a:lnTo>
                  <a:lnTo>
                    <a:pt x="7060" y="13338"/>
                  </a:lnTo>
                  <a:lnTo>
                    <a:pt x="6994" y="13420"/>
                  </a:lnTo>
                  <a:lnTo>
                    <a:pt x="1102" y="10539"/>
                  </a:lnTo>
                  <a:lnTo>
                    <a:pt x="1133" y="10402"/>
                  </a:lnTo>
                  <a:lnTo>
                    <a:pt x="1102" y="10238"/>
                  </a:lnTo>
                  <a:lnTo>
                    <a:pt x="1005" y="10100"/>
                  </a:lnTo>
                  <a:lnTo>
                    <a:pt x="874" y="10018"/>
                  </a:lnTo>
                  <a:lnTo>
                    <a:pt x="712" y="9963"/>
                  </a:lnTo>
                  <a:lnTo>
                    <a:pt x="712" y="4254"/>
                  </a:lnTo>
                  <a:lnTo>
                    <a:pt x="811" y="4254"/>
                  </a:lnTo>
                  <a:lnTo>
                    <a:pt x="939" y="4198"/>
                  </a:lnTo>
                  <a:lnTo>
                    <a:pt x="1036" y="4143"/>
                  </a:lnTo>
                  <a:lnTo>
                    <a:pt x="1102" y="4090"/>
                  </a:lnTo>
                  <a:lnTo>
                    <a:pt x="1167" y="4005"/>
                  </a:lnTo>
                  <a:lnTo>
                    <a:pt x="1230" y="3923"/>
                  </a:lnTo>
                  <a:lnTo>
                    <a:pt x="1264" y="3841"/>
                  </a:lnTo>
                  <a:lnTo>
                    <a:pt x="1264" y="3651"/>
                  </a:lnTo>
                  <a:lnTo>
                    <a:pt x="1230" y="3540"/>
                  </a:lnTo>
                  <a:lnTo>
                    <a:pt x="6897" y="767"/>
                  </a:lnTo>
                  <a:lnTo>
                    <a:pt x="7091" y="931"/>
                  </a:lnTo>
                  <a:lnTo>
                    <a:pt x="7253" y="960"/>
                  </a:lnTo>
                  <a:lnTo>
                    <a:pt x="7384" y="987"/>
                  </a:lnTo>
                  <a:lnTo>
                    <a:pt x="7546" y="960"/>
                  </a:lnTo>
                  <a:lnTo>
                    <a:pt x="7674" y="905"/>
                  </a:lnTo>
                  <a:lnTo>
                    <a:pt x="7771" y="849"/>
                  </a:lnTo>
                  <a:lnTo>
                    <a:pt x="7868" y="767"/>
                  </a:lnTo>
                  <a:close/>
                  <a:moveTo>
                    <a:pt x="7253" y="0"/>
                  </a:moveTo>
                  <a:lnTo>
                    <a:pt x="7156" y="27"/>
                  </a:lnTo>
                  <a:lnTo>
                    <a:pt x="7060" y="82"/>
                  </a:lnTo>
                  <a:lnTo>
                    <a:pt x="6963" y="135"/>
                  </a:lnTo>
                  <a:lnTo>
                    <a:pt x="6897" y="220"/>
                  </a:lnTo>
                  <a:lnTo>
                    <a:pt x="6832" y="302"/>
                  </a:lnTo>
                  <a:lnTo>
                    <a:pt x="6801" y="384"/>
                  </a:lnTo>
                  <a:lnTo>
                    <a:pt x="6801" y="574"/>
                  </a:lnTo>
                  <a:lnTo>
                    <a:pt x="6832" y="659"/>
                  </a:lnTo>
                  <a:lnTo>
                    <a:pt x="1167" y="3458"/>
                  </a:lnTo>
                  <a:lnTo>
                    <a:pt x="1070" y="3347"/>
                  </a:lnTo>
                  <a:lnTo>
                    <a:pt x="939" y="3265"/>
                  </a:lnTo>
                  <a:lnTo>
                    <a:pt x="811" y="3238"/>
                  </a:lnTo>
                  <a:lnTo>
                    <a:pt x="649" y="3212"/>
                  </a:lnTo>
                  <a:lnTo>
                    <a:pt x="518" y="3212"/>
                  </a:lnTo>
                  <a:lnTo>
                    <a:pt x="390" y="3238"/>
                  </a:lnTo>
                  <a:lnTo>
                    <a:pt x="293" y="3294"/>
                  </a:lnTo>
                  <a:lnTo>
                    <a:pt x="194" y="3376"/>
                  </a:lnTo>
                  <a:lnTo>
                    <a:pt x="131" y="3431"/>
                  </a:lnTo>
                  <a:lnTo>
                    <a:pt x="65" y="3540"/>
                  </a:lnTo>
                  <a:lnTo>
                    <a:pt x="34" y="3622"/>
                  </a:lnTo>
                  <a:lnTo>
                    <a:pt x="0" y="3733"/>
                  </a:lnTo>
                  <a:lnTo>
                    <a:pt x="34" y="3841"/>
                  </a:lnTo>
                  <a:lnTo>
                    <a:pt x="65" y="3923"/>
                  </a:lnTo>
                  <a:lnTo>
                    <a:pt x="97" y="4034"/>
                  </a:lnTo>
                  <a:lnTo>
                    <a:pt x="259" y="4172"/>
                  </a:lnTo>
                  <a:lnTo>
                    <a:pt x="356" y="4225"/>
                  </a:lnTo>
                  <a:lnTo>
                    <a:pt x="453" y="4254"/>
                  </a:lnTo>
                  <a:lnTo>
                    <a:pt x="584" y="4254"/>
                  </a:lnTo>
                  <a:lnTo>
                    <a:pt x="584" y="9963"/>
                  </a:lnTo>
                  <a:lnTo>
                    <a:pt x="390" y="10018"/>
                  </a:lnTo>
                  <a:lnTo>
                    <a:pt x="259" y="10100"/>
                  </a:lnTo>
                  <a:lnTo>
                    <a:pt x="162" y="10238"/>
                  </a:lnTo>
                  <a:lnTo>
                    <a:pt x="131" y="10402"/>
                  </a:lnTo>
                  <a:lnTo>
                    <a:pt x="131" y="10484"/>
                  </a:lnTo>
                  <a:lnTo>
                    <a:pt x="162" y="10566"/>
                  </a:lnTo>
                  <a:lnTo>
                    <a:pt x="293" y="10703"/>
                  </a:lnTo>
                  <a:lnTo>
                    <a:pt x="453" y="10786"/>
                  </a:lnTo>
                  <a:lnTo>
                    <a:pt x="518" y="10812"/>
                  </a:lnTo>
                  <a:lnTo>
                    <a:pt x="777" y="10812"/>
                  </a:lnTo>
                  <a:lnTo>
                    <a:pt x="874" y="10759"/>
                  </a:lnTo>
                  <a:lnTo>
                    <a:pt x="971" y="10703"/>
                  </a:lnTo>
                  <a:lnTo>
                    <a:pt x="1070" y="10621"/>
                  </a:lnTo>
                  <a:lnTo>
                    <a:pt x="6929" y="13502"/>
                  </a:lnTo>
                  <a:lnTo>
                    <a:pt x="6897" y="13640"/>
                  </a:lnTo>
                  <a:lnTo>
                    <a:pt x="6929" y="13777"/>
                  </a:lnTo>
                  <a:lnTo>
                    <a:pt x="7028" y="13915"/>
                  </a:lnTo>
                  <a:lnTo>
                    <a:pt x="7156" y="13997"/>
                  </a:lnTo>
                  <a:lnTo>
                    <a:pt x="7319" y="14053"/>
                  </a:lnTo>
                  <a:lnTo>
                    <a:pt x="7319" y="19899"/>
                  </a:lnTo>
                  <a:lnTo>
                    <a:pt x="7156" y="19925"/>
                  </a:lnTo>
                  <a:lnTo>
                    <a:pt x="7028" y="20036"/>
                  </a:lnTo>
                  <a:lnTo>
                    <a:pt x="6929" y="20145"/>
                  </a:lnTo>
                  <a:lnTo>
                    <a:pt x="6897" y="20283"/>
                  </a:lnTo>
                  <a:lnTo>
                    <a:pt x="6929" y="20365"/>
                  </a:lnTo>
                  <a:lnTo>
                    <a:pt x="6929" y="20447"/>
                  </a:lnTo>
                  <a:lnTo>
                    <a:pt x="7060" y="20584"/>
                  </a:lnTo>
                  <a:lnTo>
                    <a:pt x="7188" y="20666"/>
                  </a:lnTo>
                  <a:lnTo>
                    <a:pt x="7287" y="20695"/>
                  </a:lnTo>
                  <a:lnTo>
                    <a:pt x="7512" y="20695"/>
                  </a:lnTo>
                  <a:lnTo>
                    <a:pt x="7706" y="20584"/>
                  </a:lnTo>
                  <a:lnTo>
                    <a:pt x="7771" y="20529"/>
                  </a:lnTo>
                  <a:lnTo>
                    <a:pt x="9974" y="21600"/>
                  </a:lnTo>
                  <a:lnTo>
                    <a:pt x="10234" y="21600"/>
                  </a:lnTo>
                  <a:lnTo>
                    <a:pt x="7837" y="20420"/>
                  </a:lnTo>
                  <a:lnTo>
                    <a:pt x="7868" y="20283"/>
                  </a:lnTo>
                  <a:lnTo>
                    <a:pt x="7837" y="20145"/>
                  </a:lnTo>
                  <a:lnTo>
                    <a:pt x="7740" y="20036"/>
                  </a:lnTo>
                  <a:lnTo>
                    <a:pt x="7609" y="19952"/>
                  </a:lnTo>
                  <a:lnTo>
                    <a:pt x="7447" y="19899"/>
                  </a:lnTo>
                  <a:lnTo>
                    <a:pt x="7447" y="14053"/>
                  </a:lnTo>
                  <a:lnTo>
                    <a:pt x="7609" y="13997"/>
                  </a:lnTo>
                  <a:lnTo>
                    <a:pt x="7740" y="13915"/>
                  </a:lnTo>
                  <a:lnTo>
                    <a:pt x="7837" y="13777"/>
                  </a:lnTo>
                  <a:lnTo>
                    <a:pt x="7868" y="13640"/>
                  </a:lnTo>
                  <a:lnTo>
                    <a:pt x="7837" y="13502"/>
                  </a:lnTo>
                  <a:lnTo>
                    <a:pt x="13504" y="10730"/>
                  </a:lnTo>
                  <a:lnTo>
                    <a:pt x="13632" y="10868"/>
                  </a:lnTo>
                  <a:lnTo>
                    <a:pt x="13763" y="10950"/>
                  </a:lnTo>
                  <a:lnTo>
                    <a:pt x="13926" y="11005"/>
                  </a:lnTo>
                  <a:lnTo>
                    <a:pt x="14119" y="11032"/>
                  </a:lnTo>
                  <a:lnTo>
                    <a:pt x="14313" y="11005"/>
                  </a:lnTo>
                  <a:lnTo>
                    <a:pt x="14506" y="10950"/>
                  </a:lnTo>
                  <a:lnTo>
                    <a:pt x="14637" y="10868"/>
                  </a:lnTo>
                  <a:lnTo>
                    <a:pt x="14765" y="10730"/>
                  </a:lnTo>
                  <a:lnTo>
                    <a:pt x="20205" y="13394"/>
                  </a:lnTo>
                  <a:lnTo>
                    <a:pt x="20174" y="13531"/>
                  </a:lnTo>
                  <a:lnTo>
                    <a:pt x="20143" y="13640"/>
                  </a:lnTo>
                  <a:lnTo>
                    <a:pt x="20174" y="13751"/>
                  </a:lnTo>
                  <a:lnTo>
                    <a:pt x="20205" y="13860"/>
                  </a:lnTo>
                  <a:lnTo>
                    <a:pt x="20271" y="13971"/>
                  </a:lnTo>
                  <a:lnTo>
                    <a:pt x="20336" y="14053"/>
                  </a:lnTo>
                  <a:lnTo>
                    <a:pt x="20433" y="14135"/>
                  </a:lnTo>
                  <a:lnTo>
                    <a:pt x="20564" y="14190"/>
                  </a:lnTo>
                  <a:lnTo>
                    <a:pt x="20692" y="14243"/>
                  </a:lnTo>
                  <a:lnTo>
                    <a:pt x="20823" y="14243"/>
                  </a:lnTo>
                  <a:lnTo>
                    <a:pt x="20823" y="19788"/>
                  </a:lnTo>
                  <a:lnTo>
                    <a:pt x="20723" y="19788"/>
                  </a:lnTo>
                  <a:lnTo>
                    <a:pt x="20595" y="19843"/>
                  </a:lnTo>
                  <a:lnTo>
                    <a:pt x="20498" y="19870"/>
                  </a:lnTo>
                  <a:lnTo>
                    <a:pt x="20433" y="19952"/>
                  </a:lnTo>
                  <a:lnTo>
                    <a:pt x="20367" y="20008"/>
                  </a:lnTo>
                  <a:lnTo>
                    <a:pt x="20305" y="20090"/>
                  </a:lnTo>
                  <a:lnTo>
                    <a:pt x="20271" y="20201"/>
                  </a:lnTo>
                  <a:lnTo>
                    <a:pt x="20271" y="20391"/>
                  </a:lnTo>
                  <a:lnTo>
                    <a:pt x="20305" y="20502"/>
                  </a:lnTo>
                  <a:lnTo>
                    <a:pt x="18036" y="21600"/>
                  </a:lnTo>
                  <a:lnTo>
                    <a:pt x="18295" y="21600"/>
                  </a:lnTo>
                  <a:lnTo>
                    <a:pt x="20367" y="20584"/>
                  </a:lnTo>
                  <a:lnTo>
                    <a:pt x="20464" y="20695"/>
                  </a:lnTo>
                  <a:lnTo>
                    <a:pt x="20595" y="20748"/>
                  </a:lnTo>
                  <a:lnTo>
                    <a:pt x="20723" y="20804"/>
                  </a:lnTo>
                  <a:lnTo>
                    <a:pt x="20982" y="20804"/>
                  </a:lnTo>
                  <a:lnTo>
                    <a:pt x="21113" y="20777"/>
                  </a:lnTo>
                  <a:lnTo>
                    <a:pt x="21307" y="20666"/>
                  </a:lnTo>
                  <a:lnTo>
                    <a:pt x="21438" y="20502"/>
                  </a:lnTo>
                  <a:lnTo>
                    <a:pt x="21469" y="20391"/>
                  </a:lnTo>
                  <a:lnTo>
                    <a:pt x="21500" y="20283"/>
                  </a:lnTo>
                  <a:lnTo>
                    <a:pt x="21438" y="20118"/>
                  </a:lnTo>
                  <a:lnTo>
                    <a:pt x="21404" y="20036"/>
                  </a:lnTo>
                  <a:lnTo>
                    <a:pt x="21341" y="19952"/>
                  </a:lnTo>
                  <a:lnTo>
                    <a:pt x="21179" y="19843"/>
                  </a:lnTo>
                  <a:lnTo>
                    <a:pt x="21048" y="19817"/>
                  </a:lnTo>
                  <a:lnTo>
                    <a:pt x="20951" y="19788"/>
                  </a:lnTo>
                  <a:lnTo>
                    <a:pt x="20951" y="14243"/>
                  </a:lnTo>
                  <a:lnTo>
                    <a:pt x="21082" y="14217"/>
                  </a:lnTo>
                  <a:lnTo>
                    <a:pt x="21210" y="14190"/>
                  </a:lnTo>
                  <a:lnTo>
                    <a:pt x="21307" y="14135"/>
                  </a:lnTo>
                  <a:lnTo>
                    <a:pt x="21500" y="13971"/>
                  </a:lnTo>
                  <a:lnTo>
                    <a:pt x="21535" y="13860"/>
                  </a:lnTo>
                  <a:lnTo>
                    <a:pt x="21600" y="13751"/>
                  </a:lnTo>
                  <a:lnTo>
                    <a:pt x="21600" y="13640"/>
                  </a:lnTo>
                  <a:lnTo>
                    <a:pt x="21566" y="13531"/>
                  </a:lnTo>
                  <a:lnTo>
                    <a:pt x="21535" y="13394"/>
                  </a:lnTo>
                  <a:lnTo>
                    <a:pt x="21469" y="13312"/>
                  </a:lnTo>
                  <a:lnTo>
                    <a:pt x="21372" y="13201"/>
                  </a:lnTo>
                  <a:lnTo>
                    <a:pt x="21275" y="13145"/>
                  </a:lnTo>
                  <a:lnTo>
                    <a:pt x="21145" y="13092"/>
                  </a:lnTo>
                  <a:lnTo>
                    <a:pt x="21016" y="13037"/>
                  </a:lnTo>
                  <a:lnTo>
                    <a:pt x="20886" y="13037"/>
                  </a:lnTo>
                  <a:lnTo>
                    <a:pt x="20692" y="13063"/>
                  </a:lnTo>
                  <a:lnTo>
                    <a:pt x="20530" y="13119"/>
                  </a:lnTo>
                  <a:lnTo>
                    <a:pt x="20402" y="13201"/>
                  </a:lnTo>
                  <a:lnTo>
                    <a:pt x="20271" y="13312"/>
                  </a:lnTo>
                  <a:lnTo>
                    <a:pt x="14831" y="10648"/>
                  </a:lnTo>
                  <a:lnTo>
                    <a:pt x="14862" y="10510"/>
                  </a:lnTo>
                  <a:lnTo>
                    <a:pt x="14896" y="10402"/>
                  </a:lnTo>
                  <a:lnTo>
                    <a:pt x="14862" y="10264"/>
                  </a:lnTo>
                  <a:lnTo>
                    <a:pt x="14831" y="10153"/>
                  </a:lnTo>
                  <a:lnTo>
                    <a:pt x="14765" y="10045"/>
                  </a:lnTo>
                  <a:lnTo>
                    <a:pt x="14703" y="9963"/>
                  </a:lnTo>
                  <a:lnTo>
                    <a:pt x="14572" y="9881"/>
                  </a:lnTo>
                  <a:lnTo>
                    <a:pt x="14475" y="9825"/>
                  </a:lnTo>
                  <a:lnTo>
                    <a:pt x="14344" y="9770"/>
                  </a:lnTo>
                  <a:lnTo>
                    <a:pt x="14216" y="9770"/>
                  </a:lnTo>
                  <a:lnTo>
                    <a:pt x="14216" y="4336"/>
                  </a:lnTo>
                  <a:lnTo>
                    <a:pt x="14344" y="4309"/>
                  </a:lnTo>
                  <a:lnTo>
                    <a:pt x="14444" y="4280"/>
                  </a:lnTo>
                  <a:lnTo>
                    <a:pt x="14572" y="4198"/>
                  </a:lnTo>
                  <a:lnTo>
                    <a:pt x="14734" y="4061"/>
                  </a:lnTo>
                  <a:lnTo>
                    <a:pt x="14799" y="3952"/>
                  </a:lnTo>
                  <a:lnTo>
                    <a:pt x="14831" y="3841"/>
                  </a:lnTo>
                  <a:lnTo>
                    <a:pt x="14831" y="3622"/>
                  </a:lnTo>
                  <a:lnTo>
                    <a:pt x="14765" y="3513"/>
                  </a:lnTo>
                  <a:lnTo>
                    <a:pt x="14703" y="3402"/>
                  </a:lnTo>
                  <a:lnTo>
                    <a:pt x="14637" y="3320"/>
                  </a:lnTo>
                  <a:lnTo>
                    <a:pt x="14506" y="3238"/>
                  </a:lnTo>
                  <a:lnTo>
                    <a:pt x="14409" y="3183"/>
                  </a:lnTo>
                  <a:lnTo>
                    <a:pt x="14281" y="3156"/>
                  </a:lnTo>
                  <a:lnTo>
                    <a:pt x="13957" y="3156"/>
                  </a:lnTo>
                  <a:lnTo>
                    <a:pt x="13795" y="3212"/>
                  </a:lnTo>
                  <a:lnTo>
                    <a:pt x="13667" y="3294"/>
                  </a:lnTo>
                  <a:lnTo>
                    <a:pt x="13536" y="3402"/>
                  </a:lnTo>
                  <a:lnTo>
                    <a:pt x="7933" y="659"/>
                  </a:lnTo>
                  <a:lnTo>
                    <a:pt x="7968" y="574"/>
                  </a:lnTo>
                  <a:lnTo>
                    <a:pt x="7968" y="384"/>
                  </a:lnTo>
                  <a:lnTo>
                    <a:pt x="7933" y="302"/>
                  </a:lnTo>
                  <a:lnTo>
                    <a:pt x="7868" y="220"/>
                  </a:lnTo>
                  <a:lnTo>
                    <a:pt x="7805" y="135"/>
                  </a:lnTo>
                  <a:lnTo>
                    <a:pt x="7706" y="82"/>
                  </a:lnTo>
                  <a:lnTo>
                    <a:pt x="7609" y="27"/>
                  </a:lnTo>
                  <a:lnTo>
                    <a:pt x="751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4" name="Google Shape;94;p6"/>
            <p:cNvSpPr/>
            <p:nvPr/>
          </p:nvSpPr>
          <p:spPr>
            <a:xfrm>
              <a:off x="1065605" y="-1"/>
              <a:ext cx="542899" cy="33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2" y="0"/>
                  </a:moveTo>
                  <a:lnTo>
                    <a:pt x="662" y="9729"/>
                  </a:lnTo>
                  <a:lnTo>
                    <a:pt x="379" y="9803"/>
                  </a:lnTo>
                  <a:lnTo>
                    <a:pt x="187" y="10113"/>
                  </a:lnTo>
                  <a:lnTo>
                    <a:pt x="46" y="10416"/>
                  </a:lnTo>
                  <a:lnTo>
                    <a:pt x="0" y="10881"/>
                  </a:lnTo>
                  <a:lnTo>
                    <a:pt x="0" y="11110"/>
                  </a:lnTo>
                  <a:lnTo>
                    <a:pt x="46" y="11339"/>
                  </a:lnTo>
                  <a:lnTo>
                    <a:pt x="237" y="11722"/>
                  </a:lnTo>
                  <a:lnTo>
                    <a:pt x="475" y="11951"/>
                  </a:lnTo>
                  <a:lnTo>
                    <a:pt x="566" y="12025"/>
                  </a:lnTo>
                  <a:lnTo>
                    <a:pt x="758" y="12106"/>
                  </a:lnTo>
                  <a:lnTo>
                    <a:pt x="945" y="12025"/>
                  </a:lnTo>
                  <a:lnTo>
                    <a:pt x="1091" y="11877"/>
                  </a:lnTo>
                  <a:lnTo>
                    <a:pt x="1233" y="11722"/>
                  </a:lnTo>
                  <a:lnTo>
                    <a:pt x="1374" y="11494"/>
                  </a:lnTo>
                  <a:lnTo>
                    <a:pt x="9711" y="19230"/>
                  </a:lnTo>
                  <a:lnTo>
                    <a:pt x="9615" y="19607"/>
                  </a:lnTo>
                  <a:lnTo>
                    <a:pt x="9569" y="19917"/>
                  </a:lnTo>
                  <a:lnTo>
                    <a:pt x="9615" y="20300"/>
                  </a:lnTo>
                  <a:lnTo>
                    <a:pt x="9665" y="20603"/>
                  </a:lnTo>
                  <a:lnTo>
                    <a:pt x="9757" y="20832"/>
                  </a:lnTo>
                  <a:lnTo>
                    <a:pt x="9898" y="21142"/>
                  </a:lnTo>
                  <a:lnTo>
                    <a:pt x="10044" y="21297"/>
                  </a:lnTo>
                  <a:lnTo>
                    <a:pt x="10232" y="21445"/>
                  </a:lnTo>
                  <a:lnTo>
                    <a:pt x="10423" y="21526"/>
                  </a:lnTo>
                  <a:lnTo>
                    <a:pt x="10611" y="21600"/>
                  </a:lnTo>
                  <a:lnTo>
                    <a:pt x="10802" y="21526"/>
                  </a:lnTo>
                  <a:lnTo>
                    <a:pt x="10989" y="21445"/>
                  </a:lnTo>
                  <a:lnTo>
                    <a:pt x="11181" y="21297"/>
                  </a:lnTo>
                  <a:lnTo>
                    <a:pt x="11323" y="21142"/>
                  </a:lnTo>
                  <a:lnTo>
                    <a:pt x="11464" y="20832"/>
                  </a:lnTo>
                  <a:lnTo>
                    <a:pt x="11560" y="20603"/>
                  </a:lnTo>
                  <a:lnTo>
                    <a:pt x="11606" y="20300"/>
                  </a:lnTo>
                  <a:lnTo>
                    <a:pt x="11606" y="19607"/>
                  </a:lnTo>
                  <a:lnTo>
                    <a:pt x="11510" y="19304"/>
                  </a:lnTo>
                  <a:lnTo>
                    <a:pt x="19518" y="11797"/>
                  </a:lnTo>
                  <a:lnTo>
                    <a:pt x="19705" y="12180"/>
                  </a:lnTo>
                  <a:lnTo>
                    <a:pt x="20180" y="12638"/>
                  </a:lnTo>
                  <a:lnTo>
                    <a:pt x="20701" y="12638"/>
                  </a:lnTo>
                  <a:lnTo>
                    <a:pt x="20892" y="12490"/>
                  </a:lnTo>
                  <a:lnTo>
                    <a:pt x="21079" y="12335"/>
                  </a:lnTo>
                  <a:lnTo>
                    <a:pt x="21271" y="12106"/>
                  </a:lnTo>
                  <a:lnTo>
                    <a:pt x="21413" y="11877"/>
                  </a:lnTo>
                  <a:lnTo>
                    <a:pt x="21504" y="11568"/>
                  </a:lnTo>
                  <a:lnTo>
                    <a:pt x="21554" y="11265"/>
                  </a:lnTo>
                  <a:lnTo>
                    <a:pt x="21600" y="10881"/>
                  </a:lnTo>
                  <a:lnTo>
                    <a:pt x="21554" y="10571"/>
                  </a:lnTo>
                  <a:lnTo>
                    <a:pt x="21504" y="10187"/>
                  </a:lnTo>
                  <a:lnTo>
                    <a:pt x="21413" y="9958"/>
                  </a:lnTo>
                  <a:lnTo>
                    <a:pt x="21317" y="9655"/>
                  </a:lnTo>
                  <a:lnTo>
                    <a:pt x="21125" y="9426"/>
                  </a:lnTo>
                  <a:lnTo>
                    <a:pt x="20984" y="9272"/>
                  </a:lnTo>
                  <a:lnTo>
                    <a:pt x="20796" y="9117"/>
                  </a:lnTo>
                  <a:lnTo>
                    <a:pt x="20605" y="9117"/>
                  </a:lnTo>
                  <a:lnTo>
                    <a:pt x="20605" y="0"/>
                  </a:lnTo>
                  <a:lnTo>
                    <a:pt x="20417" y="0"/>
                  </a:lnTo>
                  <a:lnTo>
                    <a:pt x="20417" y="9117"/>
                  </a:lnTo>
                  <a:lnTo>
                    <a:pt x="20180" y="9117"/>
                  </a:lnTo>
                  <a:lnTo>
                    <a:pt x="19988" y="9272"/>
                  </a:lnTo>
                  <a:lnTo>
                    <a:pt x="19801" y="9426"/>
                  </a:lnTo>
                  <a:lnTo>
                    <a:pt x="19659" y="9655"/>
                  </a:lnTo>
                  <a:lnTo>
                    <a:pt x="19564" y="9884"/>
                  </a:lnTo>
                  <a:lnTo>
                    <a:pt x="19468" y="10187"/>
                  </a:lnTo>
                  <a:lnTo>
                    <a:pt x="19376" y="10497"/>
                  </a:lnTo>
                  <a:lnTo>
                    <a:pt x="19376" y="11184"/>
                  </a:lnTo>
                  <a:lnTo>
                    <a:pt x="19468" y="11568"/>
                  </a:lnTo>
                  <a:lnTo>
                    <a:pt x="11414" y="18994"/>
                  </a:lnTo>
                  <a:lnTo>
                    <a:pt x="11273" y="18691"/>
                  </a:lnTo>
                  <a:lnTo>
                    <a:pt x="11085" y="18536"/>
                  </a:lnTo>
                  <a:lnTo>
                    <a:pt x="10848" y="18382"/>
                  </a:lnTo>
                  <a:lnTo>
                    <a:pt x="10611" y="18307"/>
                  </a:lnTo>
                  <a:lnTo>
                    <a:pt x="10373" y="18382"/>
                  </a:lnTo>
                  <a:lnTo>
                    <a:pt x="10136" y="18536"/>
                  </a:lnTo>
                  <a:lnTo>
                    <a:pt x="9948" y="18691"/>
                  </a:lnTo>
                  <a:lnTo>
                    <a:pt x="9807" y="18994"/>
                  </a:lnTo>
                  <a:lnTo>
                    <a:pt x="1420" y="11184"/>
                  </a:lnTo>
                  <a:lnTo>
                    <a:pt x="1470" y="10881"/>
                  </a:lnTo>
                  <a:lnTo>
                    <a:pt x="1420" y="10416"/>
                  </a:lnTo>
                  <a:lnTo>
                    <a:pt x="1278" y="10113"/>
                  </a:lnTo>
                  <a:lnTo>
                    <a:pt x="1091" y="9803"/>
                  </a:lnTo>
                  <a:lnTo>
                    <a:pt x="854" y="9729"/>
                  </a:lnTo>
                  <a:lnTo>
                    <a:pt x="85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5" name="Google Shape;95;p6"/>
            <p:cNvSpPr/>
            <p:nvPr/>
          </p:nvSpPr>
          <p:spPr>
            <a:xfrm>
              <a:off x="0" y="-1"/>
              <a:ext cx="2102615" cy="1626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62" y="2420"/>
                  </a:moveTo>
                  <a:lnTo>
                    <a:pt x="8342" y="3970"/>
                  </a:lnTo>
                  <a:lnTo>
                    <a:pt x="8330" y="4048"/>
                  </a:lnTo>
                  <a:lnTo>
                    <a:pt x="8317" y="4112"/>
                  </a:lnTo>
                  <a:lnTo>
                    <a:pt x="8330" y="4191"/>
                  </a:lnTo>
                  <a:lnTo>
                    <a:pt x="8342" y="4254"/>
                  </a:lnTo>
                  <a:lnTo>
                    <a:pt x="8366" y="4301"/>
                  </a:lnTo>
                  <a:lnTo>
                    <a:pt x="8391" y="4349"/>
                  </a:lnTo>
                  <a:lnTo>
                    <a:pt x="8428" y="4397"/>
                  </a:lnTo>
                  <a:lnTo>
                    <a:pt x="8476" y="4427"/>
                  </a:lnTo>
                  <a:lnTo>
                    <a:pt x="8512" y="4444"/>
                  </a:lnTo>
                  <a:lnTo>
                    <a:pt x="8562" y="4459"/>
                  </a:lnTo>
                  <a:lnTo>
                    <a:pt x="8562" y="7638"/>
                  </a:lnTo>
                  <a:lnTo>
                    <a:pt x="8525" y="7654"/>
                  </a:lnTo>
                  <a:lnTo>
                    <a:pt x="8476" y="7669"/>
                  </a:lnTo>
                  <a:lnTo>
                    <a:pt x="8439" y="7701"/>
                  </a:lnTo>
                  <a:lnTo>
                    <a:pt x="8415" y="7748"/>
                  </a:lnTo>
                  <a:lnTo>
                    <a:pt x="8378" y="7780"/>
                  </a:lnTo>
                  <a:lnTo>
                    <a:pt x="8366" y="7844"/>
                  </a:lnTo>
                  <a:lnTo>
                    <a:pt x="8353" y="7891"/>
                  </a:lnTo>
                  <a:lnTo>
                    <a:pt x="8342" y="7954"/>
                  </a:lnTo>
                  <a:lnTo>
                    <a:pt x="8353" y="8001"/>
                  </a:lnTo>
                  <a:lnTo>
                    <a:pt x="8366" y="8065"/>
                  </a:lnTo>
                  <a:lnTo>
                    <a:pt x="6214" y="9662"/>
                  </a:lnTo>
                  <a:lnTo>
                    <a:pt x="6189" y="9615"/>
                  </a:lnTo>
                  <a:lnTo>
                    <a:pt x="6139" y="9566"/>
                  </a:lnTo>
                  <a:lnTo>
                    <a:pt x="6091" y="9551"/>
                  </a:lnTo>
                  <a:lnTo>
                    <a:pt x="6042" y="9536"/>
                  </a:lnTo>
                  <a:lnTo>
                    <a:pt x="5993" y="9551"/>
                  </a:lnTo>
                  <a:lnTo>
                    <a:pt x="5944" y="9566"/>
                  </a:lnTo>
                  <a:lnTo>
                    <a:pt x="5895" y="9615"/>
                  </a:lnTo>
                  <a:lnTo>
                    <a:pt x="5859" y="9662"/>
                  </a:lnTo>
                  <a:lnTo>
                    <a:pt x="3718" y="8048"/>
                  </a:lnTo>
                  <a:lnTo>
                    <a:pt x="3730" y="8001"/>
                  </a:lnTo>
                  <a:lnTo>
                    <a:pt x="3730" y="7891"/>
                  </a:lnTo>
                  <a:lnTo>
                    <a:pt x="3718" y="7844"/>
                  </a:lnTo>
                  <a:lnTo>
                    <a:pt x="3693" y="7795"/>
                  </a:lnTo>
                  <a:lnTo>
                    <a:pt x="3670" y="7748"/>
                  </a:lnTo>
                  <a:lnTo>
                    <a:pt x="3632" y="7718"/>
                  </a:lnTo>
                  <a:lnTo>
                    <a:pt x="3559" y="7654"/>
                  </a:lnTo>
                  <a:lnTo>
                    <a:pt x="3522" y="7654"/>
                  </a:lnTo>
                  <a:lnTo>
                    <a:pt x="3522" y="4397"/>
                  </a:lnTo>
                  <a:lnTo>
                    <a:pt x="3559" y="4397"/>
                  </a:lnTo>
                  <a:lnTo>
                    <a:pt x="3596" y="4380"/>
                  </a:lnTo>
                  <a:lnTo>
                    <a:pt x="3657" y="4317"/>
                  </a:lnTo>
                  <a:lnTo>
                    <a:pt x="3693" y="4223"/>
                  </a:lnTo>
                  <a:lnTo>
                    <a:pt x="3706" y="4174"/>
                  </a:lnTo>
                  <a:lnTo>
                    <a:pt x="3718" y="4112"/>
                  </a:lnTo>
                  <a:lnTo>
                    <a:pt x="3706" y="4065"/>
                  </a:lnTo>
                  <a:lnTo>
                    <a:pt x="3693" y="4001"/>
                  </a:lnTo>
                  <a:lnTo>
                    <a:pt x="5822" y="2420"/>
                  </a:lnTo>
                  <a:lnTo>
                    <a:pt x="5859" y="2483"/>
                  </a:lnTo>
                  <a:lnTo>
                    <a:pt x="5907" y="2530"/>
                  </a:lnTo>
                  <a:lnTo>
                    <a:pt x="5969" y="2562"/>
                  </a:lnTo>
                  <a:lnTo>
                    <a:pt x="6042" y="2579"/>
                  </a:lnTo>
                  <a:lnTo>
                    <a:pt x="6103" y="2562"/>
                  </a:lnTo>
                  <a:lnTo>
                    <a:pt x="6164" y="2530"/>
                  </a:lnTo>
                  <a:lnTo>
                    <a:pt x="6225" y="2483"/>
                  </a:lnTo>
                  <a:lnTo>
                    <a:pt x="6262" y="2420"/>
                  </a:lnTo>
                  <a:close/>
                  <a:moveTo>
                    <a:pt x="19007" y="8128"/>
                  </a:moveTo>
                  <a:lnTo>
                    <a:pt x="21086" y="9678"/>
                  </a:lnTo>
                  <a:lnTo>
                    <a:pt x="21061" y="9741"/>
                  </a:lnTo>
                  <a:lnTo>
                    <a:pt x="21061" y="9899"/>
                  </a:lnTo>
                  <a:lnTo>
                    <a:pt x="21074" y="9962"/>
                  </a:lnTo>
                  <a:lnTo>
                    <a:pt x="21099" y="10010"/>
                  </a:lnTo>
                  <a:lnTo>
                    <a:pt x="21172" y="10104"/>
                  </a:lnTo>
                  <a:lnTo>
                    <a:pt x="21209" y="10136"/>
                  </a:lnTo>
                  <a:lnTo>
                    <a:pt x="21257" y="10168"/>
                  </a:lnTo>
                  <a:lnTo>
                    <a:pt x="21306" y="10168"/>
                  </a:lnTo>
                  <a:lnTo>
                    <a:pt x="21306" y="13393"/>
                  </a:lnTo>
                  <a:lnTo>
                    <a:pt x="21233" y="13425"/>
                  </a:lnTo>
                  <a:lnTo>
                    <a:pt x="21172" y="13472"/>
                  </a:lnTo>
                  <a:lnTo>
                    <a:pt x="21136" y="13552"/>
                  </a:lnTo>
                  <a:lnTo>
                    <a:pt x="21123" y="13599"/>
                  </a:lnTo>
                  <a:lnTo>
                    <a:pt x="21123" y="13663"/>
                  </a:lnTo>
                  <a:lnTo>
                    <a:pt x="21136" y="13742"/>
                  </a:lnTo>
                  <a:lnTo>
                    <a:pt x="19019" y="15323"/>
                  </a:lnTo>
                  <a:lnTo>
                    <a:pt x="18970" y="15260"/>
                  </a:lnTo>
                  <a:lnTo>
                    <a:pt x="18922" y="15211"/>
                  </a:lnTo>
                  <a:lnTo>
                    <a:pt x="18847" y="15181"/>
                  </a:lnTo>
                  <a:lnTo>
                    <a:pt x="18787" y="15164"/>
                  </a:lnTo>
                  <a:lnTo>
                    <a:pt x="18713" y="15181"/>
                  </a:lnTo>
                  <a:lnTo>
                    <a:pt x="18652" y="15211"/>
                  </a:lnTo>
                  <a:lnTo>
                    <a:pt x="18592" y="15260"/>
                  </a:lnTo>
                  <a:lnTo>
                    <a:pt x="18554" y="15323"/>
                  </a:lnTo>
                  <a:lnTo>
                    <a:pt x="16487" y="13773"/>
                  </a:lnTo>
                  <a:lnTo>
                    <a:pt x="16499" y="13725"/>
                  </a:lnTo>
                  <a:lnTo>
                    <a:pt x="16499" y="13599"/>
                  </a:lnTo>
                  <a:lnTo>
                    <a:pt x="16476" y="13536"/>
                  </a:lnTo>
                  <a:lnTo>
                    <a:pt x="16463" y="13472"/>
                  </a:lnTo>
                  <a:lnTo>
                    <a:pt x="16426" y="13425"/>
                  </a:lnTo>
                  <a:lnTo>
                    <a:pt x="16390" y="13393"/>
                  </a:lnTo>
                  <a:lnTo>
                    <a:pt x="16353" y="13346"/>
                  </a:lnTo>
                  <a:lnTo>
                    <a:pt x="16316" y="13331"/>
                  </a:lnTo>
                  <a:lnTo>
                    <a:pt x="16267" y="13314"/>
                  </a:lnTo>
                  <a:lnTo>
                    <a:pt x="16267" y="10072"/>
                  </a:lnTo>
                  <a:lnTo>
                    <a:pt x="16328" y="10042"/>
                  </a:lnTo>
                  <a:lnTo>
                    <a:pt x="16378" y="9978"/>
                  </a:lnTo>
                  <a:lnTo>
                    <a:pt x="16414" y="9915"/>
                  </a:lnTo>
                  <a:lnTo>
                    <a:pt x="16426" y="9819"/>
                  </a:lnTo>
                  <a:lnTo>
                    <a:pt x="16414" y="9741"/>
                  </a:lnTo>
                  <a:lnTo>
                    <a:pt x="18554" y="8128"/>
                  </a:lnTo>
                  <a:lnTo>
                    <a:pt x="18652" y="8254"/>
                  </a:lnTo>
                  <a:lnTo>
                    <a:pt x="18713" y="8286"/>
                  </a:lnTo>
                  <a:lnTo>
                    <a:pt x="18847" y="8286"/>
                  </a:lnTo>
                  <a:lnTo>
                    <a:pt x="18909" y="8254"/>
                  </a:lnTo>
                  <a:lnTo>
                    <a:pt x="18970" y="8192"/>
                  </a:lnTo>
                  <a:lnTo>
                    <a:pt x="19007" y="8128"/>
                  </a:lnTo>
                  <a:close/>
                  <a:moveTo>
                    <a:pt x="8794" y="8112"/>
                  </a:moveTo>
                  <a:lnTo>
                    <a:pt x="10897" y="9678"/>
                  </a:lnTo>
                  <a:lnTo>
                    <a:pt x="10885" y="9757"/>
                  </a:lnTo>
                  <a:lnTo>
                    <a:pt x="10874" y="9819"/>
                  </a:lnTo>
                  <a:lnTo>
                    <a:pt x="10874" y="9883"/>
                  </a:lnTo>
                  <a:lnTo>
                    <a:pt x="10897" y="9946"/>
                  </a:lnTo>
                  <a:lnTo>
                    <a:pt x="10910" y="10010"/>
                  </a:lnTo>
                  <a:lnTo>
                    <a:pt x="10947" y="10057"/>
                  </a:lnTo>
                  <a:lnTo>
                    <a:pt x="10983" y="10089"/>
                  </a:lnTo>
                  <a:lnTo>
                    <a:pt x="11020" y="10136"/>
                  </a:lnTo>
                  <a:lnTo>
                    <a:pt x="11069" y="10152"/>
                  </a:lnTo>
                  <a:lnTo>
                    <a:pt x="11118" y="10168"/>
                  </a:lnTo>
                  <a:lnTo>
                    <a:pt x="11118" y="13299"/>
                  </a:lnTo>
                  <a:lnTo>
                    <a:pt x="11069" y="13314"/>
                  </a:lnTo>
                  <a:lnTo>
                    <a:pt x="11020" y="13346"/>
                  </a:lnTo>
                  <a:lnTo>
                    <a:pt x="10971" y="13378"/>
                  </a:lnTo>
                  <a:lnTo>
                    <a:pt x="10935" y="13410"/>
                  </a:lnTo>
                  <a:lnTo>
                    <a:pt x="10910" y="13472"/>
                  </a:lnTo>
                  <a:lnTo>
                    <a:pt x="10885" y="13520"/>
                  </a:lnTo>
                  <a:lnTo>
                    <a:pt x="10874" y="13584"/>
                  </a:lnTo>
                  <a:lnTo>
                    <a:pt x="10861" y="13663"/>
                  </a:lnTo>
                  <a:lnTo>
                    <a:pt x="10874" y="13725"/>
                  </a:lnTo>
                  <a:lnTo>
                    <a:pt x="10885" y="13789"/>
                  </a:lnTo>
                  <a:lnTo>
                    <a:pt x="8769" y="15370"/>
                  </a:lnTo>
                  <a:lnTo>
                    <a:pt x="8733" y="15323"/>
                  </a:lnTo>
                  <a:lnTo>
                    <a:pt x="8685" y="15275"/>
                  </a:lnTo>
                  <a:lnTo>
                    <a:pt x="8647" y="15260"/>
                  </a:lnTo>
                  <a:lnTo>
                    <a:pt x="8587" y="15243"/>
                  </a:lnTo>
                  <a:lnTo>
                    <a:pt x="8537" y="15260"/>
                  </a:lnTo>
                  <a:lnTo>
                    <a:pt x="8489" y="15275"/>
                  </a:lnTo>
                  <a:lnTo>
                    <a:pt x="8451" y="15323"/>
                  </a:lnTo>
                  <a:lnTo>
                    <a:pt x="8415" y="15370"/>
                  </a:lnTo>
                  <a:lnTo>
                    <a:pt x="6250" y="13757"/>
                  </a:lnTo>
                  <a:lnTo>
                    <a:pt x="6262" y="13663"/>
                  </a:lnTo>
                  <a:lnTo>
                    <a:pt x="6262" y="13599"/>
                  </a:lnTo>
                  <a:lnTo>
                    <a:pt x="6250" y="13552"/>
                  </a:lnTo>
                  <a:lnTo>
                    <a:pt x="6201" y="13472"/>
                  </a:lnTo>
                  <a:lnTo>
                    <a:pt x="6139" y="13410"/>
                  </a:lnTo>
                  <a:lnTo>
                    <a:pt x="6103" y="13393"/>
                  </a:lnTo>
                  <a:lnTo>
                    <a:pt x="6066" y="13378"/>
                  </a:lnTo>
                  <a:lnTo>
                    <a:pt x="6066" y="10104"/>
                  </a:lnTo>
                  <a:lnTo>
                    <a:pt x="6103" y="10089"/>
                  </a:lnTo>
                  <a:lnTo>
                    <a:pt x="6139" y="10072"/>
                  </a:lnTo>
                  <a:lnTo>
                    <a:pt x="6201" y="10010"/>
                  </a:lnTo>
                  <a:lnTo>
                    <a:pt x="6250" y="9931"/>
                  </a:lnTo>
                  <a:lnTo>
                    <a:pt x="6262" y="9883"/>
                  </a:lnTo>
                  <a:lnTo>
                    <a:pt x="6262" y="9772"/>
                  </a:lnTo>
                  <a:lnTo>
                    <a:pt x="6237" y="9710"/>
                  </a:lnTo>
                  <a:lnTo>
                    <a:pt x="8378" y="8112"/>
                  </a:lnTo>
                  <a:lnTo>
                    <a:pt x="8415" y="8175"/>
                  </a:lnTo>
                  <a:lnTo>
                    <a:pt x="8464" y="8224"/>
                  </a:lnTo>
                  <a:lnTo>
                    <a:pt x="8525" y="8254"/>
                  </a:lnTo>
                  <a:lnTo>
                    <a:pt x="8587" y="8271"/>
                  </a:lnTo>
                  <a:lnTo>
                    <a:pt x="8647" y="8254"/>
                  </a:lnTo>
                  <a:lnTo>
                    <a:pt x="8708" y="8224"/>
                  </a:lnTo>
                  <a:lnTo>
                    <a:pt x="8758" y="8175"/>
                  </a:lnTo>
                  <a:lnTo>
                    <a:pt x="8794" y="8112"/>
                  </a:lnTo>
                  <a:close/>
                  <a:moveTo>
                    <a:pt x="13882" y="8112"/>
                  </a:moveTo>
                  <a:lnTo>
                    <a:pt x="16059" y="9725"/>
                  </a:lnTo>
                  <a:lnTo>
                    <a:pt x="16048" y="9772"/>
                  </a:lnTo>
                  <a:lnTo>
                    <a:pt x="16048" y="9819"/>
                  </a:lnTo>
                  <a:lnTo>
                    <a:pt x="16059" y="9915"/>
                  </a:lnTo>
                  <a:lnTo>
                    <a:pt x="16096" y="9994"/>
                  </a:lnTo>
                  <a:lnTo>
                    <a:pt x="16145" y="10042"/>
                  </a:lnTo>
                  <a:lnTo>
                    <a:pt x="16219" y="10072"/>
                  </a:lnTo>
                  <a:lnTo>
                    <a:pt x="16219" y="13314"/>
                  </a:lnTo>
                  <a:lnTo>
                    <a:pt x="16169" y="13331"/>
                  </a:lnTo>
                  <a:lnTo>
                    <a:pt x="16121" y="13346"/>
                  </a:lnTo>
                  <a:lnTo>
                    <a:pt x="16071" y="13378"/>
                  </a:lnTo>
                  <a:lnTo>
                    <a:pt x="16035" y="13425"/>
                  </a:lnTo>
                  <a:lnTo>
                    <a:pt x="16010" y="13472"/>
                  </a:lnTo>
                  <a:lnTo>
                    <a:pt x="15986" y="13536"/>
                  </a:lnTo>
                  <a:lnTo>
                    <a:pt x="15973" y="13599"/>
                  </a:lnTo>
                  <a:lnTo>
                    <a:pt x="15973" y="13725"/>
                  </a:lnTo>
                  <a:lnTo>
                    <a:pt x="15986" y="13789"/>
                  </a:lnTo>
                  <a:lnTo>
                    <a:pt x="13857" y="15370"/>
                  </a:lnTo>
                  <a:lnTo>
                    <a:pt x="13821" y="15323"/>
                  </a:lnTo>
                  <a:lnTo>
                    <a:pt x="13784" y="15291"/>
                  </a:lnTo>
                  <a:lnTo>
                    <a:pt x="13736" y="15275"/>
                  </a:lnTo>
                  <a:lnTo>
                    <a:pt x="13686" y="15260"/>
                  </a:lnTo>
                  <a:lnTo>
                    <a:pt x="13638" y="15275"/>
                  </a:lnTo>
                  <a:lnTo>
                    <a:pt x="13589" y="15291"/>
                  </a:lnTo>
                  <a:lnTo>
                    <a:pt x="13552" y="15323"/>
                  </a:lnTo>
                  <a:lnTo>
                    <a:pt x="13515" y="15370"/>
                  </a:lnTo>
                  <a:lnTo>
                    <a:pt x="11399" y="13789"/>
                  </a:lnTo>
                  <a:lnTo>
                    <a:pt x="11411" y="13725"/>
                  </a:lnTo>
                  <a:lnTo>
                    <a:pt x="11411" y="13584"/>
                  </a:lnTo>
                  <a:lnTo>
                    <a:pt x="11387" y="13520"/>
                  </a:lnTo>
                  <a:lnTo>
                    <a:pt x="11375" y="13472"/>
                  </a:lnTo>
                  <a:lnTo>
                    <a:pt x="11302" y="13378"/>
                  </a:lnTo>
                  <a:lnTo>
                    <a:pt x="11265" y="13346"/>
                  </a:lnTo>
                  <a:lnTo>
                    <a:pt x="11216" y="13314"/>
                  </a:lnTo>
                  <a:lnTo>
                    <a:pt x="11167" y="13299"/>
                  </a:lnTo>
                  <a:lnTo>
                    <a:pt x="11167" y="10168"/>
                  </a:lnTo>
                  <a:lnTo>
                    <a:pt x="11216" y="10152"/>
                  </a:lnTo>
                  <a:lnTo>
                    <a:pt x="11252" y="10121"/>
                  </a:lnTo>
                  <a:lnTo>
                    <a:pt x="11302" y="10089"/>
                  </a:lnTo>
                  <a:lnTo>
                    <a:pt x="11338" y="10057"/>
                  </a:lnTo>
                  <a:lnTo>
                    <a:pt x="11363" y="10010"/>
                  </a:lnTo>
                  <a:lnTo>
                    <a:pt x="11387" y="9946"/>
                  </a:lnTo>
                  <a:lnTo>
                    <a:pt x="11399" y="9883"/>
                  </a:lnTo>
                  <a:lnTo>
                    <a:pt x="11399" y="9757"/>
                  </a:lnTo>
                  <a:lnTo>
                    <a:pt x="11375" y="9693"/>
                  </a:lnTo>
                  <a:lnTo>
                    <a:pt x="13491" y="8112"/>
                  </a:lnTo>
                  <a:lnTo>
                    <a:pt x="13527" y="8175"/>
                  </a:lnTo>
                  <a:lnTo>
                    <a:pt x="13577" y="8207"/>
                  </a:lnTo>
                  <a:lnTo>
                    <a:pt x="13625" y="8239"/>
                  </a:lnTo>
                  <a:lnTo>
                    <a:pt x="13686" y="8254"/>
                  </a:lnTo>
                  <a:lnTo>
                    <a:pt x="13748" y="8239"/>
                  </a:lnTo>
                  <a:lnTo>
                    <a:pt x="13796" y="8207"/>
                  </a:lnTo>
                  <a:lnTo>
                    <a:pt x="13846" y="8160"/>
                  </a:lnTo>
                  <a:lnTo>
                    <a:pt x="13882" y="8112"/>
                  </a:lnTo>
                  <a:close/>
                  <a:moveTo>
                    <a:pt x="11375" y="13837"/>
                  </a:moveTo>
                  <a:lnTo>
                    <a:pt x="13491" y="15434"/>
                  </a:lnTo>
                  <a:lnTo>
                    <a:pt x="13479" y="15481"/>
                  </a:lnTo>
                  <a:lnTo>
                    <a:pt x="13479" y="15576"/>
                  </a:lnTo>
                  <a:lnTo>
                    <a:pt x="13491" y="15623"/>
                  </a:lnTo>
                  <a:lnTo>
                    <a:pt x="13527" y="15719"/>
                  </a:lnTo>
                  <a:lnTo>
                    <a:pt x="13589" y="15766"/>
                  </a:lnTo>
                  <a:lnTo>
                    <a:pt x="13662" y="15797"/>
                  </a:lnTo>
                  <a:lnTo>
                    <a:pt x="13662" y="19038"/>
                  </a:lnTo>
                  <a:lnTo>
                    <a:pt x="13613" y="19055"/>
                  </a:lnTo>
                  <a:lnTo>
                    <a:pt x="13577" y="19070"/>
                  </a:lnTo>
                  <a:lnTo>
                    <a:pt x="13527" y="19102"/>
                  </a:lnTo>
                  <a:lnTo>
                    <a:pt x="13466" y="19181"/>
                  </a:lnTo>
                  <a:lnTo>
                    <a:pt x="13442" y="19244"/>
                  </a:lnTo>
                  <a:lnTo>
                    <a:pt x="13429" y="19308"/>
                  </a:lnTo>
                  <a:lnTo>
                    <a:pt x="13429" y="19434"/>
                  </a:lnTo>
                  <a:lnTo>
                    <a:pt x="13442" y="19482"/>
                  </a:lnTo>
                  <a:lnTo>
                    <a:pt x="11375" y="21031"/>
                  </a:lnTo>
                  <a:lnTo>
                    <a:pt x="11326" y="20968"/>
                  </a:lnTo>
                  <a:lnTo>
                    <a:pt x="11277" y="20905"/>
                  </a:lnTo>
                  <a:lnTo>
                    <a:pt x="11204" y="20873"/>
                  </a:lnTo>
                  <a:lnTo>
                    <a:pt x="11069" y="20873"/>
                  </a:lnTo>
                  <a:lnTo>
                    <a:pt x="11008" y="20905"/>
                  </a:lnTo>
                  <a:lnTo>
                    <a:pt x="10947" y="20968"/>
                  </a:lnTo>
                  <a:lnTo>
                    <a:pt x="10897" y="21031"/>
                  </a:lnTo>
                  <a:lnTo>
                    <a:pt x="8855" y="19497"/>
                  </a:lnTo>
                  <a:lnTo>
                    <a:pt x="8867" y="19434"/>
                  </a:lnTo>
                  <a:lnTo>
                    <a:pt x="8880" y="19370"/>
                  </a:lnTo>
                  <a:lnTo>
                    <a:pt x="8867" y="19291"/>
                  </a:lnTo>
                  <a:lnTo>
                    <a:pt x="8855" y="19229"/>
                  </a:lnTo>
                  <a:lnTo>
                    <a:pt x="8831" y="19165"/>
                  </a:lnTo>
                  <a:lnTo>
                    <a:pt x="8758" y="19070"/>
                  </a:lnTo>
                  <a:lnTo>
                    <a:pt x="8721" y="19038"/>
                  </a:lnTo>
                  <a:lnTo>
                    <a:pt x="8672" y="19008"/>
                  </a:lnTo>
                  <a:lnTo>
                    <a:pt x="8610" y="18991"/>
                  </a:lnTo>
                  <a:lnTo>
                    <a:pt x="8610" y="15813"/>
                  </a:lnTo>
                  <a:lnTo>
                    <a:pt x="8696" y="15781"/>
                  </a:lnTo>
                  <a:lnTo>
                    <a:pt x="8758" y="15719"/>
                  </a:lnTo>
                  <a:lnTo>
                    <a:pt x="8794" y="15639"/>
                  </a:lnTo>
                  <a:lnTo>
                    <a:pt x="8806" y="15592"/>
                  </a:lnTo>
                  <a:lnTo>
                    <a:pt x="8806" y="15481"/>
                  </a:lnTo>
                  <a:lnTo>
                    <a:pt x="8794" y="15417"/>
                  </a:lnTo>
                  <a:lnTo>
                    <a:pt x="10910" y="13852"/>
                  </a:lnTo>
                  <a:lnTo>
                    <a:pt x="10947" y="13916"/>
                  </a:lnTo>
                  <a:lnTo>
                    <a:pt x="11008" y="13963"/>
                  </a:lnTo>
                  <a:lnTo>
                    <a:pt x="11069" y="13995"/>
                  </a:lnTo>
                  <a:lnTo>
                    <a:pt x="11142" y="14010"/>
                  </a:lnTo>
                  <a:lnTo>
                    <a:pt x="11204" y="13995"/>
                  </a:lnTo>
                  <a:lnTo>
                    <a:pt x="11277" y="13963"/>
                  </a:lnTo>
                  <a:lnTo>
                    <a:pt x="11326" y="13916"/>
                  </a:lnTo>
                  <a:lnTo>
                    <a:pt x="11375" y="13837"/>
                  </a:lnTo>
                  <a:close/>
                  <a:moveTo>
                    <a:pt x="917" y="0"/>
                  </a:moveTo>
                  <a:lnTo>
                    <a:pt x="917" y="1993"/>
                  </a:lnTo>
                  <a:lnTo>
                    <a:pt x="856" y="2024"/>
                  </a:lnTo>
                  <a:lnTo>
                    <a:pt x="795" y="2073"/>
                  </a:lnTo>
                  <a:lnTo>
                    <a:pt x="758" y="2150"/>
                  </a:lnTo>
                  <a:lnTo>
                    <a:pt x="746" y="2246"/>
                  </a:lnTo>
                  <a:lnTo>
                    <a:pt x="758" y="2326"/>
                  </a:lnTo>
                  <a:lnTo>
                    <a:pt x="0" y="2879"/>
                  </a:lnTo>
                  <a:lnTo>
                    <a:pt x="0" y="2958"/>
                  </a:lnTo>
                  <a:lnTo>
                    <a:pt x="783" y="2373"/>
                  </a:lnTo>
                  <a:lnTo>
                    <a:pt x="807" y="2420"/>
                  </a:lnTo>
                  <a:lnTo>
                    <a:pt x="844" y="2467"/>
                  </a:lnTo>
                  <a:lnTo>
                    <a:pt x="892" y="2483"/>
                  </a:lnTo>
                  <a:lnTo>
                    <a:pt x="942" y="2499"/>
                  </a:lnTo>
                  <a:lnTo>
                    <a:pt x="990" y="2483"/>
                  </a:lnTo>
                  <a:lnTo>
                    <a:pt x="1040" y="2467"/>
                  </a:lnTo>
                  <a:lnTo>
                    <a:pt x="1113" y="2373"/>
                  </a:lnTo>
                  <a:lnTo>
                    <a:pt x="3290" y="4001"/>
                  </a:lnTo>
                  <a:lnTo>
                    <a:pt x="3278" y="4065"/>
                  </a:lnTo>
                  <a:lnTo>
                    <a:pt x="3265" y="4112"/>
                  </a:lnTo>
                  <a:lnTo>
                    <a:pt x="3278" y="4174"/>
                  </a:lnTo>
                  <a:lnTo>
                    <a:pt x="3290" y="4223"/>
                  </a:lnTo>
                  <a:lnTo>
                    <a:pt x="3327" y="4317"/>
                  </a:lnTo>
                  <a:lnTo>
                    <a:pt x="3388" y="4380"/>
                  </a:lnTo>
                  <a:lnTo>
                    <a:pt x="3425" y="4397"/>
                  </a:lnTo>
                  <a:lnTo>
                    <a:pt x="3474" y="4397"/>
                  </a:lnTo>
                  <a:lnTo>
                    <a:pt x="3474" y="7654"/>
                  </a:lnTo>
                  <a:lnTo>
                    <a:pt x="3425" y="7654"/>
                  </a:lnTo>
                  <a:lnTo>
                    <a:pt x="3388" y="7686"/>
                  </a:lnTo>
                  <a:lnTo>
                    <a:pt x="3351" y="7701"/>
                  </a:lnTo>
                  <a:lnTo>
                    <a:pt x="3315" y="7748"/>
                  </a:lnTo>
                  <a:lnTo>
                    <a:pt x="3290" y="7795"/>
                  </a:lnTo>
                  <a:lnTo>
                    <a:pt x="3265" y="7844"/>
                  </a:lnTo>
                  <a:lnTo>
                    <a:pt x="3254" y="7891"/>
                  </a:lnTo>
                  <a:lnTo>
                    <a:pt x="3254" y="8001"/>
                  </a:lnTo>
                  <a:lnTo>
                    <a:pt x="3265" y="8048"/>
                  </a:lnTo>
                  <a:lnTo>
                    <a:pt x="1162" y="9630"/>
                  </a:lnTo>
                  <a:lnTo>
                    <a:pt x="1113" y="9566"/>
                  </a:lnTo>
                  <a:lnTo>
                    <a:pt x="1064" y="9536"/>
                  </a:lnTo>
                  <a:lnTo>
                    <a:pt x="1003" y="9504"/>
                  </a:lnTo>
                  <a:lnTo>
                    <a:pt x="942" y="9488"/>
                  </a:lnTo>
                  <a:lnTo>
                    <a:pt x="881" y="9504"/>
                  </a:lnTo>
                  <a:lnTo>
                    <a:pt x="819" y="9536"/>
                  </a:lnTo>
                  <a:lnTo>
                    <a:pt x="771" y="9566"/>
                  </a:lnTo>
                  <a:lnTo>
                    <a:pt x="734" y="9630"/>
                  </a:lnTo>
                  <a:lnTo>
                    <a:pt x="0" y="9092"/>
                  </a:lnTo>
                  <a:lnTo>
                    <a:pt x="0" y="9156"/>
                  </a:lnTo>
                  <a:lnTo>
                    <a:pt x="710" y="9693"/>
                  </a:lnTo>
                  <a:lnTo>
                    <a:pt x="697" y="9757"/>
                  </a:lnTo>
                  <a:lnTo>
                    <a:pt x="685" y="9819"/>
                  </a:lnTo>
                  <a:lnTo>
                    <a:pt x="685" y="9899"/>
                  </a:lnTo>
                  <a:lnTo>
                    <a:pt x="710" y="9962"/>
                  </a:lnTo>
                  <a:lnTo>
                    <a:pt x="734" y="10010"/>
                  </a:lnTo>
                  <a:lnTo>
                    <a:pt x="758" y="10057"/>
                  </a:lnTo>
                  <a:lnTo>
                    <a:pt x="795" y="10104"/>
                  </a:lnTo>
                  <a:lnTo>
                    <a:pt x="844" y="10136"/>
                  </a:lnTo>
                  <a:lnTo>
                    <a:pt x="892" y="10152"/>
                  </a:lnTo>
                  <a:lnTo>
                    <a:pt x="990" y="10152"/>
                  </a:lnTo>
                  <a:lnTo>
                    <a:pt x="1040" y="10136"/>
                  </a:lnTo>
                  <a:lnTo>
                    <a:pt x="1088" y="10104"/>
                  </a:lnTo>
                  <a:lnTo>
                    <a:pt x="1126" y="10057"/>
                  </a:lnTo>
                  <a:lnTo>
                    <a:pt x="1162" y="10010"/>
                  </a:lnTo>
                  <a:lnTo>
                    <a:pt x="1186" y="9962"/>
                  </a:lnTo>
                  <a:lnTo>
                    <a:pt x="1199" y="9899"/>
                  </a:lnTo>
                  <a:lnTo>
                    <a:pt x="1199" y="9757"/>
                  </a:lnTo>
                  <a:lnTo>
                    <a:pt x="1186" y="9693"/>
                  </a:lnTo>
                  <a:lnTo>
                    <a:pt x="3290" y="8112"/>
                  </a:lnTo>
                  <a:lnTo>
                    <a:pt x="3327" y="8175"/>
                  </a:lnTo>
                  <a:lnTo>
                    <a:pt x="3376" y="8224"/>
                  </a:lnTo>
                  <a:lnTo>
                    <a:pt x="3425" y="8254"/>
                  </a:lnTo>
                  <a:lnTo>
                    <a:pt x="3559" y="8254"/>
                  </a:lnTo>
                  <a:lnTo>
                    <a:pt x="3608" y="8224"/>
                  </a:lnTo>
                  <a:lnTo>
                    <a:pt x="3657" y="8175"/>
                  </a:lnTo>
                  <a:lnTo>
                    <a:pt x="3693" y="8112"/>
                  </a:lnTo>
                  <a:lnTo>
                    <a:pt x="5834" y="9710"/>
                  </a:lnTo>
                  <a:lnTo>
                    <a:pt x="5822" y="9772"/>
                  </a:lnTo>
                  <a:lnTo>
                    <a:pt x="5822" y="9883"/>
                  </a:lnTo>
                  <a:lnTo>
                    <a:pt x="5834" y="9931"/>
                  </a:lnTo>
                  <a:lnTo>
                    <a:pt x="5884" y="10010"/>
                  </a:lnTo>
                  <a:lnTo>
                    <a:pt x="5944" y="10072"/>
                  </a:lnTo>
                  <a:lnTo>
                    <a:pt x="5981" y="10089"/>
                  </a:lnTo>
                  <a:lnTo>
                    <a:pt x="6018" y="10104"/>
                  </a:lnTo>
                  <a:lnTo>
                    <a:pt x="6018" y="13378"/>
                  </a:lnTo>
                  <a:lnTo>
                    <a:pt x="5981" y="13378"/>
                  </a:lnTo>
                  <a:lnTo>
                    <a:pt x="5944" y="13410"/>
                  </a:lnTo>
                  <a:lnTo>
                    <a:pt x="5871" y="13472"/>
                  </a:lnTo>
                  <a:lnTo>
                    <a:pt x="5834" y="13552"/>
                  </a:lnTo>
                  <a:lnTo>
                    <a:pt x="5822" y="13599"/>
                  </a:lnTo>
                  <a:lnTo>
                    <a:pt x="5822" y="13710"/>
                  </a:lnTo>
                  <a:lnTo>
                    <a:pt x="5834" y="13773"/>
                  </a:lnTo>
                  <a:lnTo>
                    <a:pt x="5859" y="13820"/>
                  </a:lnTo>
                  <a:lnTo>
                    <a:pt x="5920" y="13899"/>
                  </a:lnTo>
                  <a:lnTo>
                    <a:pt x="5957" y="13916"/>
                  </a:lnTo>
                  <a:lnTo>
                    <a:pt x="5993" y="13931"/>
                  </a:lnTo>
                  <a:lnTo>
                    <a:pt x="6042" y="13946"/>
                  </a:lnTo>
                  <a:lnTo>
                    <a:pt x="6103" y="13931"/>
                  </a:lnTo>
                  <a:lnTo>
                    <a:pt x="6152" y="13899"/>
                  </a:lnTo>
                  <a:lnTo>
                    <a:pt x="6189" y="13869"/>
                  </a:lnTo>
                  <a:lnTo>
                    <a:pt x="6225" y="13805"/>
                  </a:lnTo>
                  <a:lnTo>
                    <a:pt x="8391" y="15417"/>
                  </a:lnTo>
                  <a:lnTo>
                    <a:pt x="8378" y="15481"/>
                  </a:lnTo>
                  <a:lnTo>
                    <a:pt x="8366" y="15528"/>
                  </a:lnTo>
                  <a:lnTo>
                    <a:pt x="8378" y="15592"/>
                  </a:lnTo>
                  <a:lnTo>
                    <a:pt x="8391" y="15639"/>
                  </a:lnTo>
                  <a:lnTo>
                    <a:pt x="8428" y="15719"/>
                  </a:lnTo>
                  <a:lnTo>
                    <a:pt x="8489" y="15781"/>
                  </a:lnTo>
                  <a:lnTo>
                    <a:pt x="8525" y="15797"/>
                  </a:lnTo>
                  <a:lnTo>
                    <a:pt x="8562" y="15813"/>
                  </a:lnTo>
                  <a:lnTo>
                    <a:pt x="8562" y="18991"/>
                  </a:lnTo>
                  <a:lnTo>
                    <a:pt x="8512" y="19008"/>
                  </a:lnTo>
                  <a:lnTo>
                    <a:pt x="8464" y="19038"/>
                  </a:lnTo>
                  <a:lnTo>
                    <a:pt x="8415" y="19070"/>
                  </a:lnTo>
                  <a:lnTo>
                    <a:pt x="8342" y="19165"/>
                  </a:lnTo>
                  <a:lnTo>
                    <a:pt x="8330" y="19229"/>
                  </a:lnTo>
                  <a:lnTo>
                    <a:pt x="8305" y="19291"/>
                  </a:lnTo>
                  <a:lnTo>
                    <a:pt x="8305" y="19434"/>
                  </a:lnTo>
                  <a:lnTo>
                    <a:pt x="8330" y="19514"/>
                  </a:lnTo>
                  <a:lnTo>
                    <a:pt x="8353" y="19576"/>
                  </a:lnTo>
                  <a:lnTo>
                    <a:pt x="8391" y="19623"/>
                  </a:lnTo>
                  <a:lnTo>
                    <a:pt x="8428" y="19671"/>
                  </a:lnTo>
                  <a:lnTo>
                    <a:pt x="8476" y="19703"/>
                  </a:lnTo>
                  <a:lnTo>
                    <a:pt x="8537" y="19735"/>
                  </a:lnTo>
                  <a:lnTo>
                    <a:pt x="8587" y="19735"/>
                  </a:lnTo>
                  <a:lnTo>
                    <a:pt x="8660" y="19718"/>
                  </a:lnTo>
                  <a:lnTo>
                    <a:pt x="8733" y="19687"/>
                  </a:lnTo>
                  <a:lnTo>
                    <a:pt x="8794" y="19623"/>
                  </a:lnTo>
                  <a:lnTo>
                    <a:pt x="8831" y="19561"/>
                  </a:lnTo>
                  <a:lnTo>
                    <a:pt x="10874" y="21079"/>
                  </a:lnTo>
                  <a:lnTo>
                    <a:pt x="10861" y="21158"/>
                  </a:lnTo>
                  <a:lnTo>
                    <a:pt x="10849" y="21237"/>
                  </a:lnTo>
                  <a:lnTo>
                    <a:pt x="10861" y="21315"/>
                  </a:lnTo>
                  <a:lnTo>
                    <a:pt x="10874" y="21379"/>
                  </a:lnTo>
                  <a:lnTo>
                    <a:pt x="10897" y="21442"/>
                  </a:lnTo>
                  <a:lnTo>
                    <a:pt x="10935" y="21505"/>
                  </a:lnTo>
                  <a:lnTo>
                    <a:pt x="10983" y="21537"/>
                  </a:lnTo>
                  <a:lnTo>
                    <a:pt x="11020" y="21585"/>
                  </a:lnTo>
                  <a:lnTo>
                    <a:pt x="11081" y="21600"/>
                  </a:lnTo>
                  <a:lnTo>
                    <a:pt x="11191" y="21600"/>
                  </a:lnTo>
                  <a:lnTo>
                    <a:pt x="11252" y="21585"/>
                  </a:lnTo>
                  <a:lnTo>
                    <a:pt x="11302" y="21537"/>
                  </a:lnTo>
                  <a:lnTo>
                    <a:pt x="11338" y="21505"/>
                  </a:lnTo>
                  <a:lnTo>
                    <a:pt x="11375" y="21442"/>
                  </a:lnTo>
                  <a:lnTo>
                    <a:pt x="11399" y="21379"/>
                  </a:lnTo>
                  <a:lnTo>
                    <a:pt x="11424" y="21315"/>
                  </a:lnTo>
                  <a:lnTo>
                    <a:pt x="11424" y="21237"/>
                  </a:lnTo>
                  <a:lnTo>
                    <a:pt x="11411" y="21158"/>
                  </a:lnTo>
                  <a:lnTo>
                    <a:pt x="11399" y="21079"/>
                  </a:lnTo>
                  <a:lnTo>
                    <a:pt x="13466" y="19544"/>
                  </a:lnTo>
                  <a:lnTo>
                    <a:pt x="13503" y="19608"/>
                  </a:lnTo>
                  <a:lnTo>
                    <a:pt x="13564" y="19655"/>
                  </a:lnTo>
                  <a:lnTo>
                    <a:pt x="13625" y="19687"/>
                  </a:lnTo>
                  <a:lnTo>
                    <a:pt x="13686" y="19703"/>
                  </a:lnTo>
                  <a:lnTo>
                    <a:pt x="13736" y="19687"/>
                  </a:lnTo>
                  <a:lnTo>
                    <a:pt x="13784" y="19671"/>
                  </a:lnTo>
                  <a:lnTo>
                    <a:pt x="13834" y="19640"/>
                  </a:lnTo>
                  <a:lnTo>
                    <a:pt x="13870" y="19608"/>
                  </a:lnTo>
                  <a:lnTo>
                    <a:pt x="13894" y="19544"/>
                  </a:lnTo>
                  <a:lnTo>
                    <a:pt x="13919" y="19497"/>
                  </a:lnTo>
                  <a:lnTo>
                    <a:pt x="13943" y="19434"/>
                  </a:lnTo>
                  <a:lnTo>
                    <a:pt x="13943" y="19308"/>
                  </a:lnTo>
                  <a:lnTo>
                    <a:pt x="13919" y="19244"/>
                  </a:lnTo>
                  <a:lnTo>
                    <a:pt x="13907" y="19197"/>
                  </a:lnTo>
                  <a:lnTo>
                    <a:pt x="13882" y="19149"/>
                  </a:lnTo>
                  <a:lnTo>
                    <a:pt x="13846" y="19102"/>
                  </a:lnTo>
                  <a:lnTo>
                    <a:pt x="13809" y="19070"/>
                  </a:lnTo>
                  <a:lnTo>
                    <a:pt x="13760" y="19055"/>
                  </a:lnTo>
                  <a:lnTo>
                    <a:pt x="13711" y="19038"/>
                  </a:lnTo>
                  <a:lnTo>
                    <a:pt x="13711" y="15797"/>
                  </a:lnTo>
                  <a:lnTo>
                    <a:pt x="13784" y="15766"/>
                  </a:lnTo>
                  <a:lnTo>
                    <a:pt x="13846" y="15702"/>
                  </a:lnTo>
                  <a:lnTo>
                    <a:pt x="13882" y="15623"/>
                  </a:lnTo>
                  <a:lnTo>
                    <a:pt x="13894" y="15528"/>
                  </a:lnTo>
                  <a:lnTo>
                    <a:pt x="13894" y="15481"/>
                  </a:lnTo>
                  <a:lnTo>
                    <a:pt x="13882" y="15434"/>
                  </a:lnTo>
                  <a:lnTo>
                    <a:pt x="16010" y="13837"/>
                  </a:lnTo>
                  <a:lnTo>
                    <a:pt x="16048" y="13899"/>
                  </a:lnTo>
                  <a:lnTo>
                    <a:pt x="16108" y="13963"/>
                  </a:lnTo>
                  <a:lnTo>
                    <a:pt x="16169" y="13995"/>
                  </a:lnTo>
                  <a:lnTo>
                    <a:pt x="16303" y="13995"/>
                  </a:lnTo>
                  <a:lnTo>
                    <a:pt x="16365" y="13946"/>
                  </a:lnTo>
                  <a:lnTo>
                    <a:pt x="16414" y="13899"/>
                  </a:lnTo>
                  <a:lnTo>
                    <a:pt x="16463" y="13837"/>
                  </a:lnTo>
                  <a:lnTo>
                    <a:pt x="18530" y="15370"/>
                  </a:lnTo>
                  <a:lnTo>
                    <a:pt x="18506" y="15449"/>
                  </a:lnTo>
                  <a:lnTo>
                    <a:pt x="18494" y="15528"/>
                  </a:lnTo>
                  <a:lnTo>
                    <a:pt x="18506" y="15607"/>
                  </a:lnTo>
                  <a:lnTo>
                    <a:pt x="18517" y="15670"/>
                  </a:lnTo>
                  <a:lnTo>
                    <a:pt x="18542" y="15734"/>
                  </a:lnTo>
                  <a:lnTo>
                    <a:pt x="18579" y="15797"/>
                  </a:lnTo>
                  <a:lnTo>
                    <a:pt x="18628" y="15845"/>
                  </a:lnTo>
                  <a:lnTo>
                    <a:pt x="18676" y="15876"/>
                  </a:lnTo>
                  <a:lnTo>
                    <a:pt x="18726" y="15892"/>
                  </a:lnTo>
                  <a:lnTo>
                    <a:pt x="18787" y="15908"/>
                  </a:lnTo>
                  <a:lnTo>
                    <a:pt x="18836" y="15892"/>
                  </a:lnTo>
                  <a:lnTo>
                    <a:pt x="18897" y="15876"/>
                  </a:lnTo>
                  <a:lnTo>
                    <a:pt x="18945" y="15845"/>
                  </a:lnTo>
                  <a:lnTo>
                    <a:pt x="18983" y="15797"/>
                  </a:lnTo>
                  <a:lnTo>
                    <a:pt x="19019" y="15734"/>
                  </a:lnTo>
                  <a:lnTo>
                    <a:pt x="19043" y="15670"/>
                  </a:lnTo>
                  <a:lnTo>
                    <a:pt x="19056" y="15607"/>
                  </a:lnTo>
                  <a:lnTo>
                    <a:pt x="19068" y="15528"/>
                  </a:lnTo>
                  <a:lnTo>
                    <a:pt x="19056" y="15449"/>
                  </a:lnTo>
                  <a:lnTo>
                    <a:pt x="19043" y="15386"/>
                  </a:lnTo>
                  <a:lnTo>
                    <a:pt x="21159" y="13805"/>
                  </a:lnTo>
                  <a:lnTo>
                    <a:pt x="21184" y="13852"/>
                  </a:lnTo>
                  <a:lnTo>
                    <a:pt x="21233" y="13899"/>
                  </a:lnTo>
                  <a:lnTo>
                    <a:pt x="21282" y="13916"/>
                  </a:lnTo>
                  <a:lnTo>
                    <a:pt x="21331" y="13931"/>
                  </a:lnTo>
                  <a:lnTo>
                    <a:pt x="21368" y="13916"/>
                  </a:lnTo>
                  <a:lnTo>
                    <a:pt x="21416" y="13899"/>
                  </a:lnTo>
                  <a:lnTo>
                    <a:pt x="21441" y="13884"/>
                  </a:lnTo>
                  <a:lnTo>
                    <a:pt x="21477" y="13852"/>
                  </a:lnTo>
                  <a:lnTo>
                    <a:pt x="21527" y="13757"/>
                  </a:lnTo>
                  <a:lnTo>
                    <a:pt x="21539" y="13710"/>
                  </a:lnTo>
                  <a:lnTo>
                    <a:pt x="21539" y="13663"/>
                  </a:lnTo>
                  <a:lnTo>
                    <a:pt x="21527" y="13567"/>
                  </a:lnTo>
                  <a:lnTo>
                    <a:pt x="21490" y="13489"/>
                  </a:lnTo>
                  <a:lnTo>
                    <a:pt x="21429" y="13425"/>
                  </a:lnTo>
                  <a:lnTo>
                    <a:pt x="21355" y="13393"/>
                  </a:lnTo>
                  <a:lnTo>
                    <a:pt x="21355" y="10168"/>
                  </a:lnTo>
                  <a:lnTo>
                    <a:pt x="21404" y="10152"/>
                  </a:lnTo>
                  <a:lnTo>
                    <a:pt x="21453" y="10136"/>
                  </a:lnTo>
                  <a:lnTo>
                    <a:pt x="21490" y="10104"/>
                  </a:lnTo>
                  <a:lnTo>
                    <a:pt x="21563" y="10010"/>
                  </a:lnTo>
                  <a:lnTo>
                    <a:pt x="21588" y="9946"/>
                  </a:lnTo>
                  <a:lnTo>
                    <a:pt x="21600" y="9883"/>
                  </a:lnTo>
                  <a:lnTo>
                    <a:pt x="21600" y="9757"/>
                  </a:lnTo>
                  <a:lnTo>
                    <a:pt x="21575" y="9693"/>
                  </a:lnTo>
                  <a:lnTo>
                    <a:pt x="21551" y="9630"/>
                  </a:lnTo>
                  <a:lnTo>
                    <a:pt x="21527" y="9583"/>
                  </a:lnTo>
                  <a:lnTo>
                    <a:pt x="21477" y="9536"/>
                  </a:lnTo>
                  <a:lnTo>
                    <a:pt x="21441" y="9504"/>
                  </a:lnTo>
                  <a:lnTo>
                    <a:pt x="21380" y="9488"/>
                  </a:lnTo>
                  <a:lnTo>
                    <a:pt x="21331" y="9472"/>
                  </a:lnTo>
                  <a:lnTo>
                    <a:pt x="21270" y="9488"/>
                  </a:lnTo>
                  <a:lnTo>
                    <a:pt x="21209" y="9519"/>
                  </a:lnTo>
                  <a:lnTo>
                    <a:pt x="21147" y="9566"/>
                  </a:lnTo>
                  <a:lnTo>
                    <a:pt x="21111" y="9630"/>
                  </a:lnTo>
                  <a:lnTo>
                    <a:pt x="19031" y="8065"/>
                  </a:lnTo>
                  <a:lnTo>
                    <a:pt x="19043" y="8018"/>
                  </a:lnTo>
                  <a:lnTo>
                    <a:pt x="19043" y="7891"/>
                  </a:lnTo>
                  <a:lnTo>
                    <a:pt x="19019" y="7827"/>
                  </a:lnTo>
                  <a:lnTo>
                    <a:pt x="18995" y="7765"/>
                  </a:lnTo>
                  <a:lnTo>
                    <a:pt x="18970" y="7718"/>
                  </a:lnTo>
                  <a:lnTo>
                    <a:pt x="18933" y="7669"/>
                  </a:lnTo>
                  <a:lnTo>
                    <a:pt x="18885" y="7638"/>
                  </a:lnTo>
                  <a:lnTo>
                    <a:pt x="18836" y="7622"/>
                  </a:lnTo>
                  <a:lnTo>
                    <a:pt x="18787" y="7606"/>
                  </a:lnTo>
                  <a:lnTo>
                    <a:pt x="18726" y="7622"/>
                  </a:lnTo>
                  <a:lnTo>
                    <a:pt x="18676" y="7638"/>
                  </a:lnTo>
                  <a:lnTo>
                    <a:pt x="18640" y="7669"/>
                  </a:lnTo>
                  <a:lnTo>
                    <a:pt x="18592" y="7718"/>
                  </a:lnTo>
                  <a:lnTo>
                    <a:pt x="18567" y="7765"/>
                  </a:lnTo>
                  <a:lnTo>
                    <a:pt x="18542" y="7827"/>
                  </a:lnTo>
                  <a:lnTo>
                    <a:pt x="18530" y="7891"/>
                  </a:lnTo>
                  <a:lnTo>
                    <a:pt x="18517" y="7954"/>
                  </a:lnTo>
                  <a:lnTo>
                    <a:pt x="18530" y="8018"/>
                  </a:lnTo>
                  <a:lnTo>
                    <a:pt x="18542" y="8080"/>
                  </a:lnTo>
                  <a:lnTo>
                    <a:pt x="16390" y="9678"/>
                  </a:lnTo>
                  <a:lnTo>
                    <a:pt x="16353" y="9630"/>
                  </a:lnTo>
                  <a:lnTo>
                    <a:pt x="16316" y="9598"/>
                  </a:lnTo>
                  <a:lnTo>
                    <a:pt x="16280" y="9583"/>
                  </a:lnTo>
                  <a:lnTo>
                    <a:pt x="16194" y="9583"/>
                  </a:lnTo>
                  <a:lnTo>
                    <a:pt x="16145" y="9598"/>
                  </a:lnTo>
                  <a:lnTo>
                    <a:pt x="16108" y="9630"/>
                  </a:lnTo>
                  <a:lnTo>
                    <a:pt x="16084" y="9678"/>
                  </a:lnTo>
                  <a:lnTo>
                    <a:pt x="13907" y="8048"/>
                  </a:lnTo>
                  <a:lnTo>
                    <a:pt x="13919" y="7954"/>
                  </a:lnTo>
                  <a:lnTo>
                    <a:pt x="13919" y="7891"/>
                  </a:lnTo>
                  <a:lnTo>
                    <a:pt x="13894" y="7827"/>
                  </a:lnTo>
                  <a:lnTo>
                    <a:pt x="13882" y="7780"/>
                  </a:lnTo>
                  <a:lnTo>
                    <a:pt x="13821" y="7701"/>
                  </a:lnTo>
                  <a:lnTo>
                    <a:pt x="13772" y="7669"/>
                  </a:lnTo>
                  <a:lnTo>
                    <a:pt x="13736" y="7654"/>
                  </a:lnTo>
                  <a:lnTo>
                    <a:pt x="13638" y="7654"/>
                  </a:lnTo>
                  <a:lnTo>
                    <a:pt x="13600" y="7669"/>
                  </a:lnTo>
                  <a:lnTo>
                    <a:pt x="13552" y="7701"/>
                  </a:lnTo>
                  <a:lnTo>
                    <a:pt x="13515" y="7733"/>
                  </a:lnTo>
                  <a:lnTo>
                    <a:pt x="13466" y="7827"/>
                  </a:lnTo>
                  <a:lnTo>
                    <a:pt x="13454" y="7891"/>
                  </a:lnTo>
                  <a:lnTo>
                    <a:pt x="13454" y="8001"/>
                  </a:lnTo>
                  <a:lnTo>
                    <a:pt x="13466" y="8048"/>
                  </a:lnTo>
                  <a:lnTo>
                    <a:pt x="11350" y="9630"/>
                  </a:lnTo>
                  <a:lnTo>
                    <a:pt x="11313" y="9566"/>
                  </a:lnTo>
                  <a:lnTo>
                    <a:pt x="11265" y="9519"/>
                  </a:lnTo>
                  <a:lnTo>
                    <a:pt x="11204" y="9488"/>
                  </a:lnTo>
                  <a:lnTo>
                    <a:pt x="11069" y="9488"/>
                  </a:lnTo>
                  <a:lnTo>
                    <a:pt x="11020" y="9519"/>
                  </a:lnTo>
                  <a:lnTo>
                    <a:pt x="10959" y="9566"/>
                  </a:lnTo>
                  <a:lnTo>
                    <a:pt x="10922" y="9630"/>
                  </a:lnTo>
                  <a:lnTo>
                    <a:pt x="8819" y="8065"/>
                  </a:lnTo>
                  <a:lnTo>
                    <a:pt x="8831" y="8001"/>
                  </a:lnTo>
                  <a:lnTo>
                    <a:pt x="8831" y="7891"/>
                  </a:lnTo>
                  <a:lnTo>
                    <a:pt x="8819" y="7844"/>
                  </a:lnTo>
                  <a:lnTo>
                    <a:pt x="8794" y="7780"/>
                  </a:lnTo>
                  <a:lnTo>
                    <a:pt x="8733" y="7701"/>
                  </a:lnTo>
                  <a:lnTo>
                    <a:pt x="8696" y="7669"/>
                  </a:lnTo>
                  <a:lnTo>
                    <a:pt x="8660" y="7654"/>
                  </a:lnTo>
                  <a:lnTo>
                    <a:pt x="8610" y="7638"/>
                  </a:lnTo>
                  <a:lnTo>
                    <a:pt x="8610" y="4459"/>
                  </a:lnTo>
                  <a:lnTo>
                    <a:pt x="8660" y="4444"/>
                  </a:lnTo>
                  <a:lnTo>
                    <a:pt x="8708" y="4427"/>
                  </a:lnTo>
                  <a:lnTo>
                    <a:pt x="8745" y="4397"/>
                  </a:lnTo>
                  <a:lnTo>
                    <a:pt x="8782" y="4349"/>
                  </a:lnTo>
                  <a:lnTo>
                    <a:pt x="8819" y="4301"/>
                  </a:lnTo>
                  <a:lnTo>
                    <a:pt x="8843" y="4254"/>
                  </a:lnTo>
                  <a:lnTo>
                    <a:pt x="8855" y="4191"/>
                  </a:lnTo>
                  <a:lnTo>
                    <a:pt x="8855" y="4048"/>
                  </a:lnTo>
                  <a:lnTo>
                    <a:pt x="8831" y="3985"/>
                  </a:lnTo>
                  <a:lnTo>
                    <a:pt x="8806" y="3921"/>
                  </a:lnTo>
                  <a:lnTo>
                    <a:pt x="8782" y="3874"/>
                  </a:lnTo>
                  <a:lnTo>
                    <a:pt x="8733" y="3827"/>
                  </a:lnTo>
                  <a:lnTo>
                    <a:pt x="8696" y="3795"/>
                  </a:lnTo>
                  <a:lnTo>
                    <a:pt x="8647" y="3780"/>
                  </a:lnTo>
                  <a:lnTo>
                    <a:pt x="8525" y="3780"/>
                  </a:lnTo>
                  <a:lnTo>
                    <a:pt x="8464" y="3812"/>
                  </a:lnTo>
                  <a:lnTo>
                    <a:pt x="8415" y="3859"/>
                  </a:lnTo>
                  <a:lnTo>
                    <a:pt x="8366" y="3921"/>
                  </a:lnTo>
                  <a:lnTo>
                    <a:pt x="6287" y="2356"/>
                  </a:lnTo>
                  <a:lnTo>
                    <a:pt x="6299" y="2309"/>
                  </a:lnTo>
                  <a:lnTo>
                    <a:pt x="6299" y="2182"/>
                  </a:lnTo>
                  <a:lnTo>
                    <a:pt x="6275" y="2120"/>
                  </a:lnTo>
                  <a:lnTo>
                    <a:pt x="6262" y="2073"/>
                  </a:lnTo>
                  <a:lnTo>
                    <a:pt x="6225" y="2024"/>
                  </a:lnTo>
                  <a:lnTo>
                    <a:pt x="6201" y="1977"/>
                  </a:lnTo>
                  <a:lnTo>
                    <a:pt x="6152" y="1946"/>
                  </a:lnTo>
                  <a:lnTo>
                    <a:pt x="6116" y="1929"/>
                  </a:lnTo>
                  <a:lnTo>
                    <a:pt x="6066" y="1914"/>
                  </a:lnTo>
                  <a:lnTo>
                    <a:pt x="6066" y="0"/>
                  </a:lnTo>
                  <a:lnTo>
                    <a:pt x="6018" y="0"/>
                  </a:lnTo>
                  <a:lnTo>
                    <a:pt x="6018" y="1914"/>
                  </a:lnTo>
                  <a:lnTo>
                    <a:pt x="5969" y="1929"/>
                  </a:lnTo>
                  <a:lnTo>
                    <a:pt x="5932" y="1946"/>
                  </a:lnTo>
                  <a:lnTo>
                    <a:pt x="5884" y="1977"/>
                  </a:lnTo>
                  <a:lnTo>
                    <a:pt x="5846" y="2024"/>
                  </a:lnTo>
                  <a:lnTo>
                    <a:pt x="5822" y="2073"/>
                  </a:lnTo>
                  <a:lnTo>
                    <a:pt x="5798" y="2120"/>
                  </a:lnTo>
                  <a:lnTo>
                    <a:pt x="5786" y="2182"/>
                  </a:lnTo>
                  <a:lnTo>
                    <a:pt x="5786" y="2309"/>
                  </a:lnTo>
                  <a:lnTo>
                    <a:pt x="5798" y="2356"/>
                  </a:lnTo>
                  <a:lnTo>
                    <a:pt x="3670" y="3953"/>
                  </a:lnTo>
                  <a:lnTo>
                    <a:pt x="3632" y="3906"/>
                  </a:lnTo>
                  <a:lnTo>
                    <a:pt x="3596" y="3859"/>
                  </a:lnTo>
                  <a:lnTo>
                    <a:pt x="3547" y="3843"/>
                  </a:lnTo>
                  <a:lnTo>
                    <a:pt x="3498" y="3827"/>
                  </a:lnTo>
                  <a:lnTo>
                    <a:pt x="3436" y="3843"/>
                  </a:lnTo>
                  <a:lnTo>
                    <a:pt x="3388" y="3859"/>
                  </a:lnTo>
                  <a:lnTo>
                    <a:pt x="3315" y="3953"/>
                  </a:lnTo>
                  <a:lnTo>
                    <a:pt x="1126" y="2326"/>
                  </a:lnTo>
                  <a:lnTo>
                    <a:pt x="1138" y="2246"/>
                  </a:lnTo>
                  <a:lnTo>
                    <a:pt x="1126" y="2150"/>
                  </a:lnTo>
                  <a:lnTo>
                    <a:pt x="1088" y="2073"/>
                  </a:lnTo>
                  <a:lnTo>
                    <a:pt x="1040" y="2024"/>
                  </a:lnTo>
                  <a:lnTo>
                    <a:pt x="967" y="1993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6" name="Google Shape;96;p6"/>
            <p:cNvSpPr/>
            <p:nvPr/>
          </p:nvSpPr>
          <p:spPr>
            <a:xfrm>
              <a:off x="0" y="1440728"/>
              <a:ext cx="1108403" cy="147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914" y="401"/>
                  </a:moveTo>
                  <a:lnTo>
                    <a:pt x="10975" y="2151"/>
                  </a:lnTo>
                  <a:lnTo>
                    <a:pt x="10928" y="2239"/>
                  </a:lnTo>
                  <a:lnTo>
                    <a:pt x="10928" y="2396"/>
                  </a:lnTo>
                  <a:lnTo>
                    <a:pt x="10951" y="2483"/>
                  </a:lnTo>
                  <a:lnTo>
                    <a:pt x="10998" y="2535"/>
                  </a:lnTo>
                  <a:lnTo>
                    <a:pt x="11067" y="2606"/>
                  </a:lnTo>
                  <a:lnTo>
                    <a:pt x="11137" y="2658"/>
                  </a:lnTo>
                  <a:lnTo>
                    <a:pt x="11230" y="2692"/>
                  </a:lnTo>
                  <a:lnTo>
                    <a:pt x="11322" y="2711"/>
                  </a:lnTo>
                  <a:lnTo>
                    <a:pt x="11416" y="2728"/>
                  </a:lnTo>
                  <a:lnTo>
                    <a:pt x="11416" y="6173"/>
                  </a:lnTo>
                  <a:lnTo>
                    <a:pt x="11322" y="6190"/>
                  </a:lnTo>
                  <a:lnTo>
                    <a:pt x="11230" y="6209"/>
                  </a:lnTo>
                  <a:lnTo>
                    <a:pt x="11137" y="6244"/>
                  </a:lnTo>
                  <a:lnTo>
                    <a:pt x="11067" y="6296"/>
                  </a:lnTo>
                  <a:lnTo>
                    <a:pt x="11020" y="6349"/>
                  </a:lnTo>
                  <a:lnTo>
                    <a:pt x="10975" y="6418"/>
                  </a:lnTo>
                  <a:lnTo>
                    <a:pt x="10951" y="6489"/>
                  </a:lnTo>
                  <a:lnTo>
                    <a:pt x="10928" y="6558"/>
                  </a:lnTo>
                  <a:lnTo>
                    <a:pt x="10951" y="6645"/>
                  </a:lnTo>
                  <a:lnTo>
                    <a:pt x="10975" y="6716"/>
                  </a:lnTo>
                  <a:lnTo>
                    <a:pt x="7053" y="8412"/>
                  </a:lnTo>
                  <a:lnTo>
                    <a:pt x="6961" y="8343"/>
                  </a:lnTo>
                  <a:lnTo>
                    <a:pt x="6868" y="8291"/>
                  </a:lnTo>
                  <a:lnTo>
                    <a:pt x="6751" y="8255"/>
                  </a:lnTo>
                  <a:lnTo>
                    <a:pt x="6496" y="8255"/>
                  </a:lnTo>
                  <a:lnTo>
                    <a:pt x="6380" y="8291"/>
                  </a:lnTo>
                  <a:lnTo>
                    <a:pt x="6288" y="8343"/>
                  </a:lnTo>
                  <a:lnTo>
                    <a:pt x="6194" y="8412"/>
                  </a:lnTo>
                  <a:lnTo>
                    <a:pt x="2274" y="6698"/>
                  </a:lnTo>
                  <a:lnTo>
                    <a:pt x="2297" y="6645"/>
                  </a:lnTo>
                  <a:lnTo>
                    <a:pt x="2297" y="6489"/>
                  </a:lnTo>
                  <a:lnTo>
                    <a:pt x="2274" y="6418"/>
                  </a:lnTo>
                  <a:lnTo>
                    <a:pt x="2227" y="6366"/>
                  </a:lnTo>
                  <a:lnTo>
                    <a:pt x="2089" y="6261"/>
                  </a:lnTo>
                  <a:lnTo>
                    <a:pt x="2019" y="6226"/>
                  </a:lnTo>
                  <a:lnTo>
                    <a:pt x="1925" y="6190"/>
                  </a:lnTo>
                  <a:lnTo>
                    <a:pt x="1834" y="6190"/>
                  </a:lnTo>
                  <a:lnTo>
                    <a:pt x="1834" y="2675"/>
                  </a:lnTo>
                  <a:lnTo>
                    <a:pt x="1925" y="2658"/>
                  </a:lnTo>
                  <a:lnTo>
                    <a:pt x="1995" y="2640"/>
                  </a:lnTo>
                  <a:lnTo>
                    <a:pt x="2064" y="2606"/>
                  </a:lnTo>
                  <a:lnTo>
                    <a:pt x="2136" y="2571"/>
                  </a:lnTo>
                  <a:lnTo>
                    <a:pt x="2180" y="2519"/>
                  </a:lnTo>
                  <a:lnTo>
                    <a:pt x="2227" y="2448"/>
                  </a:lnTo>
                  <a:lnTo>
                    <a:pt x="2250" y="2396"/>
                  </a:lnTo>
                  <a:lnTo>
                    <a:pt x="2250" y="2256"/>
                  </a:lnTo>
                  <a:lnTo>
                    <a:pt x="2227" y="2186"/>
                  </a:lnTo>
                  <a:lnTo>
                    <a:pt x="6333" y="401"/>
                  </a:lnTo>
                  <a:lnTo>
                    <a:pt x="6380" y="454"/>
                  </a:lnTo>
                  <a:lnTo>
                    <a:pt x="6449" y="489"/>
                  </a:lnTo>
                  <a:lnTo>
                    <a:pt x="6543" y="506"/>
                  </a:lnTo>
                  <a:lnTo>
                    <a:pt x="6635" y="524"/>
                  </a:lnTo>
                  <a:lnTo>
                    <a:pt x="6704" y="506"/>
                  </a:lnTo>
                  <a:lnTo>
                    <a:pt x="6798" y="489"/>
                  </a:lnTo>
                  <a:lnTo>
                    <a:pt x="6868" y="454"/>
                  </a:lnTo>
                  <a:lnTo>
                    <a:pt x="6914" y="401"/>
                  </a:lnTo>
                  <a:close/>
                  <a:moveTo>
                    <a:pt x="7031" y="13065"/>
                  </a:moveTo>
                  <a:lnTo>
                    <a:pt x="11090" y="14848"/>
                  </a:lnTo>
                  <a:lnTo>
                    <a:pt x="11067" y="14901"/>
                  </a:lnTo>
                  <a:lnTo>
                    <a:pt x="11067" y="14955"/>
                  </a:lnTo>
                  <a:lnTo>
                    <a:pt x="11090" y="15059"/>
                  </a:lnTo>
                  <a:lnTo>
                    <a:pt x="11161" y="15147"/>
                  </a:lnTo>
                  <a:lnTo>
                    <a:pt x="11275" y="15216"/>
                  </a:lnTo>
                  <a:lnTo>
                    <a:pt x="11416" y="15234"/>
                  </a:lnTo>
                  <a:lnTo>
                    <a:pt x="11416" y="18819"/>
                  </a:lnTo>
                  <a:lnTo>
                    <a:pt x="11322" y="18837"/>
                  </a:lnTo>
                  <a:lnTo>
                    <a:pt x="11230" y="18854"/>
                  </a:lnTo>
                  <a:lnTo>
                    <a:pt x="11161" y="18889"/>
                  </a:lnTo>
                  <a:lnTo>
                    <a:pt x="11090" y="18942"/>
                  </a:lnTo>
                  <a:lnTo>
                    <a:pt x="11045" y="18994"/>
                  </a:lnTo>
                  <a:lnTo>
                    <a:pt x="10998" y="19046"/>
                  </a:lnTo>
                  <a:lnTo>
                    <a:pt x="10975" y="19117"/>
                  </a:lnTo>
                  <a:lnTo>
                    <a:pt x="10975" y="19257"/>
                  </a:lnTo>
                  <a:lnTo>
                    <a:pt x="10998" y="19326"/>
                  </a:lnTo>
                  <a:lnTo>
                    <a:pt x="6984" y="21076"/>
                  </a:lnTo>
                  <a:lnTo>
                    <a:pt x="6914" y="21005"/>
                  </a:lnTo>
                  <a:lnTo>
                    <a:pt x="6845" y="20971"/>
                  </a:lnTo>
                  <a:lnTo>
                    <a:pt x="6729" y="20936"/>
                  </a:lnTo>
                  <a:lnTo>
                    <a:pt x="6635" y="20919"/>
                  </a:lnTo>
                  <a:lnTo>
                    <a:pt x="6519" y="20936"/>
                  </a:lnTo>
                  <a:lnTo>
                    <a:pt x="6427" y="20971"/>
                  </a:lnTo>
                  <a:lnTo>
                    <a:pt x="6333" y="21005"/>
                  </a:lnTo>
                  <a:lnTo>
                    <a:pt x="6264" y="21076"/>
                  </a:lnTo>
                  <a:lnTo>
                    <a:pt x="2158" y="19292"/>
                  </a:lnTo>
                  <a:lnTo>
                    <a:pt x="2180" y="19186"/>
                  </a:lnTo>
                  <a:lnTo>
                    <a:pt x="2180" y="19134"/>
                  </a:lnTo>
                  <a:lnTo>
                    <a:pt x="2158" y="19081"/>
                  </a:lnTo>
                  <a:lnTo>
                    <a:pt x="2089" y="18994"/>
                  </a:lnTo>
                  <a:lnTo>
                    <a:pt x="1972" y="18925"/>
                  </a:lnTo>
                  <a:lnTo>
                    <a:pt x="1834" y="18889"/>
                  </a:lnTo>
                  <a:lnTo>
                    <a:pt x="1834" y="15339"/>
                  </a:lnTo>
                  <a:lnTo>
                    <a:pt x="1925" y="15321"/>
                  </a:lnTo>
                  <a:lnTo>
                    <a:pt x="2019" y="15287"/>
                  </a:lnTo>
                  <a:lnTo>
                    <a:pt x="2158" y="15216"/>
                  </a:lnTo>
                  <a:lnTo>
                    <a:pt x="2227" y="15164"/>
                  </a:lnTo>
                  <a:lnTo>
                    <a:pt x="2274" y="15094"/>
                  </a:lnTo>
                  <a:lnTo>
                    <a:pt x="2297" y="15024"/>
                  </a:lnTo>
                  <a:lnTo>
                    <a:pt x="2297" y="14867"/>
                  </a:lnTo>
                  <a:lnTo>
                    <a:pt x="2250" y="14796"/>
                  </a:lnTo>
                  <a:lnTo>
                    <a:pt x="6219" y="13065"/>
                  </a:lnTo>
                  <a:lnTo>
                    <a:pt x="6288" y="13134"/>
                  </a:lnTo>
                  <a:lnTo>
                    <a:pt x="6380" y="13205"/>
                  </a:lnTo>
                  <a:lnTo>
                    <a:pt x="6496" y="13240"/>
                  </a:lnTo>
                  <a:lnTo>
                    <a:pt x="6635" y="13240"/>
                  </a:lnTo>
                  <a:lnTo>
                    <a:pt x="6751" y="13222"/>
                  </a:lnTo>
                  <a:lnTo>
                    <a:pt x="6868" y="13205"/>
                  </a:lnTo>
                  <a:lnTo>
                    <a:pt x="6961" y="13134"/>
                  </a:lnTo>
                  <a:lnTo>
                    <a:pt x="7031" y="13065"/>
                  </a:lnTo>
                  <a:close/>
                  <a:moveTo>
                    <a:pt x="16729" y="13082"/>
                  </a:moveTo>
                  <a:lnTo>
                    <a:pt x="20719" y="14815"/>
                  </a:lnTo>
                  <a:lnTo>
                    <a:pt x="20696" y="14884"/>
                  </a:lnTo>
                  <a:lnTo>
                    <a:pt x="20696" y="15007"/>
                  </a:lnTo>
                  <a:lnTo>
                    <a:pt x="20719" y="15076"/>
                  </a:lnTo>
                  <a:lnTo>
                    <a:pt x="20743" y="15128"/>
                  </a:lnTo>
                  <a:lnTo>
                    <a:pt x="20813" y="15181"/>
                  </a:lnTo>
                  <a:lnTo>
                    <a:pt x="20858" y="15216"/>
                  </a:lnTo>
                  <a:lnTo>
                    <a:pt x="20929" y="15251"/>
                  </a:lnTo>
                  <a:lnTo>
                    <a:pt x="20998" y="15268"/>
                  </a:lnTo>
                  <a:lnTo>
                    <a:pt x="21090" y="15287"/>
                  </a:lnTo>
                  <a:lnTo>
                    <a:pt x="21090" y="18837"/>
                  </a:lnTo>
                  <a:lnTo>
                    <a:pt x="20998" y="18854"/>
                  </a:lnTo>
                  <a:lnTo>
                    <a:pt x="20929" y="18872"/>
                  </a:lnTo>
                  <a:lnTo>
                    <a:pt x="20858" y="18906"/>
                  </a:lnTo>
                  <a:lnTo>
                    <a:pt x="20788" y="18958"/>
                  </a:lnTo>
                  <a:lnTo>
                    <a:pt x="20743" y="19012"/>
                  </a:lnTo>
                  <a:lnTo>
                    <a:pt x="20696" y="19065"/>
                  </a:lnTo>
                  <a:lnTo>
                    <a:pt x="20672" y="19117"/>
                  </a:lnTo>
                  <a:lnTo>
                    <a:pt x="20672" y="19257"/>
                  </a:lnTo>
                  <a:lnTo>
                    <a:pt x="20696" y="19309"/>
                  </a:lnTo>
                  <a:lnTo>
                    <a:pt x="16613" y="21093"/>
                  </a:lnTo>
                  <a:lnTo>
                    <a:pt x="16544" y="21040"/>
                  </a:lnTo>
                  <a:lnTo>
                    <a:pt x="16474" y="21005"/>
                  </a:lnTo>
                  <a:lnTo>
                    <a:pt x="16381" y="20988"/>
                  </a:lnTo>
                  <a:lnTo>
                    <a:pt x="16289" y="20971"/>
                  </a:lnTo>
                  <a:lnTo>
                    <a:pt x="16195" y="20988"/>
                  </a:lnTo>
                  <a:lnTo>
                    <a:pt x="16126" y="21005"/>
                  </a:lnTo>
                  <a:lnTo>
                    <a:pt x="16032" y="21040"/>
                  </a:lnTo>
                  <a:lnTo>
                    <a:pt x="15987" y="21093"/>
                  </a:lnTo>
                  <a:lnTo>
                    <a:pt x="11903" y="19326"/>
                  </a:lnTo>
                  <a:lnTo>
                    <a:pt x="11948" y="19257"/>
                  </a:lnTo>
                  <a:lnTo>
                    <a:pt x="11948" y="19117"/>
                  </a:lnTo>
                  <a:lnTo>
                    <a:pt x="11903" y="19046"/>
                  </a:lnTo>
                  <a:lnTo>
                    <a:pt x="11879" y="18994"/>
                  </a:lnTo>
                  <a:lnTo>
                    <a:pt x="11763" y="18906"/>
                  </a:lnTo>
                  <a:lnTo>
                    <a:pt x="11671" y="18872"/>
                  </a:lnTo>
                  <a:lnTo>
                    <a:pt x="11602" y="18837"/>
                  </a:lnTo>
                  <a:lnTo>
                    <a:pt x="11508" y="18819"/>
                  </a:lnTo>
                  <a:lnTo>
                    <a:pt x="11508" y="15234"/>
                  </a:lnTo>
                  <a:lnTo>
                    <a:pt x="11646" y="15216"/>
                  </a:lnTo>
                  <a:lnTo>
                    <a:pt x="11740" y="15147"/>
                  </a:lnTo>
                  <a:lnTo>
                    <a:pt x="11832" y="15059"/>
                  </a:lnTo>
                  <a:lnTo>
                    <a:pt x="11857" y="14955"/>
                  </a:lnTo>
                  <a:lnTo>
                    <a:pt x="11832" y="14901"/>
                  </a:lnTo>
                  <a:lnTo>
                    <a:pt x="11810" y="14848"/>
                  </a:lnTo>
                  <a:lnTo>
                    <a:pt x="15846" y="13082"/>
                  </a:lnTo>
                  <a:lnTo>
                    <a:pt x="16032" y="13222"/>
                  </a:lnTo>
                  <a:lnTo>
                    <a:pt x="16172" y="13257"/>
                  </a:lnTo>
                  <a:lnTo>
                    <a:pt x="16289" y="13274"/>
                  </a:lnTo>
                  <a:lnTo>
                    <a:pt x="16427" y="13257"/>
                  </a:lnTo>
                  <a:lnTo>
                    <a:pt x="16544" y="13222"/>
                  </a:lnTo>
                  <a:lnTo>
                    <a:pt x="16660" y="13153"/>
                  </a:lnTo>
                  <a:lnTo>
                    <a:pt x="16729" y="13082"/>
                  </a:lnTo>
                  <a:close/>
                  <a:moveTo>
                    <a:pt x="6566" y="0"/>
                  </a:moveTo>
                  <a:lnTo>
                    <a:pt x="6496" y="17"/>
                  </a:lnTo>
                  <a:lnTo>
                    <a:pt x="6380" y="69"/>
                  </a:lnTo>
                  <a:lnTo>
                    <a:pt x="6311" y="157"/>
                  </a:lnTo>
                  <a:lnTo>
                    <a:pt x="6288" y="209"/>
                  </a:lnTo>
                  <a:lnTo>
                    <a:pt x="6288" y="332"/>
                  </a:lnTo>
                  <a:lnTo>
                    <a:pt x="2180" y="2133"/>
                  </a:lnTo>
                  <a:lnTo>
                    <a:pt x="2111" y="2063"/>
                  </a:lnTo>
                  <a:lnTo>
                    <a:pt x="2019" y="2011"/>
                  </a:lnTo>
                  <a:lnTo>
                    <a:pt x="1903" y="1976"/>
                  </a:lnTo>
                  <a:lnTo>
                    <a:pt x="1670" y="1976"/>
                  </a:lnTo>
                  <a:lnTo>
                    <a:pt x="1579" y="2011"/>
                  </a:lnTo>
                  <a:lnTo>
                    <a:pt x="1485" y="2063"/>
                  </a:lnTo>
                  <a:lnTo>
                    <a:pt x="1416" y="2116"/>
                  </a:lnTo>
                  <a:lnTo>
                    <a:pt x="0" y="1504"/>
                  </a:lnTo>
                  <a:lnTo>
                    <a:pt x="0" y="1591"/>
                  </a:lnTo>
                  <a:lnTo>
                    <a:pt x="1369" y="2186"/>
                  </a:lnTo>
                  <a:lnTo>
                    <a:pt x="1322" y="2256"/>
                  </a:lnTo>
                  <a:lnTo>
                    <a:pt x="1322" y="2396"/>
                  </a:lnTo>
                  <a:lnTo>
                    <a:pt x="1346" y="2448"/>
                  </a:lnTo>
                  <a:lnTo>
                    <a:pt x="1393" y="2519"/>
                  </a:lnTo>
                  <a:lnTo>
                    <a:pt x="1438" y="2571"/>
                  </a:lnTo>
                  <a:lnTo>
                    <a:pt x="1507" y="2606"/>
                  </a:lnTo>
                  <a:lnTo>
                    <a:pt x="1579" y="2640"/>
                  </a:lnTo>
                  <a:lnTo>
                    <a:pt x="1670" y="2658"/>
                  </a:lnTo>
                  <a:lnTo>
                    <a:pt x="1740" y="2675"/>
                  </a:lnTo>
                  <a:lnTo>
                    <a:pt x="1740" y="6190"/>
                  </a:lnTo>
                  <a:lnTo>
                    <a:pt x="1648" y="6190"/>
                  </a:lnTo>
                  <a:lnTo>
                    <a:pt x="1554" y="6226"/>
                  </a:lnTo>
                  <a:lnTo>
                    <a:pt x="1485" y="6261"/>
                  </a:lnTo>
                  <a:lnTo>
                    <a:pt x="1416" y="6313"/>
                  </a:lnTo>
                  <a:lnTo>
                    <a:pt x="1322" y="6418"/>
                  </a:lnTo>
                  <a:lnTo>
                    <a:pt x="1299" y="6489"/>
                  </a:lnTo>
                  <a:lnTo>
                    <a:pt x="1277" y="6558"/>
                  </a:lnTo>
                  <a:lnTo>
                    <a:pt x="1299" y="6645"/>
                  </a:lnTo>
                  <a:lnTo>
                    <a:pt x="1322" y="6716"/>
                  </a:lnTo>
                  <a:lnTo>
                    <a:pt x="0" y="7276"/>
                  </a:lnTo>
                  <a:lnTo>
                    <a:pt x="0" y="7363"/>
                  </a:lnTo>
                  <a:lnTo>
                    <a:pt x="1369" y="6768"/>
                  </a:lnTo>
                  <a:lnTo>
                    <a:pt x="1438" y="6838"/>
                  </a:lnTo>
                  <a:lnTo>
                    <a:pt x="1532" y="6908"/>
                  </a:lnTo>
                  <a:lnTo>
                    <a:pt x="1670" y="6944"/>
                  </a:lnTo>
                  <a:lnTo>
                    <a:pt x="1925" y="6944"/>
                  </a:lnTo>
                  <a:lnTo>
                    <a:pt x="2042" y="6908"/>
                  </a:lnTo>
                  <a:lnTo>
                    <a:pt x="2227" y="6768"/>
                  </a:lnTo>
                  <a:lnTo>
                    <a:pt x="6148" y="8483"/>
                  </a:lnTo>
                  <a:lnTo>
                    <a:pt x="6125" y="8552"/>
                  </a:lnTo>
                  <a:lnTo>
                    <a:pt x="6103" y="8640"/>
                  </a:lnTo>
                  <a:lnTo>
                    <a:pt x="6125" y="8710"/>
                  </a:lnTo>
                  <a:lnTo>
                    <a:pt x="6148" y="8780"/>
                  </a:lnTo>
                  <a:lnTo>
                    <a:pt x="6194" y="8850"/>
                  </a:lnTo>
                  <a:lnTo>
                    <a:pt x="6241" y="8903"/>
                  </a:lnTo>
                  <a:lnTo>
                    <a:pt x="6311" y="8955"/>
                  </a:lnTo>
                  <a:lnTo>
                    <a:pt x="6405" y="8990"/>
                  </a:lnTo>
                  <a:lnTo>
                    <a:pt x="6474" y="9007"/>
                  </a:lnTo>
                  <a:lnTo>
                    <a:pt x="6590" y="9024"/>
                  </a:lnTo>
                  <a:lnTo>
                    <a:pt x="6590" y="12522"/>
                  </a:lnTo>
                  <a:lnTo>
                    <a:pt x="6496" y="12541"/>
                  </a:lnTo>
                  <a:lnTo>
                    <a:pt x="6405" y="12557"/>
                  </a:lnTo>
                  <a:lnTo>
                    <a:pt x="6333" y="12593"/>
                  </a:lnTo>
                  <a:lnTo>
                    <a:pt x="6264" y="12628"/>
                  </a:lnTo>
                  <a:lnTo>
                    <a:pt x="6219" y="12680"/>
                  </a:lnTo>
                  <a:lnTo>
                    <a:pt x="6172" y="12750"/>
                  </a:lnTo>
                  <a:lnTo>
                    <a:pt x="6148" y="12802"/>
                  </a:lnTo>
                  <a:lnTo>
                    <a:pt x="6148" y="12942"/>
                  </a:lnTo>
                  <a:lnTo>
                    <a:pt x="6172" y="13013"/>
                  </a:lnTo>
                  <a:lnTo>
                    <a:pt x="2205" y="14727"/>
                  </a:lnTo>
                  <a:lnTo>
                    <a:pt x="2136" y="14656"/>
                  </a:lnTo>
                  <a:lnTo>
                    <a:pt x="2042" y="14604"/>
                  </a:lnTo>
                  <a:lnTo>
                    <a:pt x="1925" y="14569"/>
                  </a:lnTo>
                  <a:lnTo>
                    <a:pt x="1670" y="14569"/>
                  </a:lnTo>
                  <a:lnTo>
                    <a:pt x="1554" y="14604"/>
                  </a:lnTo>
                  <a:lnTo>
                    <a:pt x="1438" y="14656"/>
                  </a:lnTo>
                  <a:lnTo>
                    <a:pt x="1369" y="14727"/>
                  </a:lnTo>
                  <a:lnTo>
                    <a:pt x="0" y="14132"/>
                  </a:lnTo>
                  <a:lnTo>
                    <a:pt x="0" y="14220"/>
                  </a:lnTo>
                  <a:lnTo>
                    <a:pt x="1322" y="14796"/>
                  </a:lnTo>
                  <a:lnTo>
                    <a:pt x="1299" y="14867"/>
                  </a:lnTo>
                  <a:lnTo>
                    <a:pt x="1277" y="14955"/>
                  </a:lnTo>
                  <a:lnTo>
                    <a:pt x="1299" y="15024"/>
                  </a:lnTo>
                  <a:lnTo>
                    <a:pt x="1322" y="15094"/>
                  </a:lnTo>
                  <a:lnTo>
                    <a:pt x="1369" y="15164"/>
                  </a:lnTo>
                  <a:lnTo>
                    <a:pt x="1416" y="15216"/>
                  </a:lnTo>
                  <a:lnTo>
                    <a:pt x="1485" y="15251"/>
                  </a:lnTo>
                  <a:lnTo>
                    <a:pt x="1554" y="15304"/>
                  </a:lnTo>
                  <a:lnTo>
                    <a:pt x="1648" y="15321"/>
                  </a:lnTo>
                  <a:lnTo>
                    <a:pt x="1740" y="15339"/>
                  </a:lnTo>
                  <a:lnTo>
                    <a:pt x="1740" y="18889"/>
                  </a:lnTo>
                  <a:lnTo>
                    <a:pt x="1601" y="18925"/>
                  </a:lnTo>
                  <a:lnTo>
                    <a:pt x="1485" y="18994"/>
                  </a:lnTo>
                  <a:lnTo>
                    <a:pt x="1416" y="19081"/>
                  </a:lnTo>
                  <a:lnTo>
                    <a:pt x="1393" y="19134"/>
                  </a:lnTo>
                  <a:lnTo>
                    <a:pt x="1393" y="19186"/>
                  </a:lnTo>
                  <a:lnTo>
                    <a:pt x="1416" y="19292"/>
                  </a:lnTo>
                  <a:lnTo>
                    <a:pt x="0" y="19904"/>
                  </a:lnTo>
                  <a:lnTo>
                    <a:pt x="0" y="19992"/>
                  </a:lnTo>
                  <a:lnTo>
                    <a:pt x="1462" y="19361"/>
                  </a:lnTo>
                  <a:lnTo>
                    <a:pt x="1532" y="19414"/>
                  </a:lnTo>
                  <a:lnTo>
                    <a:pt x="1601" y="19449"/>
                  </a:lnTo>
                  <a:lnTo>
                    <a:pt x="1693" y="19484"/>
                  </a:lnTo>
                  <a:lnTo>
                    <a:pt x="1903" y="19484"/>
                  </a:lnTo>
                  <a:lnTo>
                    <a:pt x="1972" y="19449"/>
                  </a:lnTo>
                  <a:lnTo>
                    <a:pt x="2064" y="19414"/>
                  </a:lnTo>
                  <a:lnTo>
                    <a:pt x="2136" y="19344"/>
                  </a:lnTo>
                  <a:lnTo>
                    <a:pt x="6219" y="21128"/>
                  </a:lnTo>
                  <a:lnTo>
                    <a:pt x="6194" y="21199"/>
                  </a:lnTo>
                  <a:lnTo>
                    <a:pt x="6172" y="21268"/>
                  </a:lnTo>
                  <a:lnTo>
                    <a:pt x="6194" y="21339"/>
                  </a:lnTo>
                  <a:lnTo>
                    <a:pt x="6219" y="21391"/>
                  </a:lnTo>
                  <a:lnTo>
                    <a:pt x="6264" y="21460"/>
                  </a:lnTo>
                  <a:lnTo>
                    <a:pt x="6380" y="21548"/>
                  </a:lnTo>
                  <a:lnTo>
                    <a:pt x="6449" y="21583"/>
                  </a:lnTo>
                  <a:lnTo>
                    <a:pt x="6543" y="21600"/>
                  </a:lnTo>
                  <a:lnTo>
                    <a:pt x="6704" y="21600"/>
                  </a:lnTo>
                  <a:lnTo>
                    <a:pt x="6798" y="21583"/>
                  </a:lnTo>
                  <a:lnTo>
                    <a:pt x="6868" y="21548"/>
                  </a:lnTo>
                  <a:lnTo>
                    <a:pt x="6937" y="21495"/>
                  </a:lnTo>
                  <a:lnTo>
                    <a:pt x="7006" y="21460"/>
                  </a:lnTo>
                  <a:lnTo>
                    <a:pt x="7031" y="21391"/>
                  </a:lnTo>
                  <a:lnTo>
                    <a:pt x="7053" y="21339"/>
                  </a:lnTo>
                  <a:lnTo>
                    <a:pt x="7076" y="21268"/>
                  </a:lnTo>
                  <a:lnTo>
                    <a:pt x="7053" y="21199"/>
                  </a:lnTo>
                  <a:lnTo>
                    <a:pt x="7031" y="21128"/>
                  </a:lnTo>
                  <a:lnTo>
                    <a:pt x="11045" y="19397"/>
                  </a:lnTo>
                  <a:lnTo>
                    <a:pt x="11114" y="19466"/>
                  </a:lnTo>
                  <a:lnTo>
                    <a:pt x="11230" y="19520"/>
                  </a:lnTo>
                  <a:lnTo>
                    <a:pt x="11347" y="19553"/>
                  </a:lnTo>
                  <a:lnTo>
                    <a:pt x="11577" y="19553"/>
                  </a:lnTo>
                  <a:lnTo>
                    <a:pt x="11693" y="19520"/>
                  </a:lnTo>
                  <a:lnTo>
                    <a:pt x="11879" y="19380"/>
                  </a:lnTo>
                  <a:lnTo>
                    <a:pt x="15940" y="21163"/>
                  </a:lnTo>
                  <a:lnTo>
                    <a:pt x="15918" y="21216"/>
                  </a:lnTo>
                  <a:lnTo>
                    <a:pt x="15918" y="21320"/>
                  </a:lnTo>
                  <a:lnTo>
                    <a:pt x="15962" y="21425"/>
                  </a:lnTo>
                  <a:lnTo>
                    <a:pt x="16009" y="21479"/>
                  </a:lnTo>
                  <a:lnTo>
                    <a:pt x="16079" y="21512"/>
                  </a:lnTo>
                  <a:lnTo>
                    <a:pt x="16148" y="21531"/>
                  </a:lnTo>
                  <a:lnTo>
                    <a:pt x="16217" y="21548"/>
                  </a:lnTo>
                  <a:lnTo>
                    <a:pt x="16381" y="21548"/>
                  </a:lnTo>
                  <a:lnTo>
                    <a:pt x="16450" y="21531"/>
                  </a:lnTo>
                  <a:lnTo>
                    <a:pt x="16519" y="21512"/>
                  </a:lnTo>
                  <a:lnTo>
                    <a:pt x="16566" y="21479"/>
                  </a:lnTo>
                  <a:lnTo>
                    <a:pt x="16613" y="21425"/>
                  </a:lnTo>
                  <a:lnTo>
                    <a:pt x="16660" y="21372"/>
                  </a:lnTo>
                  <a:lnTo>
                    <a:pt x="16682" y="21320"/>
                  </a:lnTo>
                  <a:lnTo>
                    <a:pt x="16682" y="21216"/>
                  </a:lnTo>
                  <a:lnTo>
                    <a:pt x="16660" y="21163"/>
                  </a:lnTo>
                  <a:lnTo>
                    <a:pt x="20743" y="19380"/>
                  </a:lnTo>
                  <a:lnTo>
                    <a:pt x="20813" y="19449"/>
                  </a:lnTo>
                  <a:lnTo>
                    <a:pt x="20904" y="19501"/>
                  </a:lnTo>
                  <a:lnTo>
                    <a:pt x="20998" y="19537"/>
                  </a:lnTo>
                  <a:lnTo>
                    <a:pt x="21229" y="19537"/>
                  </a:lnTo>
                  <a:lnTo>
                    <a:pt x="21300" y="19520"/>
                  </a:lnTo>
                  <a:lnTo>
                    <a:pt x="21392" y="19484"/>
                  </a:lnTo>
                  <a:lnTo>
                    <a:pt x="21461" y="19432"/>
                  </a:lnTo>
                  <a:lnTo>
                    <a:pt x="21508" y="19380"/>
                  </a:lnTo>
                  <a:lnTo>
                    <a:pt x="21555" y="19326"/>
                  </a:lnTo>
                  <a:lnTo>
                    <a:pt x="21578" y="19257"/>
                  </a:lnTo>
                  <a:lnTo>
                    <a:pt x="21600" y="19186"/>
                  </a:lnTo>
                  <a:lnTo>
                    <a:pt x="21578" y="19117"/>
                  </a:lnTo>
                  <a:lnTo>
                    <a:pt x="21555" y="19065"/>
                  </a:lnTo>
                  <a:lnTo>
                    <a:pt x="21531" y="19012"/>
                  </a:lnTo>
                  <a:lnTo>
                    <a:pt x="21461" y="18958"/>
                  </a:lnTo>
                  <a:lnTo>
                    <a:pt x="21414" y="18906"/>
                  </a:lnTo>
                  <a:lnTo>
                    <a:pt x="21345" y="18889"/>
                  </a:lnTo>
                  <a:lnTo>
                    <a:pt x="21253" y="18854"/>
                  </a:lnTo>
                  <a:lnTo>
                    <a:pt x="21184" y="18837"/>
                  </a:lnTo>
                  <a:lnTo>
                    <a:pt x="21184" y="15287"/>
                  </a:lnTo>
                  <a:lnTo>
                    <a:pt x="21253" y="15268"/>
                  </a:lnTo>
                  <a:lnTo>
                    <a:pt x="21323" y="15251"/>
                  </a:lnTo>
                  <a:lnTo>
                    <a:pt x="21392" y="15216"/>
                  </a:lnTo>
                  <a:lnTo>
                    <a:pt x="21508" y="15128"/>
                  </a:lnTo>
                  <a:lnTo>
                    <a:pt x="21531" y="15076"/>
                  </a:lnTo>
                  <a:lnTo>
                    <a:pt x="21555" y="15007"/>
                  </a:lnTo>
                  <a:lnTo>
                    <a:pt x="21578" y="14955"/>
                  </a:lnTo>
                  <a:lnTo>
                    <a:pt x="21555" y="14884"/>
                  </a:lnTo>
                  <a:lnTo>
                    <a:pt x="21531" y="14815"/>
                  </a:lnTo>
                  <a:lnTo>
                    <a:pt x="21486" y="14761"/>
                  </a:lnTo>
                  <a:lnTo>
                    <a:pt x="21439" y="14709"/>
                  </a:lnTo>
                  <a:lnTo>
                    <a:pt x="21370" y="14675"/>
                  </a:lnTo>
                  <a:lnTo>
                    <a:pt x="21300" y="14639"/>
                  </a:lnTo>
                  <a:lnTo>
                    <a:pt x="21206" y="14621"/>
                  </a:lnTo>
                  <a:lnTo>
                    <a:pt x="21021" y="14621"/>
                  </a:lnTo>
                  <a:lnTo>
                    <a:pt x="20929" y="14656"/>
                  </a:lnTo>
                  <a:lnTo>
                    <a:pt x="20835" y="14709"/>
                  </a:lnTo>
                  <a:lnTo>
                    <a:pt x="20766" y="14761"/>
                  </a:lnTo>
                  <a:lnTo>
                    <a:pt x="16774" y="13029"/>
                  </a:lnTo>
                  <a:lnTo>
                    <a:pt x="16799" y="12960"/>
                  </a:lnTo>
                  <a:lnTo>
                    <a:pt x="16799" y="12802"/>
                  </a:lnTo>
                  <a:lnTo>
                    <a:pt x="16774" y="12733"/>
                  </a:lnTo>
                  <a:lnTo>
                    <a:pt x="16729" y="12662"/>
                  </a:lnTo>
                  <a:lnTo>
                    <a:pt x="16660" y="12610"/>
                  </a:lnTo>
                  <a:lnTo>
                    <a:pt x="16589" y="12557"/>
                  </a:lnTo>
                  <a:lnTo>
                    <a:pt x="16497" y="12522"/>
                  </a:lnTo>
                  <a:lnTo>
                    <a:pt x="16403" y="12505"/>
                  </a:lnTo>
                  <a:lnTo>
                    <a:pt x="16289" y="12488"/>
                  </a:lnTo>
                  <a:lnTo>
                    <a:pt x="16195" y="12505"/>
                  </a:lnTo>
                  <a:lnTo>
                    <a:pt x="16103" y="12522"/>
                  </a:lnTo>
                  <a:lnTo>
                    <a:pt x="16009" y="12557"/>
                  </a:lnTo>
                  <a:lnTo>
                    <a:pt x="15871" y="12662"/>
                  </a:lnTo>
                  <a:lnTo>
                    <a:pt x="15824" y="12733"/>
                  </a:lnTo>
                  <a:lnTo>
                    <a:pt x="15777" y="12802"/>
                  </a:lnTo>
                  <a:lnTo>
                    <a:pt x="15777" y="12960"/>
                  </a:lnTo>
                  <a:lnTo>
                    <a:pt x="15824" y="13029"/>
                  </a:lnTo>
                  <a:lnTo>
                    <a:pt x="11787" y="14779"/>
                  </a:lnTo>
                  <a:lnTo>
                    <a:pt x="11718" y="14727"/>
                  </a:lnTo>
                  <a:lnTo>
                    <a:pt x="11646" y="14692"/>
                  </a:lnTo>
                  <a:lnTo>
                    <a:pt x="11555" y="14675"/>
                  </a:lnTo>
                  <a:lnTo>
                    <a:pt x="11461" y="14656"/>
                  </a:lnTo>
                  <a:lnTo>
                    <a:pt x="11369" y="14675"/>
                  </a:lnTo>
                  <a:lnTo>
                    <a:pt x="11275" y="14692"/>
                  </a:lnTo>
                  <a:lnTo>
                    <a:pt x="11206" y="14727"/>
                  </a:lnTo>
                  <a:lnTo>
                    <a:pt x="11137" y="14779"/>
                  </a:lnTo>
                  <a:lnTo>
                    <a:pt x="7076" y="13013"/>
                  </a:lnTo>
                  <a:lnTo>
                    <a:pt x="7100" y="12942"/>
                  </a:lnTo>
                  <a:lnTo>
                    <a:pt x="7100" y="12802"/>
                  </a:lnTo>
                  <a:lnTo>
                    <a:pt x="7076" y="12750"/>
                  </a:lnTo>
                  <a:lnTo>
                    <a:pt x="7031" y="12680"/>
                  </a:lnTo>
                  <a:lnTo>
                    <a:pt x="6984" y="12628"/>
                  </a:lnTo>
                  <a:lnTo>
                    <a:pt x="6845" y="12557"/>
                  </a:lnTo>
                  <a:lnTo>
                    <a:pt x="6751" y="12541"/>
                  </a:lnTo>
                  <a:lnTo>
                    <a:pt x="6682" y="12522"/>
                  </a:lnTo>
                  <a:lnTo>
                    <a:pt x="6682" y="9024"/>
                  </a:lnTo>
                  <a:lnTo>
                    <a:pt x="6776" y="9007"/>
                  </a:lnTo>
                  <a:lnTo>
                    <a:pt x="6868" y="8990"/>
                  </a:lnTo>
                  <a:lnTo>
                    <a:pt x="6937" y="8955"/>
                  </a:lnTo>
                  <a:lnTo>
                    <a:pt x="7006" y="8903"/>
                  </a:lnTo>
                  <a:lnTo>
                    <a:pt x="7053" y="8850"/>
                  </a:lnTo>
                  <a:lnTo>
                    <a:pt x="7100" y="8780"/>
                  </a:lnTo>
                  <a:lnTo>
                    <a:pt x="7122" y="8710"/>
                  </a:lnTo>
                  <a:lnTo>
                    <a:pt x="7147" y="8640"/>
                  </a:lnTo>
                  <a:lnTo>
                    <a:pt x="7122" y="8552"/>
                  </a:lnTo>
                  <a:lnTo>
                    <a:pt x="7100" y="8483"/>
                  </a:lnTo>
                  <a:lnTo>
                    <a:pt x="11020" y="6785"/>
                  </a:lnTo>
                  <a:lnTo>
                    <a:pt x="11090" y="6856"/>
                  </a:lnTo>
                  <a:lnTo>
                    <a:pt x="11206" y="6908"/>
                  </a:lnTo>
                  <a:lnTo>
                    <a:pt x="11322" y="6944"/>
                  </a:lnTo>
                  <a:lnTo>
                    <a:pt x="11461" y="6961"/>
                  </a:lnTo>
                  <a:lnTo>
                    <a:pt x="11555" y="6961"/>
                  </a:lnTo>
                  <a:lnTo>
                    <a:pt x="11671" y="6925"/>
                  </a:lnTo>
                  <a:lnTo>
                    <a:pt x="11763" y="6890"/>
                  </a:lnTo>
                  <a:lnTo>
                    <a:pt x="11832" y="6856"/>
                  </a:lnTo>
                  <a:lnTo>
                    <a:pt x="11903" y="6785"/>
                  </a:lnTo>
                  <a:lnTo>
                    <a:pt x="11948" y="6716"/>
                  </a:lnTo>
                  <a:lnTo>
                    <a:pt x="11973" y="6645"/>
                  </a:lnTo>
                  <a:lnTo>
                    <a:pt x="11995" y="6558"/>
                  </a:lnTo>
                  <a:lnTo>
                    <a:pt x="11973" y="6489"/>
                  </a:lnTo>
                  <a:lnTo>
                    <a:pt x="11948" y="6418"/>
                  </a:lnTo>
                  <a:lnTo>
                    <a:pt x="11903" y="6349"/>
                  </a:lnTo>
                  <a:lnTo>
                    <a:pt x="11857" y="6296"/>
                  </a:lnTo>
                  <a:lnTo>
                    <a:pt x="11787" y="6244"/>
                  </a:lnTo>
                  <a:lnTo>
                    <a:pt x="11693" y="6209"/>
                  </a:lnTo>
                  <a:lnTo>
                    <a:pt x="11602" y="6190"/>
                  </a:lnTo>
                  <a:lnTo>
                    <a:pt x="11508" y="6173"/>
                  </a:lnTo>
                  <a:lnTo>
                    <a:pt x="11508" y="2728"/>
                  </a:lnTo>
                  <a:lnTo>
                    <a:pt x="11602" y="2711"/>
                  </a:lnTo>
                  <a:lnTo>
                    <a:pt x="11693" y="2692"/>
                  </a:lnTo>
                  <a:lnTo>
                    <a:pt x="11787" y="2658"/>
                  </a:lnTo>
                  <a:lnTo>
                    <a:pt x="11857" y="2606"/>
                  </a:lnTo>
                  <a:lnTo>
                    <a:pt x="11926" y="2535"/>
                  </a:lnTo>
                  <a:lnTo>
                    <a:pt x="11948" y="2483"/>
                  </a:lnTo>
                  <a:lnTo>
                    <a:pt x="11995" y="2396"/>
                  </a:lnTo>
                  <a:lnTo>
                    <a:pt x="11995" y="2239"/>
                  </a:lnTo>
                  <a:lnTo>
                    <a:pt x="11948" y="2168"/>
                  </a:lnTo>
                  <a:lnTo>
                    <a:pt x="11903" y="2099"/>
                  </a:lnTo>
                  <a:lnTo>
                    <a:pt x="11832" y="2047"/>
                  </a:lnTo>
                  <a:lnTo>
                    <a:pt x="11763" y="1993"/>
                  </a:lnTo>
                  <a:lnTo>
                    <a:pt x="11671" y="1959"/>
                  </a:lnTo>
                  <a:lnTo>
                    <a:pt x="11577" y="1924"/>
                  </a:lnTo>
                  <a:lnTo>
                    <a:pt x="11461" y="1924"/>
                  </a:lnTo>
                  <a:lnTo>
                    <a:pt x="11322" y="1940"/>
                  </a:lnTo>
                  <a:lnTo>
                    <a:pt x="11206" y="1976"/>
                  </a:lnTo>
                  <a:lnTo>
                    <a:pt x="11090" y="2028"/>
                  </a:lnTo>
                  <a:lnTo>
                    <a:pt x="11020" y="2099"/>
                  </a:lnTo>
                  <a:lnTo>
                    <a:pt x="6961" y="332"/>
                  </a:lnTo>
                  <a:lnTo>
                    <a:pt x="6984" y="261"/>
                  </a:lnTo>
                  <a:lnTo>
                    <a:pt x="6961" y="209"/>
                  </a:lnTo>
                  <a:lnTo>
                    <a:pt x="6937" y="157"/>
                  </a:lnTo>
                  <a:lnTo>
                    <a:pt x="6868" y="69"/>
                  </a:lnTo>
                  <a:lnTo>
                    <a:pt x="6751" y="17"/>
                  </a:lnTo>
                  <a:lnTo>
                    <a:pt x="670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7" name="Google Shape;97;p6"/>
            <p:cNvSpPr/>
            <p:nvPr/>
          </p:nvSpPr>
          <p:spPr>
            <a:xfrm>
              <a:off x="7021103" y="4871996"/>
              <a:ext cx="1027498" cy="2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80" y="0"/>
                  </a:moveTo>
                  <a:lnTo>
                    <a:pt x="5481" y="100"/>
                  </a:lnTo>
                  <a:lnTo>
                    <a:pt x="5406" y="192"/>
                  </a:lnTo>
                  <a:lnTo>
                    <a:pt x="5305" y="383"/>
                  </a:lnTo>
                  <a:lnTo>
                    <a:pt x="5256" y="575"/>
                  </a:lnTo>
                  <a:lnTo>
                    <a:pt x="5179" y="858"/>
                  </a:lnTo>
                  <a:lnTo>
                    <a:pt x="5131" y="1141"/>
                  </a:lnTo>
                  <a:lnTo>
                    <a:pt x="5105" y="1515"/>
                  </a:lnTo>
                  <a:lnTo>
                    <a:pt x="5105" y="2182"/>
                  </a:lnTo>
                  <a:lnTo>
                    <a:pt x="5131" y="2565"/>
                  </a:lnTo>
                  <a:lnTo>
                    <a:pt x="675" y="12315"/>
                  </a:lnTo>
                  <a:lnTo>
                    <a:pt x="625" y="12032"/>
                  </a:lnTo>
                  <a:lnTo>
                    <a:pt x="550" y="11841"/>
                  </a:lnTo>
                  <a:lnTo>
                    <a:pt x="475" y="11749"/>
                  </a:lnTo>
                  <a:lnTo>
                    <a:pt x="374" y="11658"/>
                  </a:lnTo>
                  <a:lnTo>
                    <a:pt x="299" y="11749"/>
                  </a:lnTo>
                  <a:lnTo>
                    <a:pt x="224" y="11749"/>
                  </a:lnTo>
                  <a:lnTo>
                    <a:pt x="99" y="12124"/>
                  </a:lnTo>
                  <a:lnTo>
                    <a:pt x="24" y="12507"/>
                  </a:lnTo>
                  <a:lnTo>
                    <a:pt x="0" y="12790"/>
                  </a:lnTo>
                  <a:lnTo>
                    <a:pt x="0" y="13073"/>
                  </a:lnTo>
                  <a:lnTo>
                    <a:pt x="24" y="13548"/>
                  </a:lnTo>
                  <a:lnTo>
                    <a:pt x="99" y="14023"/>
                  </a:lnTo>
                  <a:lnTo>
                    <a:pt x="200" y="14306"/>
                  </a:lnTo>
                  <a:lnTo>
                    <a:pt x="326" y="14497"/>
                  </a:lnTo>
                  <a:lnTo>
                    <a:pt x="326" y="21600"/>
                  </a:lnTo>
                  <a:lnTo>
                    <a:pt x="425" y="21600"/>
                  </a:lnTo>
                  <a:lnTo>
                    <a:pt x="425" y="14497"/>
                  </a:lnTo>
                  <a:lnTo>
                    <a:pt x="550" y="14306"/>
                  </a:lnTo>
                  <a:lnTo>
                    <a:pt x="649" y="14023"/>
                  </a:lnTo>
                  <a:lnTo>
                    <a:pt x="726" y="13548"/>
                  </a:lnTo>
                  <a:lnTo>
                    <a:pt x="750" y="13073"/>
                  </a:lnTo>
                  <a:lnTo>
                    <a:pt x="726" y="12599"/>
                  </a:lnTo>
                  <a:lnTo>
                    <a:pt x="5179" y="2848"/>
                  </a:lnTo>
                  <a:lnTo>
                    <a:pt x="5256" y="3223"/>
                  </a:lnTo>
                  <a:lnTo>
                    <a:pt x="5355" y="3506"/>
                  </a:lnTo>
                  <a:lnTo>
                    <a:pt x="5457" y="3606"/>
                  </a:lnTo>
                  <a:lnTo>
                    <a:pt x="5580" y="3697"/>
                  </a:lnTo>
                  <a:lnTo>
                    <a:pt x="5705" y="3606"/>
                  </a:lnTo>
                  <a:lnTo>
                    <a:pt x="5806" y="3414"/>
                  </a:lnTo>
                  <a:lnTo>
                    <a:pt x="5906" y="3223"/>
                  </a:lnTo>
                  <a:lnTo>
                    <a:pt x="5980" y="2848"/>
                  </a:lnTo>
                  <a:lnTo>
                    <a:pt x="10337" y="12415"/>
                  </a:lnTo>
                  <a:lnTo>
                    <a:pt x="10310" y="12699"/>
                  </a:lnTo>
                  <a:lnTo>
                    <a:pt x="10310" y="13456"/>
                  </a:lnTo>
                  <a:lnTo>
                    <a:pt x="10337" y="13739"/>
                  </a:lnTo>
                  <a:lnTo>
                    <a:pt x="10387" y="14114"/>
                  </a:lnTo>
                  <a:lnTo>
                    <a:pt x="10436" y="14306"/>
                  </a:lnTo>
                  <a:lnTo>
                    <a:pt x="10511" y="14589"/>
                  </a:lnTo>
                  <a:lnTo>
                    <a:pt x="10588" y="14780"/>
                  </a:lnTo>
                  <a:lnTo>
                    <a:pt x="10662" y="14872"/>
                  </a:lnTo>
                  <a:lnTo>
                    <a:pt x="10761" y="14972"/>
                  </a:lnTo>
                  <a:lnTo>
                    <a:pt x="10761" y="21600"/>
                  </a:lnTo>
                  <a:lnTo>
                    <a:pt x="10863" y="21600"/>
                  </a:lnTo>
                  <a:lnTo>
                    <a:pt x="10863" y="14972"/>
                  </a:lnTo>
                  <a:lnTo>
                    <a:pt x="10938" y="14872"/>
                  </a:lnTo>
                  <a:lnTo>
                    <a:pt x="11037" y="14780"/>
                  </a:lnTo>
                  <a:lnTo>
                    <a:pt x="11111" y="14589"/>
                  </a:lnTo>
                  <a:lnTo>
                    <a:pt x="11263" y="13739"/>
                  </a:lnTo>
                  <a:lnTo>
                    <a:pt x="11287" y="13456"/>
                  </a:lnTo>
                  <a:lnTo>
                    <a:pt x="11287" y="12699"/>
                  </a:lnTo>
                  <a:lnTo>
                    <a:pt x="11263" y="12415"/>
                  </a:lnTo>
                  <a:lnTo>
                    <a:pt x="15692" y="2748"/>
                  </a:lnTo>
                  <a:lnTo>
                    <a:pt x="15917" y="3322"/>
                  </a:lnTo>
                  <a:lnTo>
                    <a:pt x="16117" y="3322"/>
                  </a:lnTo>
                  <a:lnTo>
                    <a:pt x="16194" y="3131"/>
                  </a:lnTo>
                  <a:lnTo>
                    <a:pt x="16269" y="2939"/>
                  </a:lnTo>
                  <a:lnTo>
                    <a:pt x="16344" y="2656"/>
                  </a:lnTo>
                  <a:lnTo>
                    <a:pt x="20874" y="12599"/>
                  </a:lnTo>
                  <a:lnTo>
                    <a:pt x="20848" y="13073"/>
                  </a:lnTo>
                  <a:lnTo>
                    <a:pt x="20874" y="13548"/>
                  </a:lnTo>
                  <a:lnTo>
                    <a:pt x="20949" y="14023"/>
                  </a:lnTo>
                  <a:lnTo>
                    <a:pt x="21048" y="14306"/>
                  </a:lnTo>
                  <a:lnTo>
                    <a:pt x="21200" y="14497"/>
                  </a:lnTo>
                  <a:lnTo>
                    <a:pt x="21200" y="21600"/>
                  </a:lnTo>
                  <a:lnTo>
                    <a:pt x="21299" y="21600"/>
                  </a:lnTo>
                  <a:lnTo>
                    <a:pt x="21299" y="14497"/>
                  </a:lnTo>
                  <a:lnTo>
                    <a:pt x="21424" y="14306"/>
                  </a:lnTo>
                  <a:lnTo>
                    <a:pt x="21525" y="14023"/>
                  </a:lnTo>
                  <a:lnTo>
                    <a:pt x="21574" y="13548"/>
                  </a:lnTo>
                  <a:lnTo>
                    <a:pt x="21600" y="13073"/>
                  </a:lnTo>
                  <a:lnTo>
                    <a:pt x="21600" y="12790"/>
                  </a:lnTo>
                  <a:lnTo>
                    <a:pt x="21574" y="12507"/>
                  </a:lnTo>
                  <a:lnTo>
                    <a:pt x="21499" y="12124"/>
                  </a:lnTo>
                  <a:lnTo>
                    <a:pt x="21373" y="11749"/>
                  </a:lnTo>
                  <a:lnTo>
                    <a:pt x="21299" y="11749"/>
                  </a:lnTo>
                  <a:lnTo>
                    <a:pt x="21224" y="11658"/>
                  </a:lnTo>
                  <a:lnTo>
                    <a:pt x="21149" y="11749"/>
                  </a:lnTo>
                  <a:lnTo>
                    <a:pt x="21048" y="11841"/>
                  </a:lnTo>
                  <a:lnTo>
                    <a:pt x="20973" y="12032"/>
                  </a:lnTo>
                  <a:lnTo>
                    <a:pt x="20925" y="12315"/>
                  </a:lnTo>
                  <a:lnTo>
                    <a:pt x="16394" y="2373"/>
                  </a:lnTo>
                  <a:lnTo>
                    <a:pt x="16394" y="1615"/>
                  </a:lnTo>
                  <a:lnTo>
                    <a:pt x="16368" y="1332"/>
                  </a:lnTo>
                  <a:lnTo>
                    <a:pt x="16293" y="858"/>
                  </a:lnTo>
                  <a:lnTo>
                    <a:pt x="16168" y="475"/>
                  </a:lnTo>
                  <a:lnTo>
                    <a:pt x="16093" y="383"/>
                  </a:lnTo>
                  <a:lnTo>
                    <a:pt x="15943" y="383"/>
                  </a:lnTo>
                  <a:lnTo>
                    <a:pt x="15868" y="475"/>
                  </a:lnTo>
                  <a:lnTo>
                    <a:pt x="15743" y="858"/>
                  </a:lnTo>
                  <a:lnTo>
                    <a:pt x="15668" y="1332"/>
                  </a:lnTo>
                  <a:lnTo>
                    <a:pt x="15642" y="1615"/>
                  </a:lnTo>
                  <a:lnTo>
                    <a:pt x="15617" y="1899"/>
                  </a:lnTo>
                  <a:lnTo>
                    <a:pt x="15642" y="2373"/>
                  </a:lnTo>
                  <a:lnTo>
                    <a:pt x="11213" y="12032"/>
                  </a:lnTo>
                  <a:lnTo>
                    <a:pt x="11138" y="11749"/>
                  </a:lnTo>
                  <a:lnTo>
                    <a:pt x="11037" y="11466"/>
                  </a:lnTo>
                  <a:lnTo>
                    <a:pt x="10938" y="11275"/>
                  </a:lnTo>
                  <a:lnTo>
                    <a:pt x="10812" y="11183"/>
                  </a:lnTo>
                  <a:lnTo>
                    <a:pt x="10687" y="11275"/>
                  </a:lnTo>
                  <a:lnTo>
                    <a:pt x="10561" y="11466"/>
                  </a:lnTo>
                  <a:lnTo>
                    <a:pt x="10462" y="11658"/>
                  </a:lnTo>
                  <a:lnTo>
                    <a:pt x="10387" y="12032"/>
                  </a:lnTo>
                  <a:lnTo>
                    <a:pt x="6031" y="2565"/>
                  </a:lnTo>
                  <a:lnTo>
                    <a:pt x="6057" y="2182"/>
                  </a:lnTo>
                  <a:lnTo>
                    <a:pt x="6057" y="1515"/>
                  </a:lnTo>
                  <a:lnTo>
                    <a:pt x="6031" y="1141"/>
                  </a:lnTo>
                  <a:lnTo>
                    <a:pt x="5980" y="858"/>
                  </a:lnTo>
                  <a:lnTo>
                    <a:pt x="5932" y="575"/>
                  </a:lnTo>
                  <a:lnTo>
                    <a:pt x="5857" y="383"/>
                  </a:lnTo>
                  <a:lnTo>
                    <a:pt x="5780" y="192"/>
                  </a:lnTo>
                  <a:lnTo>
                    <a:pt x="5681" y="100"/>
                  </a:lnTo>
                  <a:lnTo>
                    <a:pt x="558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8" name="Google Shape;98;p6"/>
            <p:cNvSpPr/>
            <p:nvPr/>
          </p:nvSpPr>
          <p:spPr>
            <a:xfrm>
              <a:off x="7263929" y="148834"/>
              <a:ext cx="1879993" cy="233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05" y="4293"/>
                  </a:moveTo>
                  <a:lnTo>
                    <a:pt x="20027" y="5408"/>
                  </a:lnTo>
                  <a:lnTo>
                    <a:pt x="20014" y="5441"/>
                  </a:lnTo>
                  <a:lnTo>
                    <a:pt x="19999" y="5474"/>
                  </a:lnTo>
                  <a:lnTo>
                    <a:pt x="20027" y="5541"/>
                  </a:lnTo>
                  <a:lnTo>
                    <a:pt x="20055" y="5585"/>
                  </a:lnTo>
                  <a:lnTo>
                    <a:pt x="20123" y="5629"/>
                  </a:lnTo>
                  <a:lnTo>
                    <a:pt x="20191" y="5640"/>
                  </a:lnTo>
                  <a:lnTo>
                    <a:pt x="20191" y="7925"/>
                  </a:lnTo>
                  <a:lnTo>
                    <a:pt x="20137" y="7925"/>
                  </a:lnTo>
                  <a:lnTo>
                    <a:pt x="20081" y="7947"/>
                  </a:lnTo>
                  <a:lnTo>
                    <a:pt x="20040" y="7969"/>
                  </a:lnTo>
                  <a:lnTo>
                    <a:pt x="19999" y="7991"/>
                  </a:lnTo>
                  <a:lnTo>
                    <a:pt x="19972" y="8024"/>
                  </a:lnTo>
                  <a:lnTo>
                    <a:pt x="19945" y="8069"/>
                  </a:lnTo>
                  <a:lnTo>
                    <a:pt x="19931" y="8112"/>
                  </a:lnTo>
                  <a:lnTo>
                    <a:pt x="19918" y="8157"/>
                  </a:lnTo>
                  <a:lnTo>
                    <a:pt x="19931" y="8201"/>
                  </a:lnTo>
                  <a:lnTo>
                    <a:pt x="19945" y="8234"/>
                  </a:lnTo>
                  <a:lnTo>
                    <a:pt x="17551" y="9348"/>
                  </a:lnTo>
                  <a:lnTo>
                    <a:pt x="17510" y="9315"/>
                  </a:lnTo>
                  <a:lnTo>
                    <a:pt x="17469" y="9293"/>
                  </a:lnTo>
                  <a:lnTo>
                    <a:pt x="17414" y="9283"/>
                  </a:lnTo>
                  <a:lnTo>
                    <a:pt x="17360" y="9272"/>
                  </a:lnTo>
                  <a:lnTo>
                    <a:pt x="17305" y="9283"/>
                  </a:lnTo>
                  <a:lnTo>
                    <a:pt x="17264" y="9293"/>
                  </a:lnTo>
                  <a:lnTo>
                    <a:pt x="17210" y="9315"/>
                  </a:lnTo>
                  <a:lnTo>
                    <a:pt x="17182" y="9348"/>
                  </a:lnTo>
                  <a:lnTo>
                    <a:pt x="14719" y="8201"/>
                  </a:lnTo>
                  <a:lnTo>
                    <a:pt x="14719" y="8157"/>
                  </a:lnTo>
                  <a:lnTo>
                    <a:pt x="14706" y="8090"/>
                  </a:lnTo>
                  <a:lnTo>
                    <a:pt x="14678" y="8046"/>
                  </a:lnTo>
                  <a:lnTo>
                    <a:pt x="14610" y="8002"/>
                  </a:lnTo>
                  <a:lnTo>
                    <a:pt x="14541" y="7991"/>
                  </a:lnTo>
                  <a:lnTo>
                    <a:pt x="14541" y="5685"/>
                  </a:lnTo>
                  <a:lnTo>
                    <a:pt x="14596" y="5673"/>
                  </a:lnTo>
                  <a:lnTo>
                    <a:pt x="14637" y="5662"/>
                  </a:lnTo>
                  <a:lnTo>
                    <a:pt x="14706" y="5618"/>
                  </a:lnTo>
                  <a:lnTo>
                    <a:pt x="14734" y="5585"/>
                  </a:lnTo>
                  <a:lnTo>
                    <a:pt x="14760" y="5552"/>
                  </a:lnTo>
                  <a:lnTo>
                    <a:pt x="14760" y="5519"/>
                  </a:lnTo>
                  <a:lnTo>
                    <a:pt x="14774" y="5474"/>
                  </a:lnTo>
                  <a:lnTo>
                    <a:pt x="14760" y="5441"/>
                  </a:lnTo>
                  <a:lnTo>
                    <a:pt x="14747" y="5398"/>
                  </a:lnTo>
                  <a:lnTo>
                    <a:pt x="17127" y="4293"/>
                  </a:lnTo>
                  <a:lnTo>
                    <a:pt x="17167" y="4338"/>
                  </a:lnTo>
                  <a:lnTo>
                    <a:pt x="17223" y="4371"/>
                  </a:lnTo>
                  <a:lnTo>
                    <a:pt x="17291" y="4393"/>
                  </a:lnTo>
                  <a:lnTo>
                    <a:pt x="17360" y="4404"/>
                  </a:lnTo>
                  <a:lnTo>
                    <a:pt x="17442" y="4393"/>
                  </a:lnTo>
                  <a:lnTo>
                    <a:pt x="17510" y="4371"/>
                  </a:lnTo>
                  <a:lnTo>
                    <a:pt x="17564" y="4338"/>
                  </a:lnTo>
                  <a:lnTo>
                    <a:pt x="17605" y="4293"/>
                  </a:lnTo>
                  <a:close/>
                  <a:moveTo>
                    <a:pt x="6143" y="12229"/>
                  </a:moveTo>
                  <a:lnTo>
                    <a:pt x="8619" y="13377"/>
                  </a:lnTo>
                  <a:lnTo>
                    <a:pt x="8604" y="13444"/>
                  </a:lnTo>
                  <a:lnTo>
                    <a:pt x="8619" y="13510"/>
                  </a:lnTo>
                  <a:lnTo>
                    <a:pt x="8659" y="13554"/>
                  </a:lnTo>
                  <a:lnTo>
                    <a:pt x="8714" y="13587"/>
                  </a:lnTo>
                  <a:lnTo>
                    <a:pt x="8797" y="13609"/>
                  </a:lnTo>
                  <a:lnTo>
                    <a:pt x="8797" y="15949"/>
                  </a:lnTo>
                  <a:lnTo>
                    <a:pt x="8714" y="15971"/>
                  </a:lnTo>
                  <a:lnTo>
                    <a:pt x="8659" y="16004"/>
                  </a:lnTo>
                  <a:lnTo>
                    <a:pt x="8619" y="16059"/>
                  </a:lnTo>
                  <a:lnTo>
                    <a:pt x="8604" y="16114"/>
                  </a:lnTo>
                  <a:lnTo>
                    <a:pt x="8619" y="16169"/>
                  </a:lnTo>
                  <a:lnTo>
                    <a:pt x="6224" y="17284"/>
                  </a:lnTo>
                  <a:lnTo>
                    <a:pt x="6170" y="17241"/>
                  </a:lnTo>
                  <a:lnTo>
                    <a:pt x="6115" y="17208"/>
                  </a:lnTo>
                  <a:lnTo>
                    <a:pt x="6046" y="17185"/>
                  </a:lnTo>
                  <a:lnTo>
                    <a:pt x="5965" y="17174"/>
                  </a:lnTo>
                  <a:lnTo>
                    <a:pt x="5883" y="17185"/>
                  </a:lnTo>
                  <a:lnTo>
                    <a:pt x="5814" y="17208"/>
                  </a:lnTo>
                  <a:lnTo>
                    <a:pt x="5746" y="17241"/>
                  </a:lnTo>
                  <a:lnTo>
                    <a:pt x="5705" y="17284"/>
                  </a:lnTo>
                  <a:lnTo>
                    <a:pt x="3407" y="16214"/>
                  </a:lnTo>
                  <a:lnTo>
                    <a:pt x="3420" y="16169"/>
                  </a:lnTo>
                  <a:lnTo>
                    <a:pt x="3420" y="16070"/>
                  </a:lnTo>
                  <a:lnTo>
                    <a:pt x="3407" y="16026"/>
                  </a:lnTo>
                  <a:lnTo>
                    <a:pt x="3379" y="15982"/>
                  </a:lnTo>
                  <a:lnTo>
                    <a:pt x="3297" y="15916"/>
                  </a:lnTo>
                  <a:lnTo>
                    <a:pt x="3256" y="15894"/>
                  </a:lnTo>
                  <a:lnTo>
                    <a:pt x="3201" y="15882"/>
                  </a:lnTo>
                  <a:lnTo>
                    <a:pt x="3147" y="15872"/>
                  </a:lnTo>
                  <a:lnTo>
                    <a:pt x="3147" y="13609"/>
                  </a:lnTo>
                  <a:lnTo>
                    <a:pt x="3216" y="13587"/>
                  </a:lnTo>
                  <a:lnTo>
                    <a:pt x="3270" y="13554"/>
                  </a:lnTo>
                  <a:lnTo>
                    <a:pt x="3311" y="13498"/>
                  </a:lnTo>
                  <a:lnTo>
                    <a:pt x="3325" y="13444"/>
                  </a:lnTo>
                  <a:lnTo>
                    <a:pt x="3311" y="13389"/>
                  </a:lnTo>
                  <a:lnTo>
                    <a:pt x="5787" y="12229"/>
                  </a:lnTo>
                  <a:lnTo>
                    <a:pt x="5814" y="12262"/>
                  </a:lnTo>
                  <a:lnTo>
                    <a:pt x="5855" y="12295"/>
                  </a:lnTo>
                  <a:lnTo>
                    <a:pt x="5909" y="12307"/>
                  </a:lnTo>
                  <a:lnTo>
                    <a:pt x="5965" y="12317"/>
                  </a:lnTo>
                  <a:lnTo>
                    <a:pt x="6019" y="12307"/>
                  </a:lnTo>
                  <a:lnTo>
                    <a:pt x="6074" y="12285"/>
                  </a:lnTo>
                  <a:lnTo>
                    <a:pt x="6115" y="12262"/>
                  </a:lnTo>
                  <a:lnTo>
                    <a:pt x="6143" y="12229"/>
                  </a:lnTo>
                  <a:close/>
                  <a:moveTo>
                    <a:pt x="11846" y="12229"/>
                  </a:moveTo>
                  <a:lnTo>
                    <a:pt x="14240" y="13344"/>
                  </a:lnTo>
                  <a:lnTo>
                    <a:pt x="14227" y="13389"/>
                  </a:lnTo>
                  <a:lnTo>
                    <a:pt x="14213" y="13444"/>
                  </a:lnTo>
                  <a:lnTo>
                    <a:pt x="14227" y="13488"/>
                  </a:lnTo>
                  <a:lnTo>
                    <a:pt x="14240" y="13532"/>
                  </a:lnTo>
                  <a:lnTo>
                    <a:pt x="14268" y="13576"/>
                  </a:lnTo>
                  <a:lnTo>
                    <a:pt x="14296" y="13609"/>
                  </a:lnTo>
                  <a:lnTo>
                    <a:pt x="14337" y="13642"/>
                  </a:lnTo>
                  <a:lnTo>
                    <a:pt x="14378" y="13664"/>
                  </a:lnTo>
                  <a:lnTo>
                    <a:pt x="14432" y="13675"/>
                  </a:lnTo>
                  <a:lnTo>
                    <a:pt x="14487" y="13687"/>
                  </a:lnTo>
                  <a:lnTo>
                    <a:pt x="14487" y="15927"/>
                  </a:lnTo>
                  <a:lnTo>
                    <a:pt x="14446" y="15927"/>
                  </a:lnTo>
                  <a:lnTo>
                    <a:pt x="14405" y="15938"/>
                  </a:lnTo>
                  <a:lnTo>
                    <a:pt x="14337" y="15982"/>
                  </a:lnTo>
                  <a:lnTo>
                    <a:pt x="14281" y="16048"/>
                  </a:lnTo>
                  <a:lnTo>
                    <a:pt x="14268" y="16081"/>
                  </a:lnTo>
                  <a:lnTo>
                    <a:pt x="14268" y="16159"/>
                  </a:lnTo>
                  <a:lnTo>
                    <a:pt x="14281" y="16192"/>
                  </a:lnTo>
                  <a:lnTo>
                    <a:pt x="11833" y="17329"/>
                  </a:lnTo>
                  <a:lnTo>
                    <a:pt x="11792" y="17307"/>
                  </a:lnTo>
                  <a:lnTo>
                    <a:pt x="11764" y="17284"/>
                  </a:lnTo>
                  <a:lnTo>
                    <a:pt x="11710" y="17262"/>
                  </a:lnTo>
                  <a:lnTo>
                    <a:pt x="11614" y="17262"/>
                  </a:lnTo>
                  <a:lnTo>
                    <a:pt x="11573" y="17284"/>
                  </a:lnTo>
                  <a:lnTo>
                    <a:pt x="11532" y="17296"/>
                  </a:lnTo>
                  <a:lnTo>
                    <a:pt x="11505" y="17329"/>
                  </a:lnTo>
                  <a:lnTo>
                    <a:pt x="9015" y="16169"/>
                  </a:lnTo>
                  <a:lnTo>
                    <a:pt x="9029" y="16114"/>
                  </a:lnTo>
                  <a:lnTo>
                    <a:pt x="9015" y="16059"/>
                  </a:lnTo>
                  <a:lnTo>
                    <a:pt x="8975" y="16004"/>
                  </a:lnTo>
                  <a:lnTo>
                    <a:pt x="8919" y="15971"/>
                  </a:lnTo>
                  <a:lnTo>
                    <a:pt x="8851" y="15949"/>
                  </a:lnTo>
                  <a:lnTo>
                    <a:pt x="8851" y="13609"/>
                  </a:lnTo>
                  <a:lnTo>
                    <a:pt x="8919" y="13587"/>
                  </a:lnTo>
                  <a:lnTo>
                    <a:pt x="8975" y="13554"/>
                  </a:lnTo>
                  <a:lnTo>
                    <a:pt x="9001" y="13498"/>
                  </a:lnTo>
                  <a:lnTo>
                    <a:pt x="9015" y="13444"/>
                  </a:lnTo>
                  <a:lnTo>
                    <a:pt x="9001" y="13389"/>
                  </a:lnTo>
                  <a:lnTo>
                    <a:pt x="11477" y="12229"/>
                  </a:lnTo>
                  <a:lnTo>
                    <a:pt x="11518" y="12262"/>
                  </a:lnTo>
                  <a:lnTo>
                    <a:pt x="11560" y="12295"/>
                  </a:lnTo>
                  <a:lnTo>
                    <a:pt x="11614" y="12307"/>
                  </a:lnTo>
                  <a:lnTo>
                    <a:pt x="11669" y="12317"/>
                  </a:lnTo>
                  <a:lnTo>
                    <a:pt x="11724" y="12307"/>
                  </a:lnTo>
                  <a:lnTo>
                    <a:pt x="11764" y="12285"/>
                  </a:lnTo>
                  <a:lnTo>
                    <a:pt x="11820" y="12262"/>
                  </a:lnTo>
                  <a:lnTo>
                    <a:pt x="11846" y="12229"/>
                  </a:lnTo>
                  <a:close/>
                  <a:moveTo>
                    <a:pt x="17620" y="12262"/>
                  </a:moveTo>
                  <a:lnTo>
                    <a:pt x="20014" y="13377"/>
                  </a:lnTo>
                  <a:lnTo>
                    <a:pt x="19999" y="13410"/>
                  </a:lnTo>
                  <a:lnTo>
                    <a:pt x="19999" y="13444"/>
                  </a:lnTo>
                  <a:lnTo>
                    <a:pt x="20014" y="13510"/>
                  </a:lnTo>
                  <a:lnTo>
                    <a:pt x="20055" y="13565"/>
                  </a:lnTo>
                  <a:lnTo>
                    <a:pt x="20123" y="13598"/>
                  </a:lnTo>
                  <a:lnTo>
                    <a:pt x="20191" y="13621"/>
                  </a:lnTo>
                  <a:lnTo>
                    <a:pt x="20191" y="15916"/>
                  </a:lnTo>
                  <a:lnTo>
                    <a:pt x="20109" y="15938"/>
                  </a:lnTo>
                  <a:lnTo>
                    <a:pt x="20027" y="15982"/>
                  </a:lnTo>
                  <a:lnTo>
                    <a:pt x="19999" y="16015"/>
                  </a:lnTo>
                  <a:lnTo>
                    <a:pt x="19986" y="16048"/>
                  </a:lnTo>
                  <a:lnTo>
                    <a:pt x="19972" y="16081"/>
                  </a:lnTo>
                  <a:lnTo>
                    <a:pt x="19972" y="16159"/>
                  </a:lnTo>
                  <a:lnTo>
                    <a:pt x="19986" y="16192"/>
                  </a:lnTo>
                  <a:lnTo>
                    <a:pt x="17538" y="17329"/>
                  </a:lnTo>
                  <a:lnTo>
                    <a:pt x="17510" y="17296"/>
                  </a:lnTo>
                  <a:lnTo>
                    <a:pt x="17469" y="17274"/>
                  </a:lnTo>
                  <a:lnTo>
                    <a:pt x="17414" y="17262"/>
                  </a:lnTo>
                  <a:lnTo>
                    <a:pt x="17360" y="17251"/>
                  </a:lnTo>
                  <a:lnTo>
                    <a:pt x="17319" y="17262"/>
                  </a:lnTo>
                  <a:lnTo>
                    <a:pt x="17264" y="17274"/>
                  </a:lnTo>
                  <a:lnTo>
                    <a:pt x="17223" y="17296"/>
                  </a:lnTo>
                  <a:lnTo>
                    <a:pt x="17195" y="17329"/>
                  </a:lnTo>
                  <a:lnTo>
                    <a:pt x="14747" y="16181"/>
                  </a:lnTo>
                  <a:lnTo>
                    <a:pt x="14760" y="16114"/>
                  </a:lnTo>
                  <a:lnTo>
                    <a:pt x="14760" y="16081"/>
                  </a:lnTo>
                  <a:lnTo>
                    <a:pt x="14747" y="16048"/>
                  </a:lnTo>
                  <a:lnTo>
                    <a:pt x="14691" y="15993"/>
                  </a:lnTo>
                  <a:lnTo>
                    <a:pt x="14624" y="15949"/>
                  </a:lnTo>
                  <a:lnTo>
                    <a:pt x="14541" y="15927"/>
                  </a:lnTo>
                  <a:lnTo>
                    <a:pt x="14541" y="13687"/>
                  </a:lnTo>
                  <a:lnTo>
                    <a:pt x="14596" y="13675"/>
                  </a:lnTo>
                  <a:lnTo>
                    <a:pt x="14651" y="13654"/>
                  </a:lnTo>
                  <a:lnTo>
                    <a:pt x="14691" y="13631"/>
                  </a:lnTo>
                  <a:lnTo>
                    <a:pt x="14734" y="13609"/>
                  </a:lnTo>
                  <a:lnTo>
                    <a:pt x="14760" y="13565"/>
                  </a:lnTo>
                  <a:lnTo>
                    <a:pt x="14788" y="13532"/>
                  </a:lnTo>
                  <a:lnTo>
                    <a:pt x="14801" y="13488"/>
                  </a:lnTo>
                  <a:lnTo>
                    <a:pt x="14815" y="13444"/>
                  </a:lnTo>
                  <a:lnTo>
                    <a:pt x="14801" y="13399"/>
                  </a:lnTo>
                  <a:lnTo>
                    <a:pt x="14788" y="13344"/>
                  </a:lnTo>
                  <a:lnTo>
                    <a:pt x="17113" y="12262"/>
                  </a:lnTo>
                  <a:lnTo>
                    <a:pt x="17154" y="12307"/>
                  </a:lnTo>
                  <a:lnTo>
                    <a:pt x="17223" y="12350"/>
                  </a:lnTo>
                  <a:lnTo>
                    <a:pt x="17291" y="12373"/>
                  </a:lnTo>
                  <a:lnTo>
                    <a:pt x="17442" y="12373"/>
                  </a:lnTo>
                  <a:lnTo>
                    <a:pt x="17510" y="12350"/>
                  </a:lnTo>
                  <a:lnTo>
                    <a:pt x="17579" y="12307"/>
                  </a:lnTo>
                  <a:lnTo>
                    <a:pt x="17620" y="12262"/>
                  </a:lnTo>
                  <a:close/>
                  <a:moveTo>
                    <a:pt x="3379" y="16247"/>
                  </a:moveTo>
                  <a:lnTo>
                    <a:pt x="5677" y="17317"/>
                  </a:lnTo>
                  <a:lnTo>
                    <a:pt x="5650" y="17373"/>
                  </a:lnTo>
                  <a:lnTo>
                    <a:pt x="5650" y="17472"/>
                  </a:lnTo>
                  <a:lnTo>
                    <a:pt x="5664" y="17527"/>
                  </a:lnTo>
                  <a:lnTo>
                    <a:pt x="5690" y="17561"/>
                  </a:lnTo>
                  <a:lnTo>
                    <a:pt x="5733" y="17604"/>
                  </a:lnTo>
                  <a:lnTo>
                    <a:pt x="5773" y="17637"/>
                  </a:lnTo>
                  <a:lnTo>
                    <a:pt x="5828" y="17660"/>
                  </a:lnTo>
                  <a:lnTo>
                    <a:pt x="5883" y="17670"/>
                  </a:lnTo>
                  <a:lnTo>
                    <a:pt x="5937" y="17682"/>
                  </a:lnTo>
                  <a:lnTo>
                    <a:pt x="5937" y="19911"/>
                  </a:lnTo>
                  <a:lnTo>
                    <a:pt x="5896" y="19922"/>
                  </a:lnTo>
                  <a:lnTo>
                    <a:pt x="5855" y="19933"/>
                  </a:lnTo>
                  <a:lnTo>
                    <a:pt x="5787" y="19978"/>
                  </a:lnTo>
                  <a:lnTo>
                    <a:pt x="5746" y="20033"/>
                  </a:lnTo>
                  <a:lnTo>
                    <a:pt x="5733" y="20066"/>
                  </a:lnTo>
                  <a:lnTo>
                    <a:pt x="5718" y="20099"/>
                  </a:lnTo>
                  <a:lnTo>
                    <a:pt x="5733" y="20165"/>
                  </a:lnTo>
                  <a:lnTo>
                    <a:pt x="3311" y="21302"/>
                  </a:lnTo>
                  <a:lnTo>
                    <a:pt x="3229" y="21236"/>
                  </a:lnTo>
                  <a:lnTo>
                    <a:pt x="3173" y="21225"/>
                  </a:lnTo>
                  <a:lnTo>
                    <a:pt x="3119" y="21214"/>
                  </a:lnTo>
                  <a:lnTo>
                    <a:pt x="3051" y="21225"/>
                  </a:lnTo>
                  <a:lnTo>
                    <a:pt x="2997" y="21236"/>
                  </a:lnTo>
                  <a:lnTo>
                    <a:pt x="2955" y="21269"/>
                  </a:lnTo>
                  <a:lnTo>
                    <a:pt x="2914" y="21302"/>
                  </a:lnTo>
                  <a:lnTo>
                    <a:pt x="479" y="20165"/>
                  </a:lnTo>
                  <a:lnTo>
                    <a:pt x="493" y="20099"/>
                  </a:lnTo>
                  <a:lnTo>
                    <a:pt x="479" y="20033"/>
                  </a:lnTo>
                  <a:lnTo>
                    <a:pt x="438" y="19978"/>
                  </a:lnTo>
                  <a:lnTo>
                    <a:pt x="369" y="19945"/>
                  </a:lnTo>
                  <a:lnTo>
                    <a:pt x="287" y="19922"/>
                  </a:lnTo>
                  <a:lnTo>
                    <a:pt x="287" y="17637"/>
                  </a:lnTo>
                  <a:lnTo>
                    <a:pt x="343" y="17627"/>
                  </a:lnTo>
                  <a:lnTo>
                    <a:pt x="384" y="17615"/>
                  </a:lnTo>
                  <a:lnTo>
                    <a:pt x="424" y="17594"/>
                  </a:lnTo>
                  <a:lnTo>
                    <a:pt x="452" y="17571"/>
                  </a:lnTo>
                  <a:lnTo>
                    <a:pt x="479" y="17538"/>
                  </a:lnTo>
                  <a:lnTo>
                    <a:pt x="506" y="17505"/>
                  </a:lnTo>
                  <a:lnTo>
                    <a:pt x="521" y="17472"/>
                  </a:lnTo>
                  <a:lnTo>
                    <a:pt x="521" y="17384"/>
                  </a:lnTo>
                  <a:lnTo>
                    <a:pt x="506" y="17350"/>
                  </a:lnTo>
                  <a:lnTo>
                    <a:pt x="2845" y="16258"/>
                  </a:lnTo>
                  <a:lnTo>
                    <a:pt x="2901" y="16302"/>
                  </a:lnTo>
                  <a:lnTo>
                    <a:pt x="2955" y="16335"/>
                  </a:lnTo>
                  <a:lnTo>
                    <a:pt x="3038" y="16358"/>
                  </a:lnTo>
                  <a:lnTo>
                    <a:pt x="3119" y="16368"/>
                  </a:lnTo>
                  <a:lnTo>
                    <a:pt x="3188" y="16358"/>
                  </a:lnTo>
                  <a:lnTo>
                    <a:pt x="3270" y="16335"/>
                  </a:lnTo>
                  <a:lnTo>
                    <a:pt x="3325" y="16302"/>
                  </a:lnTo>
                  <a:lnTo>
                    <a:pt x="3379" y="16247"/>
                  </a:lnTo>
                  <a:close/>
                  <a:moveTo>
                    <a:pt x="20164" y="0"/>
                  </a:moveTo>
                  <a:lnTo>
                    <a:pt x="20123" y="12"/>
                  </a:lnTo>
                  <a:lnTo>
                    <a:pt x="20081" y="33"/>
                  </a:lnTo>
                  <a:lnTo>
                    <a:pt x="20055" y="55"/>
                  </a:lnTo>
                  <a:lnTo>
                    <a:pt x="20027" y="88"/>
                  </a:lnTo>
                  <a:lnTo>
                    <a:pt x="19999" y="111"/>
                  </a:lnTo>
                  <a:lnTo>
                    <a:pt x="19986" y="155"/>
                  </a:lnTo>
                  <a:lnTo>
                    <a:pt x="19986" y="188"/>
                  </a:lnTo>
                  <a:lnTo>
                    <a:pt x="19999" y="244"/>
                  </a:lnTo>
                  <a:lnTo>
                    <a:pt x="17592" y="1369"/>
                  </a:lnTo>
                  <a:lnTo>
                    <a:pt x="17551" y="1324"/>
                  </a:lnTo>
                  <a:lnTo>
                    <a:pt x="17496" y="1291"/>
                  </a:lnTo>
                  <a:lnTo>
                    <a:pt x="17428" y="1269"/>
                  </a:lnTo>
                  <a:lnTo>
                    <a:pt x="17305" y="1269"/>
                  </a:lnTo>
                  <a:lnTo>
                    <a:pt x="17250" y="1281"/>
                  </a:lnTo>
                  <a:lnTo>
                    <a:pt x="17210" y="1303"/>
                  </a:lnTo>
                  <a:lnTo>
                    <a:pt x="17167" y="1336"/>
                  </a:lnTo>
                  <a:lnTo>
                    <a:pt x="17127" y="1369"/>
                  </a:lnTo>
                  <a:lnTo>
                    <a:pt x="17100" y="1402"/>
                  </a:lnTo>
                  <a:lnTo>
                    <a:pt x="17086" y="1446"/>
                  </a:lnTo>
                  <a:lnTo>
                    <a:pt x="17072" y="1490"/>
                  </a:lnTo>
                  <a:lnTo>
                    <a:pt x="17086" y="1546"/>
                  </a:lnTo>
                  <a:lnTo>
                    <a:pt x="17100" y="1579"/>
                  </a:lnTo>
                  <a:lnTo>
                    <a:pt x="17127" y="1622"/>
                  </a:lnTo>
                  <a:lnTo>
                    <a:pt x="17154" y="1656"/>
                  </a:lnTo>
                  <a:lnTo>
                    <a:pt x="17195" y="1678"/>
                  </a:lnTo>
                  <a:lnTo>
                    <a:pt x="17236" y="1700"/>
                  </a:lnTo>
                  <a:lnTo>
                    <a:pt x="17291" y="1722"/>
                  </a:lnTo>
                  <a:lnTo>
                    <a:pt x="17345" y="1722"/>
                  </a:lnTo>
                  <a:lnTo>
                    <a:pt x="17345" y="3940"/>
                  </a:lnTo>
                  <a:lnTo>
                    <a:pt x="17291" y="3952"/>
                  </a:lnTo>
                  <a:lnTo>
                    <a:pt x="17236" y="3963"/>
                  </a:lnTo>
                  <a:lnTo>
                    <a:pt x="17195" y="3985"/>
                  </a:lnTo>
                  <a:lnTo>
                    <a:pt x="17154" y="4018"/>
                  </a:lnTo>
                  <a:lnTo>
                    <a:pt x="17127" y="4051"/>
                  </a:lnTo>
                  <a:lnTo>
                    <a:pt x="17100" y="4084"/>
                  </a:lnTo>
                  <a:lnTo>
                    <a:pt x="17086" y="4128"/>
                  </a:lnTo>
                  <a:lnTo>
                    <a:pt x="17072" y="4172"/>
                  </a:lnTo>
                  <a:lnTo>
                    <a:pt x="17086" y="4217"/>
                  </a:lnTo>
                  <a:lnTo>
                    <a:pt x="17100" y="4250"/>
                  </a:lnTo>
                  <a:lnTo>
                    <a:pt x="14719" y="5353"/>
                  </a:lnTo>
                  <a:lnTo>
                    <a:pt x="14678" y="5320"/>
                  </a:lnTo>
                  <a:lnTo>
                    <a:pt x="14637" y="5298"/>
                  </a:lnTo>
                  <a:lnTo>
                    <a:pt x="14582" y="5276"/>
                  </a:lnTo>
                  <a:lnTo>
                    <a:pt x="14515" y="5265"/>
                  </a:lnTo>
                  <a:lnTo>
                    <a:pt x="14459" y="5276"/>
                  </a:lnTo>
                  <a:lnTo>
                    <a:pt x="14418" y="5287"/>
                  </a:lnTo>
                  <a:lnTo>
                    <a:pt x="14363" y="5309"/>
                  </a:lnTo>
                  <a:lnTo>
                    <a:pt x="14337" y="5332"/>
                  </a:lnTo>
                  <a:lnTo>
                    <a:pt x="14296" y="5365"/>
                  </a:lnTo>
                  <a:lnTo>
                    <a:pt x="14281" y="5398"/>
                  </a:lnTo>
                  <a:lnTo>
                    <a:pt x="14254" y="5431"/>
                  </a:lnTo>
                  <a:lnTo>
                    <a:pt x="14254" y="5519"/>
                  </a:lnTo>
                  <a:lnTo>
                    <a:pt x="14268" y="5552"/>
                  </a:lnTo>
                  <a:lnTo>
                    <a:pt x="14296" y="5585"/>
                  </a:lnTo>
                  <a:lnTo>
                    <a:pt x="14322" y="5618"/>
                  </a:lnTo>
                  <a:lnTo>
                    <a:pt x="14363" y="5640"/>
                  </a:lnTo>
                  <a:lnTo>
                    <a:pt x="14405" y="5662"/>
                  </a:lnTo>
                  <a:lnTo>
                    <a:pt x="14446" y="5673"/>
                  </a:lnTo>
                  <a:lnTo>
                    <a:pt x="14487" y="5685"/>
                  </a:lnTo>
                  <a:lnTo>
                    <a:pt x="14487" y="7980"/>
                  </a:lnTo>
                  <a:lnTo>
                    <a:pt x="14418" y="8002"/>
                  </a:lnTo>
                  <a:lnTo>
                    <a:pt x="14363" y="8036"/>
                  </a:lnTo>
                  <a:lnTo>
                    <a:pt x="14322" y="8090"/>
                  </a:lnTo>
                  <a:lnTo>
                    <a:pt x="14309" y="8157"/>
                  </a:lnTo>
                  <a:lnTo>
                    <a:pt x="14309" y="8190"/>
                  </a:lnTo>
                  <a:lnTo>
                    <a:pt x="14322" y="8223"/>
                  </a:lnTo>
                  <a:lnTo>
                    <a:pt x="14363" y="8278"/>
                  </a:lnTo>
                  <a:lnTo>
                    <a:pt x="14432" y="8311"/>
                  </a:lnTo>
                  <a:lnTo>
                    <a:pt x="14473" y="8322"/>
                  </a:lnTo>
                  <a:lnTo>
                    <a:pt x="14569" y="8322"/>
                  </a:lnTo>
                  <a:lnTo>
                    <a:pt x="14624" y="8301"/>
                  </a:lnTo>
                  <a:lnTo>
                    <a:pt x="14665" y="8278"/>
                  </a:lnTo>
                  <a:lnTo>
                    <a:pt x="14691" y="8245"/>
                  </a:lnTo>
                  <a:lnTo>
                    <a:pt x="17154" y="9381"/>
                  </a:lnTo>
                  <a:lnTo>
                    <a:pt x="17141" y="9426"/>
                  </a:lnTo>
                  <a:lnTo>
                    <a:pt x="17127" y="9459"/>
                  </a:lnTo>
                  <a:lnTo>
                    <a:pt x="17141" y="9492"/>
                  </a:lnTo>
                  <a:lnTo>
                    <a:pt x="17154" y="9537"/>
                  </a:lnTo>
                  <a:lnTo>
                    <a:pt x="17195" y="9592"/>
                  </a:lnTo>
                  <a:lnTo>
                    <a:pt x="17264" y="9625"/>
                  </a:lnTo>
                  <a:lnTo>
                    <a:pt x="17345" y="9646"/>
                  </a:lnTo>
                  <a:lnTo>
                    <a:pt x="17345" y="11898"/>
                  </a:lnTo>
                  <a:lnTo>
                    <a:pt x="17291" y="11909"/>
                  </a:lnTo>
                  <a:lnTo>
                    <a:pt x="17236" y="11921"/>
                  </a:lnTo>
                  <a:lnTo>
                    <a:pt x="17182" y="11942"/>
                  </a:lnTo>
                  <a:lnTo>
                    <a:pt x="17141" y="11976"/>
                  </a:lnTo>
                  <a:lnTo>
                    <a:pt x="17113" y="12009"/>
                  </a:lnTo>
                  <a:lnTo>
                    <a:pt x="17086" y="12053"/>
                  </a:lnTo>
                  <a:lnTo>
                    <a:pt x="17072" y="12086"/>
                  </a:lnTo>
                  <a:lnTo>
                    <a:pt x="17072" y="12186"/>
                  </a:lnTo>
                  <a:lnTo>
                    <a:pt x="17086" y="12229"/>
                  </a:lnTo>
                  <a:lnTo>
                    <a:pt x="14760" y="13311"/>
                  </a:lnTo>
                  <a:lnTo>
                    <a:pt x="14719" y="13267"/>
                  </a:lnTo>
                  <a:lnTo>
                    <a:pt x="14651" y="13233"/>
                  </a:lnTo>
                  <a:lnTo>
                    <a:pt x="14582" y="13212"/>
                  </a:lnTo>
                  <a:lnTo>
                    <a:pt x="14515" y="13200"/>
                  </a:lnTo>
                  <a:lnTo>
                    <a:pt x="14446" y="13212"/>
                  </a:lnTo>
                  <a:lnTo>
                    <a:pt x="14378" y="13233"/>
                  </a:lnTo>
                  <a:lnTo>
                    <a:pt x="14322" y="13267"/>
                  </a:lnTo>
                  <a:lnTo>
                    <a:pt x="14268" y="13311"/>
                  </a:lnTo>
                  <a:lnTo>
                    <a:pt x="11874" y="12186"/>
                  </a:lnTo>
                  <a:lnTo>
                    <a:pt x="11888" y="12141"/>
                  </a:lnTo>
                  <a:lnTo>
                    <a:pt x="11874" y="12097"/>
                  </a:lnTo>
                  <a:lnTo>
                    <a:pt x="11861" y="12064"/>
                  </a:lnTo>
                  <a:lnTo>
                    <a:pt x="11820" y="12009"/>
                  </a:lnTo>
                  <a:lnTo>
                    <a:pt x="11751" y="11976"/>
                  </a:lnTo>
                  <a:lnTo>
                    <a:pt x="11710" y="11964"/>
                  </a:lnTo>
                  <a:lnTo>
                    <a:pt x="11614" y="11964"/>
                  </a:lnTo>
                  <a:lnTo>
                    <a:pt x="11573" y="11976"/>
                  </a:lnTo>
                  <a:lnTo>
                    <a:pt x="11505" y="12009"/>
                  </a:lnTo>
                  <a:lnTo>
                    <a:pt x="11464" y="12064"/>
                  </a:lnTo>
                  <a:lnTo>
                    <a:pt x="11451" y="12097"/>
                  </a:lnTo>
                  <a:lnTo>
                    <a:pt x="11451" y="12141"/>
                  </a:lnTo>
                  <a:lnTo>
                    <a:pt x="11464" y="12196"/>
                  </a:lnTo>
                  <a:lnTo>
                    <a:pt x="8975" y="13344"/>
                  </a:lnTo>
                  <a:lnTo>
                    <a:pt x="8947" y="13322"/>
                  </a:lnTo>
                  <a:lnTo>
                    <a:pt x="8906" y="13300"/>
                  </a:lnTo>
                  <a:lnTo>
                    <a:pt x="8865" y="13278"/>
                  </a:lnTo>
                  <a:lnTo>
                    <a:pt x="8769" y="13278"/>
                  </a:lnTo>
                  <a:lnTo>
                    <a:pt x="8687" y="13311"/>
                  </a:lnTo>
                  <a:lnTo>
                    <a:pt x="8646" y="13344"/>
                  </a:lnTo>
                  <a:lnTo>
                    <a:pt x="6170" y="12186"/>
                  </a:lnTo>
                  <a:lnTo>
                    <a:pt x="6183" y="12141"/>
                  </a:lnTo>
                  <a:lnTo>
                    <a:pt x="6170" y="12097"/>
                  </a:lnTo>
                  <a:lnTo>
                    <a:pt x="6170" y="12064"/>
                  </a:lnTo>
                  <a:lnTo>
                    <a:pt x="6115" y="12009"/>
                  </a:lnTo>
                  <a:lnTo>
                    <a:pt x="6046" y="11976"/>
                  </a:lnTo>
                  <a:lnTo>
                    <a:pt x="6005" y="11964"/>
                  </a:lnTo>
                  <a:lnTo>
                    <a:pt x="5924" y="11964"/>
                  </a:lnTo>
                  <a:lnTo>
                    <a:pt x="5883" y="11976"/>
                  </a:lnTo>
                  <a:lnTo>
                    <a:pt x="5814" y="12009"/>
                  </a:lnTo>
                  <a:lnTo>
                    <a:pt x="5759" y="12064"/>
                  </a:lnTo>
                  <a:lnTo>
                    <a:pt x="5746" y="12097"/>
                  </a:lnTo>
                  <a:lnTo>
                    <a:pt x="5746" y="12141"/>
                  </a:lnTo>
                  <a:lnTo>
                    <a:pt x="5759" y="12196"/>
                  </a:lnTo>
                  <a:lnTo>
                    <a:pt x="3283" y="13344"/>
                  </a:lnTo>
                  <a:lnTo>
                    <a:pt x="3242" y="13322"/>
                  </a:lnTo>
                  <a:lnTo>
                    <a:pt x="3201" y="13300"/>
                  </a:lnTo>
                  <a:lnTo>
                    <a:pt x="3160" y="13278"/>
                  </a:lnTo>
                  <a:lnTo>
                    <a:pt x="3078" y="13278"/>
                  </a:lnTo>
                  <a:lnTo>
                    <a:pt x="3038" y="13289"/>
                  </a:lnTo>
                  <a:lnTo>
                    <a:pt x="2969" y="13322"/>
                  </a:lnTo>
                  <a:lnTo>
                    <a:pt x="2928" y="13377"/>
                  </a:lnTo>
                  <a:lnTo>
                    <a:pt x="2914" y="13410"/>
                  </a:lnTo>
                  <a:lnTo>
                    <a:pt x="2914" y="13444"/>
                  </a:lnTo>
                  <a:lnTo>
                    <a:pt x="2928" y="13498"/>
                  </a:lnTo>
                  <a:lnTo>
                    <a:pt x="2955" y="13554"/>
                  </a:lnTo>
                  <a:lnTo>
                    <a:pt x="3023" y="13587"/>
                  </a:lnTo>
                  <a:lnTo>
                    <a:pt x="3092" y="13609"/>
                  </a:lnTo>
                  <a:lnTo>
                    <a:pt x="3092" y="15872"/>
                  </a:lnTo>
                  <a:lnTo>
                    <a:pt x="3038" y="15882"/>
                  </a:lnTo>
                  <a:lnTo>
                    <a:pt x="2982" y="15894"/>
                  </a:lnTo>
                  <a:lnTo>
                    <a:pt x="2928" y="15916"/>
                  </a:lnTo>
                  <a:lnTo>
                    <a:pt x="2887" y="15949"/>
                  </a:lnTo>
                  <a:lnTo>
                    <a:pt x="2845" y="15982"/>
                  </a:lnTo>
                  <a:lnTo>
                    <a:pt x="2819" y="16026"/>
                  </a:lnTo>
                  <a:lnTo>
                    <a:pt x="2804" y="16070"/>
                  </a:lnTo>
                  <a:lnTo>
                    <a:pt x="2804" y="16169"/>
                  </a:lnTo>
                  <a:lnTo>
                    <a:pt x="2819" y="16214"/>
                  </a:lnTo>
                  <a:lnTo>
                    <a:pt x="479" y="17307"/>
                  </a:lnTo>
                  <a:lnTo>
                    <a:pt x="438" y="17274"/>
                  </a:lnTo>
                  <a:lnTo>
                    <a:pt x="384" y="17241"/>
                  </a:lnTo>
                  <a:lnTo>
                    <a:pt x="328" y="17218"/>
                  </a:lnTo>
                  <a:lnTo>
                    <a:pt x="206" y="17218"/>
                  </a:lnTo>
                  <a:lnTo>
                    <a:pt x="165" y="17229"/>
                  </a:lnTo>
                  <a:lnTo>
                    <a:pt x="124" y="17251"/>
                  </a:lnTo>
                  <a:lnTo>
                    <a:pt x="83" y="17284"/>
                  </a:lnTo>
                  <a:lnTo>
                    <a:pt x="41" y="17307"/>
                  </a:lnTo>
                  <a:lnTo>
                    <a:pt x="28" y="17350"/>
                  </a:lnTo>
                  <a:lnTo>
                    <a:pt x="0" y="17384"/>
                  </a:lnTo>
                  <a:lnTo>
                    <a:pt x="0" y="17472"/>
                  </a:lnTo>
                  <a:lnTo>
                    <a:pt x="14" y="17505"/>
                  </a:lnTo>
                  <a:lnTo>
                    <a:pt x="41" y="17538"/>
                  </a:lnTo>
                  <a:lnTo>
                    <a:pt x="69" y="17571"/>
                  </a:lnTo>
                  <a:lnTo>
                    <a:pt x="109" y="17594"/>
                  </a:lnTo>
                  <a:lnTo>
                    <a:pt x="150" y="17615"/>
                  </a:lnTo>
                  <a:lnTo>
                    <a:pt x="192" y="17627"/>
                  </a:lnTo>
                  <a:lnTo>
                    <a:pt x="233" y="17637"/>
                  </a:lnTo>
                  <a:lnTo>
                    <a:pt x="233" y="19922"/>
                  </a:lnTo>
                  <a:lnTo>
                    <a:pt x="165" y="19945"/>
                  </a:lnTo>
                  <a:lnTo>
                    <a:pt x="96" y="19978"/>
                  </a:lnTo>
                  <a:lnTo>
                    <a:pt x="55" y="20033"/>
                  </a:lnTo>
                  <a:lnTo>
                    <a:pt x="41" y="20099"/>
                  </a:lnTo>
                  <a:lnTo>
                    <a:pt x="41" y="20143"/>
                  </a:lnTo>
                  <a:lnTo>
                    <a:pt x="55" y="20176"/>
                  </a:lnTo>
                  <a:lnTo>
                    <a:pt x="69" y="20210"/>
                  </a:lnTo>
                  <a:lnTo>
                    <a:pt x="96" y="20231"/>
                  </a:lnTo>
                  <a:lnTo>
                    <a:pt x="178" y="20276"/>
                  </a:lnTo>
                  <a:lnTo>
                    <a:pt x="219" y="20286"/>
                  </a:lnTo>
                  <a:lnTo>
                    <a:pt x="260" y="20286"/>
                  </a:lnTo>
                  <a:lnTo>
                    <a:pt x="315" y="20276"/>
                  </a:lnTo>
                  <a:lnTo>
                    <a:pt x="369" y="20264"/>
                  </a:lnTo>
                  <a:lnTo>
                    <a:pt x="424" y="20231"/>
                  </a:lnTo>
                  <a:lnTo>
                    <a:pt x="452" y="20198"/>
                  </a:lnTo>
                  <a:lnTo>
                    <a:pt x="2887" y="21335"/>
                  </a:lnTo>
                  <a:lnTo>
                    <a:pt x="2873" y="21368"/>
                  </a:lnTo>
                  <a:lnTo>
                    <a:pt x="2873" y="21446"/>
                  </a:lnTo>
                  <a:lnTo>
                    <a:pt x="2887" y="21489"/>
                  </a:lnTo>
                  <a:lnTo>
                    <a:pt x="2914" y="21522"/>
                  </a:lnTo>
                  <a:lnTo>
                    <a:pt x="2941" y="21545"/>
                  </a:lnTo>
                  <a:lnTo>
                    <a:pt x="3023" y="21589"/>
                  </a:lnTo>
                  <a:lnTo>
                    <a:pt x="3064" y="21600"/>
                  </a:lnTo>
                  <a:lnTo>
                    <a:pt x="3160" y="21600"/>
                  </a:lnTo>
                  <a:lnTo>
                    <a:pt x="3201" y="21589"/>
                  </a:lnTo>
                  <a:lnTo>
                    <a:pt x="3283" y="21545"/>
                  </a:lnTo>
                  <a:lnTo>
                    <a:pt x="3311" y="21522"/>
                  </a:lnTo>
                  <a:lnTo>
                    <a:pt x="3338" y="21489"/>
                  </a:lnTo>
                  <a:lnTo>
                    <a:pt x="3351" y="21446"/>
                  </a:lnTo>
                  <a:lnTo>
                    <a:pt x="3351" y="21368"/>
                  </a:lnTo>
                  <a:lnTo>
                    <a:pt x="3338" y="21335"/>
                  </a:lnTo>
                  <a:lnTo>
                    <a:pt x="5759" y="20210"/>
                  </a:lnTo>
                  <a:lnTo>
                    <a:pt x="5800" y="20243"/>
                  </a:lnTo>
                  <a:lnTo>
                    <a:pt x="5842" y="20276"/>
                  </a:lnTo>
                  <a:lnTo>
                    <a:pt x="5896" y="20286"/>
                  </a:lnTo>
                  <a:lnTo>
                    <a:pt x="5965" y="20298"/>
                  </a:lnTo>
                  <a:lnTo>
                    <a:pt x="6005" y="20298"/>
                  </a:lnTo>
                  <a:lnTo>
                    <a:pt x="6061" y="20286"/>
                  </a:lnTo>
                  <a:lnTo>
                    <a:pt x="6102" y="20264"/>
                  </a:lnTo>
                  <a:lnTo>
                    <a:pt x="6128" y="20243"/>
                  </a:lnTo>
                  <a:lnTo>
                    <a:pt x="6156" y="20210"/>
                  </a:lnTo>
                  <a:lnTo>
                    <a:pt x="6183" y="20176"/>
                  </a:lnTo>
                  <a:lnTo>
                    <a:pt x="6197" y="20143"/>
                  </a:lnTo>
                  <a:lnTo>
                    <a:pt x="6197" y="20066"/>
                  </a:lnTo>
                  <a:lnTo>
                    <a:pt x="6183" y="20033"/>
                  </a:lnTo>
                  <a:lnTo>
                    <a:pt x="6143" y="19978"/>
                  </a:lnTo>
                  <a:lnTo>
                    <a:pt x="6074" y="19933"/>
                  </a:lnTo>
                  <a:lnTo>
                    <a:pt x="5992" y="19911"/>
                  </a:lnTo>
                  <a:lnTo>
                    <a:pt x="5992" y="17682"/>
                  </a:lnTo>
                  <a:lnTo>
                    <a:pt x="6046" y="17670"/>
                  </a:lnTo>
                  <a:lnTo>
                    <a:pt x="6102" y="17660"/>
                  </a:lnTo>
                  <a:lnTo>
                    <a:pt x="6156" y="17627"/>
                  </a:lnTo>
                  <a:lnTo>
                    <a:pt x="6197" y="17604"/>
                  </a:lnTo>
                  <a:lnTo>
                    <a:pt x="6238" y="17561"/>
                  </a:lnTo>
                  <a:lnTo>
                    <a:pt x="6252" y="17527"/>
                  </a:lnTo>
                  <a:lnTo>
                    <a:pt x="6280" y="17472"/>
                  </a:lnTo>
                  <a:lnTo>
                    <a:pt x="6280" y="17373"/>
                  </a:lnTo>
                  <a:lnTo>
                    <a:pt x="6252" y="17329"/>
                  </a:lnTo>
                  <a:lnTo>
                    <a:pt x="8632" y="16214"/>
                  </a:lnTo>
                  <a:lnTo>
                    <a:pt x="8673" y="16247"/>
                  </a:lnTo>
                  <a:lnTo>
                    <a:pt x="8714" y="16269"/>
                  </a:lnTo>
                  <a:lnTo>
                    <a:pt x="8756" y="16280"/>
                  </a:lnTo>
                  <a:lnTo>
                    <a:pt x="8810" y="16291"/>
                  </a:lnTo>
                  <a:lnTo>
                    <a:pt x="8865" y="16280"/>
                  </a:lnTo>
                  <a:lnTo>
                    <a:pt x="8919" y="16269"/>
                  </a:lnTo>
                  <a:lnTo>
                    <a:pt x="8960" y="16247"/>
                  </a:lnTo>
                  <a:lnTo>
                    <a:pt x="8988" y="16214"/>
                  </a:lnTo>
                  <a:lnTo>
                    <a:pt x="11477" y="17362"/>
                  </a:lnTo>
                  <a:lnTo>
                    <a:pt x="11451" y="17428"/>
                  </a:lnTo>
                  <a:lnTo>
                    <a:pt x="11477" y="17494"/>
                  </a:lnTo>
                  <a:lnTo>
                    <a:pt x="11518" y="17549"/>
                  </a:lnTo>
                  <a:lnTo>
                    <a:pt x="11586" y="17582"/>
                  </a:lnTo>
                  <a:lnTo>
                    <a:pt x="11627" y="17594"/>
                  </a:lnTo>
                  <a:lnTo>
                    <a:pt x="11710" y="17594"/>
                  </a:lnTo>
                  <a:lnTo>
                    <a:pt x="11737" y="17582"/>
                  </a:lnTo>
                  <a:lnTo>
                    <a:pt x="11805" y="17549"/>
                  </a:lnTo>
                  <a:lnTo>
                    <a:pt x="11861" y="17494"/>
                  </a:lnTo>
                  <a:lnTo>
                    <a:pt x="11861" y="17461"/>
                  </a:lnTo>
                  <a:lnTo>
                    <a:pt x="11874" y="17428"/>
                  </a:lnTo>
                  <a:lnTo>
                    <a:pt x="11861" y="17373"/>
                  </a:lnTo>
                  <a:lnTo>
                    <a:pt x="14309" y="16225"/>
                  </a:lnTo>
                  <a:lnTo>
                    <a:pt x="14350" y="16269"/>
                  </a:lnTo>
                  <a:lnTo>
                    <a:pt x="14391" y="16291"/>
                  </a:lnTo>
                  <a:lnTo>
                    <a:pt x="14446" y="16313"/>
                  </a:lnTo>
                  <a:lnTo>
                    <a:pt x="14582" y="16313"/>
                  </a:lnTo>
                  <a:lnTo>
                    <a:pt x="14637" y="16291"/>
                  </a:lnTo>
                  <a:lnTo>
                    <a:pt x="14719" y="16225"/>
                  </a:lnTo>
                  <a:lnTo>
                    <a:pt x="17167" y="17362"/>
                  </a:lnTo>
                  <a:lnTo>
                    <a:pt x="17154" y="17395"/>
                  </a:lnTo>
                  <a:lnTo>
                    <a:pt x="17154" y="17428"/>
                  </a:lnTo>
                  <a:lnTo>
                    <a:pt x="17167" y="17494"/>
                  </a:lnTo>
                  <a:lnTo>
                    <a:pt x="17210" y="17538"/>
                  </a:lnTo>
                  <a:lnTo>
                    <a:pt x="17264" y="17582"/>
                  </a:lnTo>
                  <a:lnTo>
                    <a:pt x="17345" y="17594"/>
                  </a:lnTo>
                  <a:lnTo>
                    <a:pt x="17345" y="19922"/>
                  </a:lnTo>
                  <a:lnTo>
                    <a:pt x="17264" y="19933"/>
                  </a:lnTo>
                  <a:lnTo>
                    <a:pt x="17195" y="19978"/>
                  </a:lnTo>
                  <a:lnTo>
                    <a:pt x="17154" y="20033"/>
                  </a:lnTo>
                  <a:lnTo>
                    <a:pt x="17141" y="20066"/>
                  </a:lnTo>
                  <a:lnTo>
                    <a:pt x="17127" y="20099"/>
                  </a:lnTo>
                  <a:lnTo>
                    <a:pt x="17141" y="20143"/>
                  </a:lnTo>
                  <a:lnTo>
                    <a:pt x="17154" y="20176"/>
                  </a:lnTo>
                  <a:lnTo>
                    <a:pt x="17167" y="20210"/>
                  </a:lnTo>
                  <a:lnTo>
                    <a:pt x="17195" y="20231"/>
                  </a:lnTo>
                  <a:lnTo>
                    <a:pt x="17277" y="20276"/>
                  </a:lnTo>
                  <a:lnTo>
                    <a:pt x="17319" y="20286"/>
                  </a:lnTo>
                  <a:lnTo>
                    <a:pt x="17428" y="20286"/>
                  </a:lnTo>
                  <a:lnTo>
                    <a:pt x="17483" y="20264"/>
                  </a:lnTo>
                  <a:lnTo>
                    <a:pt x="17523" y="20231"/>
                  </a:lnTo>
                  <a:lnTo>
                    <a:pt x="17551" y="20198"/>
                  </a:lnTo>
                  <a:lnTo>
                    <a:pt x="20014" y="21346"/>
                  </a:lnTo>
                  <a:lnTo>
                    <a:pt x="19999" y="21379"/>
                  </a:lnTo>
                  <a:lnTo>
                    <a:pt x="19999" y="21446"/>
                  </a:lnTo>
                  <a:lnTo>
                    <a:pt x="20014" y="21479"/>
                  </a:lnTo>
                  <a:lnTo>
                    <a:pt x="20027" y="21512"/>
                  </a:lnTo>
                  <a:lnTo>
                    <a:pt x="20055" y="21534"/>
                  </a:lnTo>
                  <a:lnTo>
                    <a:pt x="20096" y="21555"/>
                  </a:lnTo>
                  <a:lnTo>
                    <a:pt x="20123" y="21578"/>
                  </a:lnTo>
                  <a:lnTo>
                    <a:pt x="20164" y="21589"/>
                  </a:lnTo>
                  <a:lnTo>
                    <a:pt x="20259" y="21589"/>
                  </a:lnTo>
                  <a:lnTo>
                    <a:pt x="20300" y="21578"/>
                  </a:lnTo>
                  <a:lnTo>
                    <a:pt x="20342" y="21555"/>
                  </a:lnTo>
                  <a:lnTo>
                    <a:pt x="20396" y="21512"/>
                  </a:lnTo>
                  <a:lnTo>
                    <a:pt x="20409" y="21479"/>
                  </a:lnTo>
                  <a:lnTo>
                    <a:pt x="20424" y="21446"/>
                  </a:lnTo>
                  <a:lnTo>
                    <a:pt x="20437" y="21413"/>
                  </a:lnTo>
                  <a:lnTo>
                    <a:pt x="20424" y="21346"/>
                  </a:lnTo>
                  <a:lnTo>
                    <a:pt x="21600" y="20795"/>
                  </a:lnTo>
                  <a:lnTo>
                    <a:pt x="21600" y="20750"/>
                  </a:lnTo>
                  <a:lnTo>
                    <a:pt x="20396" y="21313"/>
                  </a:lnTo>
                  <a:lnTo>
                    <a:pt x="20355" y="21280"/>
                  </a:lnTo>
                  <a:lnTo>
                    <a:pt x="20314" y="21257"/>
                  </a:lnTo>
                  <a:lnTo>
                    <a:pt x="20274" y="21236"/>
                  </a:lnTo>
                  <a:lnTo>
                    <a:pt x="20164" y="21236"/>
                  </a:lnTo>
                  <a:lnTo>
                    <a:pt x="20109" y="21247"/>
                  </a:lnTo>
                  <a:lnTo>
                    <a:pt x="20040" y="21302"/>
                  </a:lnTo>
                  <a:lnTo>
                    <a:pt x="17579" y="20165"/>
                  </a:lnTo>
                  <a:lnTo>
                    <a:pt x="17592" y="20099"/>
                  </a:lnTo>
                  <a:lnTo>
                    <a:pt x="17579" y="20033"/>
                  </a:lnTo>
                  <a:lnTo>
                    <a:pt x="17538" y="19978"/>
                  </a:lnTo>
                  <a:lnTo>
                    <a:pt x="17469" y="19945"/>
                  </a:lnTo>
                  <a:lnTo>
                    <a:pt x="17401" y="19922"/>
                  </a:lnTo>
                  <a:lnTo>
                    <a:pt x="17401" y="17594"/>
                  </a:lnTo>
                  <a:lnTo>
                    <a:pt x="17469" y="17582"/>
                  </a:lnTo>
                  <a:lnTo>
                    <a:pt x="17523" y="17538"/>
                  </a:lnTo>
                  <a:lnTo>
                    <a:pt x="17564" y="17494"/>
                  </a:lnTo>
                  <a:lnTo>
                    <a:pt x="17579" y="17428"/>
                  </a:lnTo>
                  <a:lnTo>
                    <a:pt x="17564" y="17373"/>
                  </a:lnTo>
                  <a:lnTo>
                    <a:pt x="19999" y="16225"/>
                  </a:lnTo>
                  <a:lnTo>
                    <a:pt x="20040" y="16269"/>
                  </a:lnTo>
                  <a:lnTo>
                    <a:pt x="20096" y="16291"/>
                  </a:lnTo>
                  <a:lnTo>
                    <a:pt x="20150" y="16313"/>
                  </a:lnTo>
                  <a:lnTo>
                    <a:pt x="20218" y="16324"/>
                  </a:lnTo>
                  <a:lnTo>
                    <a:pt x="20274" y="16313"/>
                  </a:lnTo>
                  <a:lnTo>
                    <a:pt x="20342" y="16291"/>
                  </a:lnTo>
                  <a:lnTo>
                    <a:pt x="20424" y="16225"/>
                  </a:lnTo>
                  <a:lnTo>
                    <a:pt x="21600" y="16777"/>
                  </a:lnTo>
                  <a:lnTo>
                    <a:pt x="21600" y="16722"/>
                  </a:lnTo>
                  <a:lnTo>
                    <a:pt x="20452" y="16181"/>
                  </a:lnTo>
                  <a:lnTo>
                    <a:pt x="20465" y="16114"/>
                  </a:lnTo>
                  <a:lnTo>
                    <a:pt x="20452" y="16081"/>
                  </a:lnTo>
                  <a:lnTo>
                    <a:pt x="20452" y="16048"/>
                  </a:lnTo>
                  <a:lnTo>
                    <a:pt x="20396" y="15993"/>
                  </a:lnTo>
                  <a:lnTo>
                    <a:pt x="20328" y="15949"/>
                  </a:lnTo>
                  <a:lnTo>
                    <a:pt x="20246" y="15927"/>
                  </a:lnTo>
                  <a:lnTo>
                    <a:pt x="20246" y="13609"/>
                  </a:lnTo>
                  <a:lnTo>
                    <a:pt x="20314" y="13598"/>
                  </a:lnTo>
                  <a:lnTo>
                    <a:pt x="20369" y="13554"/>
                  </a:lnTo>
                  <a:lnTo>
                    <a:pt x="20409" y="13510"/>
                  </a:lnTo>
                  <a:lnTo>
                    <a:pt x="20424" y="13444"/>
                  </a:lnTo>
                  <a:lnTo>
                    <a:pt x="20409" y="13389"/>
                  </a:lnTo>
                  <a:lnTo>
                    <a:pt x="21600" y="12825"/>
                  </a:lnTo>
                  <a:lnTo>
                    <a:pt x="21600" y="12781"/>
                  </a:lnTo>
                  <a:lnTo>
                    <a:pt x="20383" y="13344"/>
                  </a:lnTo>
                  <a:lnTo>
                    <a:pt x="20355" y="13311"/>
                  </a:lnTo>
                  <a:lnTo>
                    <a:pt x="20314" y="13289"/>
                  </a:lnTo>
                  <a:lnTo>
                    <a:pt x="20259" y="13278"/>
                  </a:lnTo>
                  <a:lnTo>
                    <a:pt x="20218" y="13267"/>
                  </a:lnTo>
                  <a:lnTo>
                    <a:pt x="20164" y="13278"/>
                  </a:lnTo>
                  <a:lnTo>
                    <a:pt x="20123" y="13289"/>
                  </a:lnTo>
                  <a:lnTo>
                    <a:pt x="20081" y="13311"/>
                  </a:lnTo>
                  <a:lnTo>
                    <a:pt x="20040" y="13344"/>
                  </a:lnTo>
                  <a:lnTo>
                    <a:pt x="17647" y="12219"/>
                  </a:lnTo>
                  <a:lnTo>
                    <a:pt x="17660" y="12186"/>
                  </a:lnTo>
                  <a:lnTo>
                    <a:pt x="17660" y="12097"/>
                  </a:lnTo>
                  <a:lnTo>
                    <a:pt x="17647" y="12053"/>
                  </a:lnTo>
                  <a:lnTo>
                    <a:pt x="17620" y="12009"/>
                  </a:lnTo>
                  <a:lnTo>
                    <a:pt x="17579" y="11976"/>
                  </a:lnTo>
                  <a:lnTo>
                    <a:pt x="17551" y="11942"/>
                  </a:lnTo>
                  <a:lnTo>
                    <a:pt x="17496" y="11921"/>
                  </a:lnTo>
                  <a:lnTo>
                    <a:pt x="17455" y="11909"/>
                  </a:lnTo>
                  <a:lnTo>
                    <a:pt x="17401" y="11898"/>
                  </a:lnTo>
                  <a:lnTo>
                    <a:pt x="17401" y="9646"/>
                  </a:lnTo>
                  <a:lnTo>
                    <a:pt x="17469" y="9625"/>
                  </a:lnTo>
                  <a:lnTo>
                    <a:pt x="17538" y="9580"/>
                  </a:lnTo>
                  <a:lnTo>
                    <a:pt x="17579" y="9525"/>
                  </a:lnTo>
                  <a:lnTo>
                    <a:pt x="17592" y="9459"/>
                  </a:lnTo>
                  <a:lnTo>
                    <a:pt x="17592" y="9426"/>
                  </a:lnTo>
                  <a:lnTo>
                    <a:pt x="17579" y="9393"/>
                  </a:lnTo>
                  <a:lnTo>
                    <a:pt x="19972" y="8278"/>
                  </a:lnTo>
                  <a:lnTo>
                    <a:pt x="20014" y="8322"/>
                  </a:lnTo>
                  <a:lnTo>
                    <a:pt x="20068" y="8355"/>
                  </a:lnTo>
                  <a:lnTo>
                    <a:pt x="20137" y="8377"/>
                  </a:lnTo>
                  <a:lnTo>
                    <a:pt x="20218" y="8389"/>
                  </a:lnTo>
                  <a:lnTo>
                    <a:pt x="20287" y="8377"/>
                  </a:lnTo>
                  <a:lnTo>
                    <a:pt x="20355" y="8355"/>
                  </a:lnTo>
                  <a:lnTo>
                    <a:pt x="20409" y="8322"/>
                  </a:lnTo>
                  <a:lnTo>
                    <a:pt x="20465" y="8278"/>
                  </a:lnTo>
                  <a:lnTo>
                    <a:pt x="21600" y="8808"/>
                  </a:lnTo>
                  <a:lnTo>
                    <a:pt x="21600" y="8753"/>
                  </a:lnTo>
                  <a:lnTo>
                    <a:pt x="20478" y="8234"/>
                  </a:lnTo>
                  <a:lnTo>
                    <a:pt x="20492" y="8190"/>
                  </a:lnTo>
                  <a:lnTo>
                    <a:pt x="20506" y="8157"/>
                  </a:lnTo>
                  <a:lnTo>
                    <a:pt x="20492" y="8112"/>
                  </a:lnTo>
                  <a:lnTo>
                    <a:pt x="20478" y="8069"/>
                  </a:lnTo>
                  <a:lnTo>
                    <a:pt x="20465" y="8036"/>
                  </a:lnTo>
                  <a:lnTo>
                    <a:pt x="20424" y="8002"/>
                  </a:lnTo>
                  <a:lnTo>
                    <a:pt x="20396" y="7969"/>
                  </a:lnTo>
                  <a:lnTo>
                    <a:pt x="20342" y="7947"/>
                  </a:lnTo>
                  <a:lnTo>
                    <a:pt x="20300" y="7936"/>
                  </a:lnTo>
                  <a:lnTo>
                    <a:pt x="20246" y="7925"/>
                  </a:lnTo>
                  <a:lnTo>
                    <a:pt x="20246" y="5640"/>
                  </a:lnTo>
                  <a:lnTo>
                    <a:pt x="20314" y="5618"/>
                  </a:lnTo>
                  <a:lnTo>
                    <a:pt x="20369" y="5585"/>
                  </a:lnTo>
                  <a:lnTo>
                    <a:pt x="20409" y="5541"/>
                  </a:lnTo>
                  <a:lnTo>
                    <a:pt x="20424" y="5474"/>
                  </a:lnTo>
                  <a:lnTo>
                    <a:pt x="20409" y="5420"/>
                  </a:lnTo>
                  <a:lnTo>
                    <a:pt x="21600" y="4868"/>
                  </a:lnTo>
                  <a:lnTo>
                    <a:pt x="21600" y="4813"/>
                  </a:lnTo>
                  <a:lnTo>
                    <a:pt x="20383" y="5375"/>
                  </a:lnTo>
                  <a:lnTo>
                    <a:pt x="20342" y="5353"/>
                  </a:lnTo>
                  <a:lnTo>
                    <a:pt x="20314" y="5332"/>
                  </a:lnTo>
                  <a:lnTo>
                    <a:pt x="20259" y="5320"/>
                  </a:lnTo>
                  <a:lnTo>
                    <a:pt x="20218" y="5309"/>
                  </a:lnTo>
                  <a:lnTo>
                    <a:pt x="20164" y="5320"/>
                  </a:lnTo>
                  <a:lnTo>
                    <a:pt x="20123" y="5332"/>
                  </a:lnTo>
                  <a:lnTo>
                    <a:pt x="20081" y="5353"/>
                  </a:lnTo>
                  <a:lnTo>
                    <a:pt x="20055" y="5375"/>
                  </a:lnTo>
                  <a:lnTo>
                    <a:pt x="17633" y="4250"/>
                  </a:lnTo>
                  <a:lnTo>
                    <a:pt x="17647" y="4205"/>
                  </a:lnTo>
                  <a:lnTo>
                    <a:pt x="17647" y="4128"/>
                  </a:lnTo>
                  <a:lnTo>
                    <a:pt x="17633" y="4084"/>
                  </a:lnTo>
                  <a:lnTo>
                    <a:pt x="17605" y="4051"/>
                  </a:lnTo>
                  <a:lnTo>
                    <a:pt x="17579" y="4018"/>
                  </a:lnTo>
                  <a:lnTo>
                    <a:pt x="17538" y="3996"/>
                  </a:lnTo>
                  <a:lnTo>
                    <a:pt x="17496" y="3973"/>
                  </a:lnTo>
                  <a:lnTo>
                    <a:pt x="17455" y="3952"/>
                  </a:lnTo>
                  <a:lnTo>
                    <a:pt x="17401" y="3940"/>
                  </a:lnTo>
                  <a:lnTo>
                    <a:pt x="17401" y="1722"/>
                  </a:lnTo>
                  <a:lnTo>
                    <a:pt x="17455" y="1711"/>
                  </a:lnTo>
                  <a:lnTo>
                    <a:pt x="17496" y="1700"/>
                  </a:lnTo>
                  <a:lnTo>
                    <a:pt x="17538" y="1678"/>
                  </a:lnTo>
                  <a:lnTo>
                    <a:pt x="17579" y="1645"/>
                  </a:lnTo>
                  <a:lnTo>
                    <a:pt x="17605" y="1612"/>
                  </a:lnTo>
                  <a:lnTo>
                    <a:pt x="17633" y="1579"/>
                  </a:lnTo>
                  <a:lnTo>
                    <a:pt x="17647" y="1534"/>
                  </a:lnTo>
                  <a:lnTo>
                    <a:pt x="17647" y="1446"/>
                  </a:lnTo>
                  <a:lnTo>
                    <a:pt x="17620" y="1402"/>
                  </a:lnTo>
                  <a:lnTo>
                    <a:pt x="20014" y="287"/>
                  </a:lnTo>
                  <a:lnTo>
                    <a:pt x="20096" y="353"/>
                  </a:lnTo>
                  <a:lnTo>
                    <a:pt x="20150" y="365"/>
                  </a:lnTo>
                  <a:lnTo>
                    <a:pt x="20218" y="375"/>
                  </a:lnTo>
                  <a:lnTo>
                    <a:pt x="20274" y="365"/>
                  </a:lnTo>
                  <a:lnTo>
                    <a:pt x="20328" y="343"/>
                  </a:lnTo>
                  <a:lnTo>
                    <a:pt x="20369" y="320"/>
                  </a:lnTo>
                  <a:lnTo>
                    <a:pt x="20409" y="287"/>
                  </a:lnTo>
                  <a:lnTo>
                    <a:pt x="21600" y="839"/>
                  </a:lnTo>
                  <a:lnTo>
                    <a:pt x="21600" y="784"/>
                  </a:lnTo>
                  <a:lnTo>
                    <a:pt x="20437" y="244"/>
                  </a:lnTo>
                  <a:lnTo>
                    <a:pt x="20437" y="155"/>
                  </a:lnTo>
                  <a:lnTo>
                    <a:pt x="20424" y="111"/>
                  </a:lnTo>
                  <a:lnTo>
                    <a:pt x="20409" y="88"/>
                  </a:lnTo>
                  <a:lnTo>
                    <a:pt x="20383" y="55"/>
                  </a:lnTo>
                  <a:lnTo>
                    <a:pt x="20342" y="33"/>
                  </a:lnTo>
                  <a:lnTo>
                    <a:pt x="20300" y="12"/>
                  </a:lnTo>
                  <a:lnTo>
                    <a:pt x="2025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/>
                </a:gs>
                <a:gs pos="9000">
                  <a:srgbClr val="FFFFFF"/>
                </a:gs>
                <a:gs pos="100000">
                  <a:srgbClr val="FFFFFF">
                    <a:alpha val="45098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9" name="Google Shape;99;p6"/>
            <p:cNvSpPr/>
            <p:nvPr/>
          </p:nvSpPr>
          <p:spPr>
            <a:xfrm>
              <a:off x="7506859" y="-1"/>
              <a:ext cx="1041732" cy="76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31" y="5141"/>
                  </a:moveTo>
                  <a:lnTo>
                    <a:pt x="15578" y="8466"/>
                  </a:lnTo>
                  <a:lnTo>
                    <a:pt x="15528" y="8599"/>
                  </a:lnTo>
                  <a:lnTo>
                    <a:pt x="15528" y="8867"/>
                  </a:lnTo>
                  <a:lnTo>
                    <a:pt x="15552" y="9003"/>
                  </a:lnTo>
                  <a:lnTo>
                    <a:pt x="15651" y="9204"/>
                  </a:lnTo>
                  <a:lnTo>
                    <a:pt x="15799" y="9340"/>
                  </a:lnTo>
                  <a:lnTo>
                    <a:pt x="15873" y="9372"/>
                  </a:lnTo>
                  <a:lnTo>
                    <a:pt x="15973" y="9405"/>
                  </a:lnTo>
                  <a:lnTo>
                    <a:pt x="15973" y="16190"/>
                  </a:lnTo>
                  <a:lnTo>
                    <a:pt x="15873" y="16226"/>
                  </a:lnTo>
                  <a:lnTo>
                    <a:pt x="15775" y="16258"/>
                  </a:lnTo>
                  <a:lnTo>
                    <a:pt x="15628" y="16394"/>
                  </a:lnTo>
                  <a:lnTo>
                    <a:pt x="15578" y="16527"/>
                  </a:lnTo>
                  <a:lnTo>
                    <a:pt x="15528" y="16627"/>
                  </a:lnTo>
                  <a:lnTo>
                    <a:pt x="15504" y="16763"/>
                  </a:lnTo>
                  <a:lnTo>
                    <a:pt x="15478" y="16896"/>
                  </a:lnTo>
                  <a:lnTo>
                    <a:pt x="15504" y="17032"/>
                  </a:lnTo>
                  <a:lnTo>
                    <a:pt x="15528" y="17132"/>
                  </a:lnTo>
                  <a:lnTo>
                    <a:pt x="11307" y="20457"/>
                  </a:lnTo>
                  <a:lnTo>
                    <a:pt x="11233" y="20321"/>
                  </a:lnTo>
                  <a:lnTo>
                    <a:pt x="11133" y="20221"/>
                  </a:lnTo>
                  <a:lnTo>
                    <a:pt x="11009" y="20156"/>
                  </a:lnTo>
                  <a:lnTo>
                    <a:pt x="10862" y="20121"/>
                  </a:lnTo>
                  <a:lnTo>
                    <a:pt x="10738" y="20156"/>
                  </a:lnTo>
                  <a:lnTo>
                    <a:pt x="10614" y="20221"/>
                  </a:lnTo>
                  <a:lnTo>
                    <a:pt x="10517" y="20321"/>
                  </a:lnTo>
                  <a:lnTo>
                    <a:pt x="10417" y="20457"/>
                  </a:lnTo>
                  <a:lnTo>
                    <a:pt x="6220" y="17132"/>
                  </a:lnTo>
                  <a:lnTo>
                    <a:pt x="6246" y="17032"/>
                  </a:lnTo>
                  <a:lnTo>
                    <a:pt x="6246" y="16763"/>
                  </a:lnTo>
                  <a:lnTo>
                    <a:pt x="6220" y="16627"/>
                  </a:lnTo>
                  <a:lnTo>
                    <a:pt x="6172" y="16527"/>
                  </a:lnTo>
                  <a:lnTo>
                    <a:pt x="6122" y="16427"/>
                  </a:lnTo>
                  <a:lnTo>
                    <a:pt x="6048" y="16326"/>
                  </a:lnTo>
                  <a:lnTo>
                    <a:pt x="5975" y="16258"/>
                  </a:lnTo>
                  <a:lnTo>
                    <a:pt x="5875" y="16190"/>
                  </a:lnTo>
                  <a:lnTo>
                    <a:pt x="5777" y="16190"/>
                  </a:lnTo>
                  <a:lnTo>
                    <a:pt x="5777" y="9405"/>
                  </a:lnTo>
                  <a:lnTo>
                    <a:pt x="5875" y="9372"/>
                  </a:lnTo>
                  <a:lnTo>
                    <a:pt x="5949" y="9340"/>
                  </a:lnTo>
                  <a:lnTo>
                    <a:pt x="6022" y="9272"/>
                  </a:lnTo>
                  <a:lnTo>
                    <a:pt x="6098" y="9204"/>
                  </a:lnTo>
                  <a:lnTo>
                    <a:pt x="6146" y="9104"/>
                  </a:lnTo>
                  <a:lnTo>
                    <a:pt x="6172" y="9003"/>
                  </a:lnTo>
                  <a:lnTo>
                    <a:pt x="6196" y="8867"/>
                  </a:lnTo>
                  <a:lnTo>
                    <a:pt x="6220" y="8734"/>
                  </a:lnTo>
                  <a:lnTo>
                    <a:pt x="6196" y="8599"/>
                  </a:lnTo>
                  <a:lnTo>
                    <a:pt x="6172" y="8466"/>
                  </a:lnTo>
                  <a:lnTo>
                    <a:pt x="10393" y="5173"/>
                  </a:lnTo>
                  <a:lnTo>
                    <a:pt x="10491" y="5309"/>
                  </a:lnTo>
                  <a:lnTo>
                    <a:pt x="10591" y="5410"/>
                  </a:lnTo>
                  <a:lnTo>
                    <a:pt x="10714" y="5510"/>
                  </a:lnTo>
                  <a:lnTo>
                    <a:pt x="11009" y="5510"/>
                  </a:lnTo>
                  <a:lnTo>
                    <a:pt x="11257" y="5309"/>
                  </a:lnTo>
                  <a:lnTo>
                    <a:pt x="11331" y="5141"/>
                  </a:lnTo>
                  <a:close/>
                  <a:moveTo>
                    <a:pt x="543" y="0"/>
                  </a:moveTo>
                  <a:lnTo>
                    <a:pt x="543" y="3998"/>
                  </a:lnTo>
                  <a:lnTo>
                    <a:pt x="419" y="3998"/>
                  </a:lnTo>
                  <a:lnTo>
                    <a:pt x="321" y="4066"/>
                  </a:lnTo>
                  <a:lnTo>
                    <a:pt x="247" y="4134"/>
                  </a:lnTo>
                  <a:lnTo>
                    <a:pt x="148" y="4234"/>
                  </a:lnTo>
                  <a:lnTo>
                    <a:pt x="98" y="4335"/>
                  </a:lnTo>
                  <a:lnTo>
                    <a:pt x="50" y="4468"/>
                  </a:lnTo>
                  <a:lnTo>
                    <a:pt x="24" y="4603"/>
                  </a:lnTo>
                  <a:lnTo>
                    <a:pt x="0" y="4772"/>
                  </a:lnTo>
                  <a:lnTo>
                    <a:pt x="24" y="4940"/>
                  </a:lnTo>
                  <a:lnTo>
                    <a:pt x="50" y="5073"/>
                  </a:lnTo>
                  <a:lnTo>
                    <a:pt x="98" y="5209"/>
                  </a:lnTo>
                  <a:lnTo>
                    <a:pt x="174" y="5309"/>
                  </a:lnTo>
                  <a:lnTo>
                    <a:pt x="247" y="5410"/>
                  </a:lnTo>
                  <a:lnTo>
                    <a:pt x="345" y="5478"/>
                  </a:lnTo>
                  <a:lnTo>
                    <a:pt x="469" y="5542"/>
                  </a:lnTo>
                  <a:lnTo>
                    <a:pt x="740" y="5542"/>
                  </a:lnTo>
                  <a:lnTo>
                    <a:pt x="987" y="5342"/>
                  </a:lnTo>
                  <a:lnTo>
                    <a:pt x="1085" y="5173"/>
                  </a:lnTo>
                  <a:lnTo>
                    <a:pt x="5282" y="8466"/>
                  </a:lnTo>
                  <a:lnTo>
                    <a:pt x="5232" y="8599"/>
                  </a:lnTo>
                  <a:lnTo>
                    <a:pt x="5232" y="8867"/>
                  </a:lnTo>
                  <a:lnTo>
                    <a:pt x="5258" y="9003"/>
                  </a:lnTo>
                  <a:lnTo>
                    <a:pt x="5308" y="9104"/>
                  </a:lnTo>
                  <a:lnTo>
                    <a:pt x="5356" y="9204"/>
                  </a:lnTo>
                  <a:lnTo>
                    <a:pt x="5430" y="9272"/>
                  </a:lnTo>
                  <a:lnTo>
                    <a:pt x="5506" y="9340"/>
                  </a:lnTo>
                  <a:lnTo>
                    <a:pt x="5580" y="9405"/>
                  </a:lnTo>
                  <a:lnTo>
                    <a:pt x="5677" y="9405"/>
                  </a:lnTo>
                  <a:lnTo>
                    <a:pt x="5677" y="16190"/>
                  </a:lnTo>
                  <a:lnTo>
                    <a:pt x="5580" y="16190"/>
                  </a:lnTo>
                  <a:lnTo>
                    <a:pt x="5480" y="16258"/>
                  </a:lnTo>
                  <a:lnTo>
                    <a:pt x="5332" y="16394"/>
                  </a:lnTo>
                  <a:lnTo>
                    <a:pt x="5282" y="16495"/>
                  </a:lnTo>
                  <a:lnTo>
                    <a:pt x="5232" y="16627"/>
                  </a:lnTo>
                  <a:lnTo>
                    <a:pt x="5208" y="16763"/>
                  </a:lnTo>
                  <a:lnTo>
                    <a:pt x="5185" y="16896"/>
                  </a:lnTo>
                  <a:lnTo>
                    <a:pt x="5208" y="17032"/>
                  </a:lnTo>
                  <a:lnTo>
                    <a:pt x="5232" y="17165"/>
                  </a:lnTo>
                  <a:lnTo>
                    <a:pt x="5282" y="17301"/>
                  </a:lnTo>
                  <a:lnTo>
                    <a:pt x="5430" y="17501"/>
                  </a:lnTo>
                  <a:lnTo>
                    <a:pt x="5530" y="17569"/>
                  </a:lnTo>
                  <a:lnTo>
                    <a:pt x="5627" y="17602"/>
                  </a:lnTo>
                  <a:lnTo>
                    <a:pt x="5875" y="17602"/>
                  </a:lnTo>
                  <a:lnTo>
                    <a:pt x="5998" y="17534"/>
                  </a:lnTo>
                  <a:lnTo>
                    <a:pt x="6098" y="17401"/>
                  </a:lnTo>
                  <a:lnTo>
                    <a:pt x="6172" y="17265"/>
                  </a:lnTo>
                  <a:lnTo>
                    <a:pt x="10369" y="20558"/>
                  </a:lnTo>
                  <a:lnTo>
                    <a:pt x="10343" y="20693"/>
                  </a:lnTo>
                  <a:lnTo>
                    <a:pt x="10319" y="20859"/>
                  </a:lnTo>
                  <a:lnTo>
                    <a:pt x="10343" y="21027"/>
                  </a:lnTo>
                  <a:lnTo>
                    <a:pt x="10369" y="21163"/>
                  </a:lnTo>
                  <a:lnTo>
                    <a:pt x="10417" y="21296"/>
                  </a:lnTo>
                  <a:lnTo>
                    <a:pt x="10567" y="21500"/>
                  </a:lnTo>
                  <a:lnTo>
                    <a:pt x="10664" y="21565"/>
                  </a:lnTo>
                  <a:lnTo>
                    <a:pt x="10764" y="21600"/>
                  </a:lnTo>
                  <a:lnTo>
                    <a:pt x="10986" y="21600"/>
                  </a:lnTo>
                  <a:lnTo>
                    <a:pt x="11083" y="21565"/>
                  </a:lnTo>
                  <a:lnTo>
                    <a:pt x="11183" y="21500"/>
                  </a:lnTo>
                  <a:lnTo>
                    <a:pt x="11257" y="21396"/>
                  </a:lnTo>
                  <a:lnTo>
                    <a:pt x="11331" y="21296"/>
                  </a:lnTo>
                  <a:lnTo>
                    <a:pt x="11381" y="21163"/>
                  </a:lnTo>
                  <a:lnTo>
                    <a:pt x="11404" y="21027"/>
                  </a:lnTo>
                  <a:lnTo>
                    <a:pt x="11404" y="20726"/>
                  </a:lnTo>
                  <a:lnTo>
                    <a:pt x="11357" y="20558"/>
                  </a:lnTo>
                  <a:lnTo>
                    <a:pt x="15578" y="17265"/>
                  </a:lnTo>
                  <a:lnTo>
                    <a:pt x="15651" y="17401"/>
                  </a:lnTo>
                  <a:lnTo>
                    <a:pt x="15749" y="17501"/>
                  </a:lnTo>
                  <a:lnTo>
                    <a:pt x="15873" y="17569"/>
                  </a:lnTo>
                  <a:lnTo>
                    <a:pt x="16023" y="17602"/>
                  </a:lnTo>
                  <a:lnTo>
                    <a:pt x="16120" y="17602"/>
                  </a:lnTo>
                  <a:lnTo>
                    <a:pt x="16220" y="17534"/>
                  </a:lnTo>
                  <a:lnTo>
                    <a:pt x="16294" y="17469"/>
                  </a:lnTo>
                  <a:lnTo>
                    <a:pt x="16392" y="17401"/>
                  </a:lnTo>
                  <a:lnTo>
                    <a:pt x="16441" y="17301"/>
                  </a:lnTo>
                  <a:lnTo>
                    <a:pt x="16491" y="17165"/>
                  </a:lnTo>
                  <a:lnTo>
                    <a:pt x="16515" y="17032"/>
                  </a:lnTo>
                  <a:lnTo>
                    <a:pt x="16539" y="16896"/>
                  </a:lnTo>
                  <a:lnTo>
                    <a:pt x="16515" y="16763"/>
                  </a:lnTo>
                  <a:lnTo>
                    <a:pt x="16491" y="16627"/>
                  </a:lnTo>
                  <a:lnTo>
                    <a:pt x="16465" y="16527"/>
                  </a:lnTo>
                  <a:lnTo>
                    <a:pt x="16392" y="16427"/>
                  </a:lnTo>
                  <a:lnTo>
                    <a:pt x="16342" y="16326"/>
                  </a:lnTo>
                  <a:lnTo>
                    <a:pt x="16244" y="16258"/>
                  </a:lnTo>
                  <a:lnTo>
                    <a:pt x="16170" y="16226"/>
                  </a:lnTo>
                  <a:lnTo>
                    <a:pt x="16070" y="16190"/>
                  </a:lnTo>
                  <a:lnTo>
                    <a:pt x="16070" y="9405"/>
                  </a:lnTo>
                  <a:lnTo>
                    <a:pt x="16170" y="9372"/>
                  </a:lnTo>
                  <a:lnTo>
                    <a:pt x="16244" y="9340"/>
                  </a:lnTo>
                  <a:lnTo>
                    <a:pt x="16318" y="9272"/>
                  </a:lnTo>
                  <a:lnTo>
                    <a:pt x="16368" y="9204"/>
                  </a:lnTo>
                  <a:lnTo>
                    <a:pt x="16418" y="9104"/>
                  </a:lnTo>
                  <a:lnTo>
                    <a:pt x="16465" y="9003"/>
                  </a:lnTo>
                  <a:lnTo>
                    <a:pt x="16491" y="8867"/>
                  </a:lnTo>
                  <a:lnTo>
                    <a:pt x="16491" y="8599"/>
                  </a:lnTo>
                  <a:lnTo>
                    <a:pt x="16465" y="8498"/>
                  </a:lnTo>
                  <a:lnTo>
                    <a:pt x="20786" y="5073"/>
                  </a:lnTo>
                  <a:lnTo>
                    <a:pt x="20860" y="5209"/>
                  </a:lnTo>
                  <a:lnTo>
                    <a:pt x="20934" y="5274"/>
                  </a:lnTo>
                  <a:lnTo>
                    <a:pt x="21034" y="5342"/>
                  </a:lnTo>
                  <a:lnTo>
                    <a:pt x="21157" y="5374"/>
                  </a:lnTo>
                  <a:lnTo>
                    <a:pt x="21231" y="5342"/>
                  </a:lnTo>
                  <a:lnTo>
                    <a:pt x="21329" y="5309"/>
                  </a:lnTo>
                  <a:lnTo>
                    <a:pt x="21403" y="5274"/>
                  </a:lnTo>
                  <a:lnTo>
                    <a:pt x="21452" y="5173"/>
                  </a:lnTo>
                  <a:lnTo>
                    <a:pt x="21526" y="5105"/>
                  </a:lnTo>
                  <a:lnTo>
                    <a:pt x="21552" y="5005"/>
                  </a:lnTo>
                  <a:lnTo>
                    <a:pt x="21576" y="4905"/>
                  </a:lnTo>
                  <a:lnTo>
                    <a:pt x="21600" y="4772"/>
                  </a:lnTo>
                  <a:lnTo>
                    <a:pt x="21576" y="4671"/>
                  </a:lnTo>
                  <a:lnTo>
                    <a:pt x="21552" y="4568"/>
                  </a:lnTo>
                  <a:lnTo>
                    <a:pt x="21476" y="4367"/>
                  </a:lnTo>
                  <a:lnTo>
                    <a:pt x="21355" y="4267"/>
                  </a:lnTo>
                  <a:lnTo>
                    <a:pt x="21205" y="4199"/>
                  </a:lnTo>
                  <a:lnTo>
                    <a:pt x="21205" y="0"/>
                  </a:lnTo>
                  <a:lnTo>
                    <a:pt x="21107" y="0"/>
                  </a:lnTo>
                  <a:lnTo>
                    <a:pt x="21107" y="4166"/>
                  </a:lnTo>
                  <a:lnTo>
                    <a:pt x="21034" y="4199"/>
                  </a:lnTo>
                  <a:lnTo>
                    <a:pt x="20960" y="4234"/>
                  </a:lnTo>
                  <a:lnTo>
                    <a:pt x="20836" y="4367"/>
                  </a:lnTo>
                  <a:lnTo>
                    <a:pt x="20762" y="4536"/>
                  </a:lnTo>
                  <a:lnTo>
                    <a:pt x="20736" y="4671"/>
                  </a:lnTo>
                  <a:lnTo>
                    <a:pt x="20712" y="4772"/>
                  </a:lnTo>
                  <a:lnTo>
                    <a:pt x="20736" y="4973"/>
                  </a:lnTo>
                  <a:lnTo>
                    <a:pt x="16418" y="8365"/>
                  </a:lnTo>
                  <a:lnTo>
                    <a:pt x="16342" y="8265"/>
                  </a:lnTo>
                  <a:lnTo>
                    <a:pt x="16244" y="8165"/>
                  </a:lnTo>
                  <a:lnTo>
                    <a:pt x="16120" y="8097"/>
                  </a:lnTo>
                  <a:lnTo>
                    <a:pt x="15899" y="8097"/>
                  </a:lnTo>
                  <a:lnTo>
                    <a:pt x="15799" y="8165"/>
                  </a:lnTo>
                  <a:lnTo>
                    <a:pt x="15701" y="8230"/>
                  </a:lnTo>
                  <a:lnTo>
                    <a:pt x="15628" y="8365"/>
                  </a:lnTo>
                  <a:lnTo>
                    <a:pt x="11381" y="5040"/>
                  </a:lnTo>
                  <a:lnTo>
                    <a:pt x="11404" y="4905"/>
                  </a:lnTo>
                  <a:lnTo>
                    <a:pt x="11430" y="4772"/>
                  </a:lnTo>
                  <a:lnTo>
                    <a:pt x="11404" y="4636"/>
                  </a:lnTo>
                  <a:lnTo>
                    <a:pt x="11381" y="4503"/>
                  </a:lnTo>
                  <a:lnTo>
                    <a:pt x="11331" y="4367"/>
                  </a:lnTo>
                  <a:lnTo>
                    <a:pt x="11281" y="4267"/>
                  </a:lnTo>
                  <a:lnTo>
                    <a:pt x="11207" y="4166"/>
                  </a:lnTo>
                  <a:lnTo>
                    <a:pt x="11109" y="4099"/>
                  </a:lnTo>
                  <a:lnTo>
                    <a:pt x="11035" y="4066"/>
                  </a:lnTo>
                  <a:lnTo>
                    <a:pt x="10936" y="4031"/>
                  </a:lnTo>
                  <a:lnTo>
                    <a:pt x="10936" y="0"/>
                  </a:lnTo>
                  <a:lnTo>
                    <a:pt x="10838" y="0"/>
                  </a:lnTo>
                  <a:lnTo>
                    <a:pt x="10838" y="4031"/>
                  </a:lnTo>
                  <a:lnTo>
                    <a:pt x="10714" y="4031"/>
                  </a:lnTo>
                  <a:lnTo>
                    <a:pt x="10614" y="4099"/>
                  </a:lnTo>
                  <a:lnTo>
                    <a:pt x="10541" y="4166"/>
                  </a:lnTo>
                  <a:lnTo>
                    <a:pt x="10393" y="4367"/>
                  </a:lnTo>
                  <a:lnTo>
                    <a:pt x="10343" y="4503"/>
                  </a:lnTo>
                  <a:lnTo>
                    <a:pt x="10319" y="4636"/>
                  </a:lnTo>
                  <a:lnTo>
                    <a:pt x="10319" y="4905"/>
                  </a:lnTo>
                  <a:lnTo>
                    <a:pt x="10343" y="5040"/>
                  </a:lnTo>
                  <a:lnTo>
                    <a:pt x="6122" y="8365"/>
                  </a:lnTo>
                  <a:lnTo>
                    <a:pt x="6048" y="8265"/>
                  </a:lnTo>
                  <a:lnTo>
                    <a:pt x="5949" y="8165"/>
                  </a:lnTo>
                  <a:lnTo>
                    <a:pt x="5851" y="8097"/>
                  </a:lnTo>
                  <a:lnTo>
                    <a:pt x="5603" y="8097"/>
                  </a:lnTo>
                  <a:lnTo>
                    <a:pt x="5506" y="8165"/>
                  </a:lnTo>
                  <a:lnTo>
                    <a:pt x="5406" y="8230"/>
                  </a:lnTo>
                  <a:lnTo>
                    <a:pt x="5332" y="8365"/>
                  </a:lnTo>
                  <a:lnTo>
                    <a:pt x="1111" y="5040"/>
                  </a:lnTo>
                  <a:lnTo>
                    <a:pt x="1161" y="4905"/>
                  </a:lnTo>
                  <a:lnTo>
                    <a:pt x="1161" y="4636"/>
                  </a:lnTo>
                  <a:lnTo>
                    <a:pt x="1111" y="4468"/>
                  </a:lnTo>
                  <a:lnTo>
                    <a:pt x="1061" y="4367"/>
                  </a:lnTo>
                  <a:lnTo>
                    <a:pt x="1011" y="4234"/>
                  </a:lnTo>
                  <a:lnTo>
                    <a:pt x="938" y="4134"/>
                  </a:lnTo>
                  <a:lnTo>
                    <a:pt x="840" y="4066"/>
                  </a:lnTo>
                  <a:lnTo>
                    <a:pt x="740" y="3998"/>
                  </a:lnTo>
                  <a:lnTo>
                    <a:pt x="642" y="3998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40" name="Google Shape;100;p6"/>
            <p:cNvSpPr/>
            <p:nvPr/>
          </p:nvSpPr>
          <p:spPr>
            <a:xfrm>
              <a:off x="6516299" y="2293128"/>
              <a:ext cx="2627616" cy="285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1" y="280"/>
                  </a:moveTo>
                  <a:lnTo>
                    <a:pt x="16393" y="1200"/>
                  </a:lnTo>
                  <a:lnTo>
                    <a:pt x="16383" y="1255"/>
                  </a:lnTo>
                  <a:lnTo>
                    <a:pt x="16393" y="1299"/>
                  </a:lnTo>
                  <a:lnTo>
                    <a:pt x="16422" y="1344"/>
                  </a:lnTo>
                  <a:lnTo>
                    <a:pt x="16462" y="1371"/>
                  </a:lnTo>
                  <a:lnTo>
                    <a:pt x="16511" y="1390"/>
                  </a:lnTo>
                  <a:lnTo>
                    <a:pt x="16511" y="3284"/>
                  </a:lnTo>
                  <a:lnTo>
                    <a:pt x="16482" y="3284"/>
                  </a:lnTo>
                  <a:lnTo>
                    <a:pt x="16452" y="3293"/>
                  </a:lnTo>
                  <a:lnTo>
                    <a:pt x="16403" y="3330"/>
                  </a:lnTo>
                  <a:lnTo>
                    <a:pt x="16364" y="3384"/>
                  </a:lnTo>
                  <a:lnTo>
                    <a:pt x="16364" y="3411"/>
                  </a:lnTo>
                  <a:lnTo>
                    <a:pt x="16354" y="3438"/>
                  </a:lnTo>
                  <a:lnTo>
                    <a:pt x="16364" y="3465"/>
                  </a:lnTo>
                  <a:lnTo>
                    <a:pt x="16364" y="3492"/>
                  </a:lnTo>
                  <a:lnTo>
                    <a:pt x="14652" y="4412"/>
                  </a:lnTo>
                  <a:lnTo>
                    <a:pt x="14612" y="4385"/>
                  </a:lnTo>
                  <a:lnTo>
                    <a:pt x="14583" y="4358"/>
                  </a:lnTo>
                  <a:lnTo>
                    <a:pt x="14534" y="4340"/>
                  </a:lnTo>
                  <a:lnTo>
                    <a:pt x="14446" y="4340"/>
                  </a:lnTo>
                  <a:lnTo>
                    <a:pt x="14406" y="4358"/>
                  </a:lnTo>
                  <a:lnTo>
                    <a:pt x="14368" y="4376"/>
                  </a:lnTo>
                  <a:lnTo>
                    <a:pt x="14338" y="4412"/>
                  </a:lnTo>
                  <a:lnTo>
                    <a:pt x="12615" y="3492"/>
                  </a:lnTo>
                  <a:lnTo>
                    <a:pt x="12625" y="3438"/>
                  </a:lnTo>
                  <a:lnTo>
                    <a:pt x="12625" y="3411"/>
                  </a:lnTo>
                  <a:lnTo>
                    <a:pt x="12615" y="3384"/>
                  </a:lnTo>
                  <a:lnTo>
                    <a:pt x="12586" y="3330"/>
                  </a:lnTo>
                  <a:lnTo>
                    <a:pt x="12537" y="3303"/>
                  </a:lnTo>
                  <a:lnTo>
                    <a:pt x="12478" y="3284"/>
                  </a:lnTo>
                  <a:lnTo>
                    <a:pt x="12478" y="1408"/>
                  </a:lnTo>
                  <a:lnTo>
                    <a:pt x="12537" y="1399"/>
                  </a:lnTo>
                  <a:lnTo>
                    <a:pt x="12586" y="1363"/>
                  </a:lnTo>
                  <a:lnTo>
                    <a:pt x="12615" y="1309"/>
                  </a:lnTo>
                  <a:lnTo>
                    <a:pt x="12625" y="1282"/>
                  </a:lnTo>
                  <a:lnTo>
                    <a:pt x="12625" y="1218"/>
                  </a:lnTo>
                  <a:lnTo>
                    <a:pt x="12615" y="1191"/>
                  </a:lnTo>
                  <a:lnTo>
                    <a:pt x="14328" y="280"/>
                  </a:lnTo>
                  <a:lnTo>
                    <a:pt x="14357" y="316"/>
                  </a:lnTo>
                  <a:lnTo>
                    <a:pt x="14397" y="343"/>
                  </a:lnTo>
                  <a:lnTo>
                    <a:pt x="14436" y="361"/>
                  </a:lnTo>
                  <a:lnTo>
                    <a:pt x="14495" y="370"/>
                  </a:lnTo>
                  <a:lnTo>
                    <a:pt x="14543" y="361"/>
                  </a:lnTo>
                  <a:lnTo>
                    <a:pt x="14592" y="343"/>
                  </a:lnTo>
                  <a:lnTo>
                    <a:pt x="14632" y="316"/>
                  </a:lnTo>
                  <a:lnTo>
                    <a:pt x="14661" y="280"/>
                  </a:lnTo>
                  <a:close/>
                  <a:moveTo>
                    <a:pt x="8544" y="3537"/>
                  </a:moveTo>
                  <a:lnTo>
                    <a:pt x="10266" y="4458"/>
                  </a:lnTo>
                  <a:lnTo>
                    <a:pt x="10257" y="4511"/>
                  </a:lnTo>
                  <a:lnTo>
                    <a:pt x="10266" y="4565"/>
                  </a:lnTo>
                  <a:lnTo>
                    <a:pt x="10295" y="4602"/>
                  </a:lnTo>
                  <a:lnTo>
                    <a:pt x="10344" y="4638"/>
                  </a:lnTo>
                  <a:lnTo>
                    <a:pt x="10393" y="4647"/>
                  </a:lnTo>
                  <a:lnTo>
                    <a:pt x="10393" y="6542"/>
                  </a:lnTo>
                  <a:lnTo>
                    <a:pt x="10364" y="6542"/>
                  </a:lnTo>
                  <a:lnTo>
                    <a:pt x="10335" y="6551"/>
                  </a:lnTo>
                  <a:lnTo>
                    <a:pt x="10286" y="6586"/>
                  </a:lnTo>
                  <a:lnTo>
                    <a:pt x="10247" y="6641"/>
                  </a:lnTo>
                  <a:lnTo>
                    <a:pt x="10237" y="6668"/>
                  </a:lnTo>
                  <a:lnTo>
                    <a:pt x="10237" y="6722"/>
                  </a:lnTo>
                  <a:lnTo>
                    <a:pt x="10247" y="6749"/>
                  </a:lnTo>
                  <a:lnTo>
                    <a:pt x="8544" y="7660"/>
                  </a:lnTo>
                  <a:lnTo>
                    <a:pt x="8514" y="7625"/>
                  </a:lnTo>
                  <a:lnTo>
                    <a:pt x="8476" y="7597"/>
                  </a:lnTo>
                  <a:lnTo>
                    <a:pt x="8427" y="7579"/>
                  </a:lnTo>
                  <a:lnTo>
                    <a:pt x="8378" y="7570"/>
                  </a:lnTo>
                  <a:lnTo>
                    <a:pt x="8319" y="7579"/>
                  </a:lnTo>
                  <a:lnTo>
                    <a:pt x="8270" y="7597"/>
                  </a:lnTo>
                  <a:lnTo>
                    <a:pt x="8230" y="7625"/>
                  </a:lnTo>
                  <a:lnTo>
                    <a:pt x="8201" y="7660"/>
                  </a:lnTo>
                  <a:lnTo>
                    <a:pt x="6508" y="6758"/>
                  </a:lnTo>
                  <a:lnTo>
                    <a:pt x="6518" y="6722"/>
                  </a:lnTo>
                  <a:lnTo>
                    <a:pt x="6518" y="6668"/>
                  </a:lnTo>
                  <a:lnTo>
                    <a:pt x="6508" y="6632"/>
                  </a:lnTo>
                  <a:lnTo>
                    <a:pt x="6488" y="6605"/>
                  </a:lnTo>
                  <a:lnTo>
                    <a:pt x="6469" y="6586"/>
                  </a:lnTo>
                  <a:lnTo>
                    <a:pt x="6420" y="6551"/>
                  </a:lnTo>
                  <a:lnTo>
                    <a:pt x="6391" y="6532"/>
                  </a:lnTo>
                  <a:lnTo>
                    <a:pt x="6351" y="6532"/>
                  </a:lnTo>
                  <a:lnTo>
                    <a:pt x="6351" y="4701"/>
                  </a:lnTo>
                  <a:lnTo>
                    <a:pt x="6391" y="4701"/>
                  </a:lnTo>
                  <a:lnTo>
                    <a:pt x="6430" y="4683"/>
                  </a:lnTo>
                  <a:lnTo>
                    <a:pt x="6459" y="4665"/>
                  </a:lnTo>
                  <a:lnTo>
                    <a:pt x="6488" y="4638"/>
                  </a:lnTo>
                  <a:lnTo>
                    <a:pt x="6518" y="4611"/>
                  </a:lnTo>
                  <a:lnTo>
                    <a:pt x="6528" y="4584"/>
                  </a:lnTo>
                  <a:lnTo>
                    <a:pt x="6548" y="4548"/>
                  </a:lnTo>
                  <a:lnTo>
                    <a:pt x="6548" y="4511"/>
                  </a:lnTo>
                  <a:lnTo>
                    <a:pt x="6537" y="4466"/>
                  </a:lnTo>
                  <a:lnTo>
                    <a:pt x="6528" y="4431"/>
                  </a:lnTo>
                  <a:lnTo>
                    <a:pt x="8201" y="3546"/>
                  </a:lnTo>
                  <a:lnTo>
                    <a:pt x="8230" y="3573"/>
                  </a:lnTo>
                  <a:lnTo>
                    <a:pt x="8270" y="3600"/>
                  </a:lnTo>
                  <a:lnTo>
                    <a:pt x="8319" y="3618"/>
                  </a:lnTo>
                  <a:lnTo>
                    <a:pt x="8378" y="3627"/>
                  </a:lnTo>
                  <a:lnTo>
                    <a:pt x="8427" y="3618"/>
                  </a:lnTo>
                  <a:lnTo>
                    <a:pt x="8476" y="3600"/>
                  </a:lnTo>
                  <a:lnTo>
                    <a:pt x="8514" y="3573"/>
                  </a:lnTo>
                  <a:lnTo>
                    <a:pt x="8544" y="3537"/>
                  </a:lnTo>
                  <a:close/>
                  <a:moveTo>
                    <a:pt x="12596" y="3528"/>
                  </a:moveTo>
                  <a:lnTo>
                    <a:pt x="14319" y="4439"/>
                  </a:lnTo>
                  <a:lnTo>
                    <a:pt x="14308" y="4476"/>
                  </a:lnTo>
                  <a:lnTo>
                    <a:pt x="14299" y="4511"/>
                  </a:lnTo>
                  <a:lnTo>
                    <a:pt x="14308" y="4538"/>
                  </a:lnTo>
                  <a:lnTo>
                    <a:pt x="14319" y="4575"/>
                  </a:lnTo>
                  <a:lnTo>
                    <a:pt x="14328" y="4602"/>
                  </a:lnTo>
                  <a:lnTo>
                    <a:pt x="14348" y="4629"/>
                  </a:lnTo>
                  <a:lnTo>
                    <a:pt x="14377" y="4647"/>
                  </a:lnTo>
                  <a:lnTo>
                    <a:pt x="14406" y="4665"/>
                  </a:lnTo>
                  <a:lnTo>
                    <a:pt x="14436" y="4674"/>
                  </a:lnTo>
                  <a:lnTo>
                    <a:pt x="14475" y="4683"/>
                  </a:lnTo>
                  <a:lnTo>
                    <a:pt x="14475" y="6532"/>
                  </a:lnTo>
                  <a:lnTo>
                    <a:pt x="14436" y="6532"/>
                  </a:lnTo>
                  <a:lnTo>
                    <a:pt x="14406" y="6542"/>
                  </a:lnTo>
                  <a:lnTo>
                    <a:pt x="14377" y="6559"/>
                  </a:lnTo>
                  <a:lnTo>
                    <a:pt x="14357" y="6578"/>
                  </a:lnTo>
                  <a:lnTo>
                    <a:pt x="14338" y="6605"/>
                  </a:lnTo>
                  <a:lnTo>
                    <a:pt x="14319" y="6632"/>
                  </a:lnTo>
                  <a:lnTo>
                    <a:pt x="14308" y="6668"/>
                  </a:lnTo>
                  <a:lnTo>
                    <a:pt x="14308" y="6731"/>
                  </a:lnTo>
                  <a:lnTo>
                    <a:pt x="14319" y="6758"/>
                  </a:lnTo>
                  <a:lnTo>
                    <a:pt x="12615" y="7660"/>
                  </a:lnTo>
                  <a:lnTo>
                    <a:pt x="12586" y="7633"/>
                  </a:lnTo>
                  <a:lnTo>
                    <a:pt x="12547" y="7606"/>
                  </a:lnTo>
                  <a:lnTo>
                    <a:pt x="12498" y="7588"/>
                  </a:lnTo>
                  <a:lnTo>
                    <a:pt x="12449" y="7579"/>
                  </a:lnTo>
                  <a:lnTo>
                    <a:pt x="12400" y="7588"/>
                  </a:lnTo>
                  <a:lnTo>
                    <a:pt x="12361" y="7606"/>
                  </a:lnTo>
                  <a:lnTo>
                    <a:pt x="12322" y="7633"/>
                  </a:lnTo>
                  <a:lnTo>
                    <a:pt x="12292" y="7660"/>
                  </a:lnTo>
                  <a:lnTo>
                    <a:pt x="10579" y="6749"/>
                  </a:lnTo>
                  <a:lnTo>
                    <a:pt x="10590" y="6695"/>
                  </a:lnTo>
                  <a:lnTo>
                    <a:pt x="10579" y="6668"/>
                  </a:lnTo>
                  <a:lnTo>
                    <a:pt x="10579" y="6641"/>
                  </a:lnTo>
                  <a:lnTo>
                    <a:pt x="10541" y="6586"/>
                  </a:lnTo>
                  <a:lnTo>
                    <a:pt x="10492" y="6559"/>
                  </a:lnTo>
                  <a:lnTo>
                    <a:pt x="10433" y="6542"/>
                  </a:lnTo>
                  <a:lnTo>
                    <a:pt x="10433" y="4647"/>
                  </a:lnTo>
                  <a:lnTo>
                    <a:pt x="10492" y="4629"/>
                  </a:lnTo>
                  <a:lnTo>
                    <a:pt x="10530" y="4602"/>
                  </a:lnTo>
                  <a:lnTo>
                    <a:pt x="10560" y="4557"/>
                  </a:lnTo>
                  <a:lnTo>
                    <a:pt x="10570" y="4511"/>
                  </a:lnTo>
                  <a:lnTo>
                    <a:pt x="10560" y="4458"/>
                  </a:lnTo>
                  <a:lnTo>
                    <a:pt x="12302" y="3528"/>
                  </a:lnTo>
                  <a:lnTo>
                    <a:pt x="12332" y="3555"/>
                  </a:lnTo>
                  <a:lnTo>
                    <a:pt x="12371" y="3582"/>
                  </a:lnTo>
                  <a:lnTo>
                    <a:pt x="12410" y="3591"/>
                  </a:lnTo>
                  <a:lnTo>
                    <a:pt x="12449" y="3600"/>
                  </a:lnTo>
                  <a:lnTo>
                    <a:pt x="12498" y="3591"/>
                  </a:lnTo>
                  <a:lnTo>
                    <a:pt x="12537" y="3582"/>
                  </a:lnTo>
                  <a:lnTo>
                    <a:pt x="12567" y="3555"/>
                  </a:lnTo>
                  <a:lnTo>
                    <a:pt x="12596" y="3528"/>
                  </a:lnTo>
                  <a:close/>
                  <a:moveTo>
                    <a:pt x="16677" y="3528"/>
                  </a:moveTo>
                  <a:lnTo>
                    <a:pt x="18439" y="4458"/>
                  </a:lnTo>
                  <a:lnTo>
                    <a:pt x="18429" y="4511"/>
                  </a:lnTo>
                  <a:lnTo>
                    <a:pt x="18439" y="4557"/>
                  </a:lnTo>
                  <a:lnTo>
                    <a:pt x="18459" y="4602"/>
                  </a:lnTo>
                  <a:lnTo>
                    <a:pt x="18507" y="4629"/>
                  </a:lnTo>
                  <a:lnTo>
                    <a:pt x="18556" y="4638"/>
                  </a:lnTo>
                  <a:lnTo>
                    <a:pt x="18556" y="6551"/>
                  </a:lnTo>
                  <a:lnTo>
                    <a:pt x="18497" y="6569"/>
                  </a:lnTo>
                  <a:lnTo>
                    <a:pt x="18448" y="6596"/>
                  </a:lnTo>
                  <a:lnTo>
                    <a:pt x="18419" y="6641"/>
                  </a:lnTo>
                  <a:lnTo>
                    <a:pt x="18410" y="6695"/>
                  </a:lnTo>
                  <a:lnTo>
                    <a:pt x="18419" y="6749"/>
                  </a:lnTo>
                  <a:lnTo>
                    <a:pt x="16706" y="7660"/>
                  </a:lnTo>
                  <a:lnTo>
                    <a:pt x="16667" y="7625"/>
                  </a:lnTo>
                  <a:lnTo>
                    <a:pt x="16628" y="7597"/>
                  </a:lnTo>
                  <a:lnTo>
                    <a:pt x="16579" y="7579"/>
                  </a:lnTo>
                  <a:lnTo>
                    <a:pt x="16531" y="7570"/>
                  </a:lnTo>
                  <a:lnTo>
                    <a:pt x="16482" y="7579"/>
                  </a:lnTo>
                  <a:lnTo>
                    <a:pt x="16433" y="7597"/>
                  </a:lnTo>
                  <a:lnTo>
                    <a:pt x="16393" y="7625"/>
                  </a:lnTo>
                  <a:lnTo>
                    <a:pt x="16354" y="7660"/>
                  </a:lnTo>
                  <a:lnTo>
                    <a:pt x="14661" y="6758"/>
                  </a:lnTo>
                  <a:lnTo>
                    <a:pt x="14670" y="6722"/>
                  </a:lnTo>
                  <a:lnTo>
                    <a:pt x="14670" y="6668"/>
                  </a:lnTo>
                  <a:lnTo>
                    <a:pt x="14661" y="6632"/>
                  </a:lnTo>
                  <a:lnTo>
                    <a:pt x="14652" y="6605"/>
                  </a:lnTo>
                  <a:lnTo>
                    <a:pt x="14632" y="6586"/>
                  </a:lnTo>
                  <a:lnTo>
                    <a:pt x="14573" y="6551"/>
                  </a:lnTo>
                  <a:lnTo>
                    <a:pt x="14543" y="6532"/>
                  </a:lnTo>
                  <a:lnTo>
                    <a:pt x="14514" y="6532"/>
                  </a:lnTo>
                  <a:lnTo>
                    <a:pt x="14514" y="4683"/>
                  </a:lnTo>
                  <a:lnTo>
                    <a:pt x="14543" y="4674"/>
                  </a:lnTo>
                  <a:lnTo>
                    <a:pt x="14583" y="4665"/>
                  </a:lnTo>
                  <a:lnTo>
                    <a:pt x="14602" y="4647"/>
                  </a:lnTo>
                  <a:lnTo>
                    <a:pt x="14652" y="4602"/>
                  </a:lnTo>
                  <a:lnTo>
                    <a:pt x="14670" y="4575"/>
                  </a:lnTo>
                  <a:lnTo>
                    <a:pt x="14670" y="4538"/>
                  </a:lnTo>
                  <a:lnTo>
                    <a:pt x="14681" y="4511"/>
                  </a:lnTo>
                  <a:lnTo>
                    <a:pt x="14670" y="4476"/>
                  </a:lnTo>
                  <a:lnTo>
                    <a:pt x="14661" y="4448"/>
                  </a:lnTo>
                  <a:lnTo>
                    <a:pt x="16383" y="3528"/>
                  </a:lnTo>
                  <a:lnTo>
                    <a:pt x="16442" y="3582"/>
                  </a:lnTo>
                  <a:lnTo>
                    <a:pt x="16482" y="3591"/>
                  </a:lnTo>
                  <a:lnTo>
                    <a:pt x="16531" y="3600"/>
                  </a:lnTo>
                  <a:lnTo>
                    <a:pt x="16569" y="3591"/>
                  </a:lnTo>
                  <a:lnTo>
                    <a:pt x="16618" y="3582"/>
                  </a:lnTo>
                  <a:lnTo>
                    <a:pt x="16677" y="3528"/>
                  </a:lnTo>
                  <a:close/>
                  <a:moveTo>
                    <a:pt x="14641" y="6785"/>
                  </a:moveTo>
                  <a:lnTo>
                    <a:pt x="16334" y="7687"/>
                  </a:lnTo>
                  <a:lnTo>
                    <a:pt x="16325" y="7724"/>
                  </a:lnTo>
                  <a:lnTo>
                    <a:pt x="16325" y="7805"/>
                  </a:lnTo>
                  <a:lnTo>
                    <a:pt x="16334" y="7832"/>
                  </a:lnTo>
                  <a:lnTo>
                    <a:pt x="16354" y="7868"/>
                  </a:lnTo>
                  <a:lnTo>
                    <a:pt x="16374" y="7895"/>
                  </a:lnTo>
                  <a:lnTo>
                    <a:pt x="16403" y="7922"/>
                  </a:lnTo>
                  <a:lnTo>
                    <a:pt x="16442" y="7940"/>
                  </a:lnTo>
                  <a:lnTo>
                    <a:pt x="16471" y="7949"/>
                  </a:lnTo>
                  <a:lnTo>
                    <a:pt x="16511" y="7958"/>
                  </a:lnTo>
                  <a:lnTo>
                    <a:pt x="16511" y="9817"/>
                  </a:lnTo>
                  <a:lnTo>
                    <a:pt x="16462" y="9826"/>
                  </a:lnTo>
                  <a:lnTo>
                    <a:pt x="16422" y="9862"/>
                  </a:lnTo>
                  <a:lnTo>
                    <a:pt x="16393" y="9898"/>
                  </a:lnTo>
                  <a:lnTo>
                    <a:pt x="16383" y="9952"/>
                  </a:lnTo>
                  <a:lnTo>
                    <a:pt x="16393" y="9997"/>
                  </a:lnTo>
                  <a:lnTo>
                    <a:pt x="14641" y="10927"/>
                  </a:lnTo>
                  <a:lnTo>
                    <a:pt x="14583" y="10873"/>
                  </a:lnTo>
                  <a:lnTo>
                    <a:pt x="14534" y="10854"/>
                  </a:lnTo>
                  <a:lnTo>
                    <a:pt x="14446" y="10854"/>
                  </a:lnTo>
                  <a:lnTo>
                    <a:pt x="14406" y="10873"/>
                  </a:lnTo>
                  <a:lnTo>
                    <a:pt x="14368" y="10900"/>
                  </a:lnTo>
                  <a:lnTo>
                    <a:pt x="14338" y="10927"/>
                  </a:lnTo>
                  <a:lnTo>
                    <a:pt x="12606" y="9997"/>
                  </a:lnTo>
                  <a:lnTo>
                    <a:pt x="12615" y="9952"/>
                  </a:lnTo>
                  <a:lnTo>
                    <a:pt x="12606" y="9898"/>
                  </a:lnTo>
                  <a:lnTo>
                    <a:pt x="12576" y="9853"/>
                  </a:lnTo>
                  <a:lnTo>
                    <a:pt x="12527" y="9817"/>
                  </a:lnTo>
                  <a:lnTo>
                    <a:pt x="12478" y="9799"/>
                  </a:lnTo>
                  <a:lnTo>
                    <a:pt x="12478" y="7949"/>
                  </a:lnTo>
                  <a:lnTo>
                    <a:pt x="12507" y="7940"/>
                  </a:lnTo>
                  <a:lnTo>
                    <a:pt x="12547" y="7922"/>
                  </a:lnTo>
                  <a:lnTo>
                    <a:pt x="12576" y="7904"/>
                  </a:lnTo>
                  <a:lnTo>
                    <a:pt x="12596" y="7886"/>
                  </a:lnTo>
                  <a:lnTo>
                    <a:pt x="12615" y="7859"/>
                  </a:lnTo>
                  <a:lnTo>
                    <a:pt x="12635" y="7832"/>
                  </a:lnTo>
                  <a:lnTo>
                    <a:pt x="12645" y="7796"/>
                  </a:lnTo>
                  <a:lnTo>
                    <a:pt x="12645" y="7732"/>
                  </a:lnTo>
                  <a:lnTo>
                    <a:pt x="12635" y="7697"/>
                  </a:lnTo>
                  <a:lnTo>
                    <a:pt x="14338" y="6785"/>
                  </a:lnTo>
                  <a:lnTo>
                    <a:pt x="14368" y="6821"/>
                  </a:lnTo>
                  <a:lnTo>
                    <a:pt x="14406" y="6848"/>
                  </a:lnTo>
                  <a:lnTo>
                    <a:pt x="14446" y="6858"/>
                  </a:lnTo>
                  <a:lnTo>
                    <a:pt x="14495" y="6866"/>
                  </a:lnTo>
                  <a:lnTo>
                    <a:pt x="14534" y="6858"/>
                  </a:lnTo>
                  <a:lnTo>
                    <a:pt x="14583" y="6848"/>
                  </a:lnTo>
                  <a:lnTo>
                    <a:pt x="14621" y="6821"/>
                  </a:lnTo>
                  <a:lnTo>
                    <a:pt x="14641" y="6785"/>
                  </a:lnTo>
                  <a:close/>
                  <a:moveTo>
                    <a:pt x="18703" y="6776"/>
                  </a:moveTo>
                  <a:lnTo>
                    <a:pt x="20475" y="7714"/>
                  </a:lnTo>
                  <a:lnTo>
                    <a:pt x="20465" y="7769"/>
                  </a:lnTo>
                  <a:lnTo>
                    <a:pt x="20475" y="7813"/>
                  </a:lnTo>
                  <a:lnTo>
                    <a:pt x="20494" y="7859"/>
                  </a:lnTo>
                  <a:lnTo>
                    <a:pt x="20543" y="7886"/>
                  </a:lnTo>
                  <a:lnTo>
                    <a:pt x="20592" y="7904"/>
                  </a:lnTo>
                  <a:lnTo>
                    <a:pt x="20592" y="9763"/>
                  </a:lnTo>
                  <a:lnTo>
                    <a:pt x="20553" y="9772"/>
                  </a:lnTo>
                  <a:lnTo>
                    <a:pt x="20513" y="9780"/>
                  </a:lnTo>
                  <a:lnTo>
                    <a:pt x="20484" y="9799"/>
                  </a:lnTo>
                  <a:lnTo>
                    <a:pt x="20455" y="9826"/>
                  </a:lnTo>
                  <a:lnTo>
                    <a:pt x="20435" y="9853"/>
                  </a:lnTo>
                  <a:lnTo>
                    <a:pt x="20416" y="9880"/>
                  </a:lnTo>
                  <a:lnTo>
                    <a:pt x="20406" y="9916"/>
                  </a:lnTo>
                  <a:lnTo>
                    <a:pt x="20406" y="9988"/>
                  </a:lnTo>
                  <a:lnTo>
                    <a:pt x="20416" y="10024"/>
                  </a:lnTo>
                  <a:lnTo>
                    <a:pt x="18713" y="10935"/>
                  </a:lnTo>
                  <a:lnTo>
                    <a:pt x="18654" y="10881"/>
                  </a:lnTo>
                  <a:lnTo>
                    <a:pt x="18615" y="10873"/>
                  </a:lnTo>
                  <a:lnTo>
                    <a:pt x="18566" y="10863"/>
                  </a:lnTo>
                  <a:lnTo>
                    <a:pt x="18527" y="10873"/>
                  </a:lnTo>
                  <a:lnTo>
                    <a:pt x="18488" y="10881"/>
                  </a:lnTo>
                  <a:lnTo>
                    <a:pt x="18459" y="10900"/>
                  </a:lnTo>
                  <a:lnTo>
                    <a:pt x="18429" y="10927"/>
                  </a:lnTo>
                  <a:lnTo>
                    <a:pt x="16667" y="9997"/>
                  </a:lnTo>
                  <a:lnTo>
                    <a:pt x="16677" y="9952"/>
                  </a:lnTo>
                  <a:lnTo>
                    <a:pt x="16667" y="9907"/>
                  </a:lnTo>
                  <a:lnTo>
                    <a:pt x="16648" y="9862"/>
                  </a:lnTo>
                  <a:lnTo>
                    <a:pt x="16599" y="9835"/>
                  </a:lnTo>
                  <a:lnTo>
                    <a:pt x="16550" y="9817"/>
                  </a:lnTo>
                  <a:lnTo>
                    <a:pt x="16550" y="7958"/>
                  </a:lnTo>
                  <a:lnTo>
                    <a:pt x="16589" y="7949"/>
                  </a:lnTo>
                  <a:lnTo>
                    <a:pt x="16628" y="7931"/>
                  </a:lnTo>
                  <a:lnTo>
                    <a:pt x="16657" y="7913"/>
                  </a:lnTo>
                  <a:lnTo>
                    <a:pt x="16687" y="7895"/>
                  </a:lnTo>
                  <a:lnTo>
                    <a:pt x="16706" y="7868"/>
                  </a:lnTo>
                  <a:lnTo>
                    <a:pt x="16726" y="7832"/>
                  </a:lnTo>
                  <a:lnTo>
                    <a:pt x="16735" y="7805"/>
                  </a:lnTo>
                  <a:lnTo>
                    <a:pt x="16735" y="7724"/>
                  </a:lnTo>
                  <a:lnTo>
                    <a:pt x="16726" y="7687"/>
                  </a:lnTo>
                  <a:lnTo>
                    <a:pt x="18439" y="6776"/>
                  </a:lnTo>
                  <a:lnTo>
                    <a:pt x="18459" y="6803"/>
                  </a:lnTo>
                  <a:lnTo>
                    <a:pt x="18497" y="6821"/>
                  </a:lnTo>
                  <a:lnTo>
                    <a:pt x="18527" y="6839"/>
                  </a:lnTo>
                  <a:lnTo>
                    <a:pt x="18605" y="6839"/>
                  </a:lnTo>
                  <a:lnTo>
                    <a:pt x="18645" y="6821"/>
                  </a:lnTo>
                  <a:lnTo>
                    <a:pt x="18674" y="6803"/>
                  </a:lnTo>
                  <a:lnTo>
                    <a:pt x="18703" y="6776"/>
                  </a:lnTo>
                  <a:close/>
                  <a:moveTo>
                    <a:pt x="8525" y="10042"/>
                  </a:moveTo>
                  <a:lnTo>
                    <a:pt x="10247" y="10962"/>
                  </a:lnTo>
                  <a:lnTo>
                    <a:pt x="10237" y="10990"/>
                  </a:lnTo>
                  <a:lnTo>
                    <a:pt x="10237" y="11053"/>
                  </a:lnTo>
                  <a:lnTo>
                    <a:pt x="10247" y="11080"/>
                  </a:lnTo>
                  <a:lnTo>
                    <a:pt x="10257" y="11107"/>
                  </a:lnTo>
                  <a:lnTo>
                    <a:pt x="10276" y="11134"/>
                  </a:lnTo>
                  <a:lnTo>
                    <a:pt x="10335" y="11170"/>
                  </a:lnTo>
                  <a:lnTo>
                    <a:pt x="10364" y="11179"/>
                  </a:lnTo>
                  <a:lnTo>
                    <a:pt x="10393" y="11188"/>
                  </a:lnTo>
                  <a:lnTo>
                    <a:pt x="10393" y="13065"/>
                  </a:lnTo>
                  <a:lnTo>
                    <a:pt x="10344" y="13083"/>
                  </a:lnTo>
                  <a:lnTo>
                    <a:pt x="10295" y="13110"/>
                  </a:lnTo>
                  <a:lnTo>
                    <a:pt x="10266" y="13155"/>
                  </a:lnTo>
                  <a:lnTo>
                    <a:pt x="10257" y="13209"/>
                  </a:lnTo>
                  <a:lnTo>
                    <a:pt x="10266" y="13254"/>
                  </a:lnTo>
                  <a:lnTo>
                    <a:pt x="8563" y="14156"/>
                  </a:lnTo>
                  <a:lnTo>
                    <a:pt x="8534" y="14121"/>
                  </a:lnTo>
                  <a:lnTo>
                    <a:pt x="8436" y="14067"/>
                  </a:lnTo>
                  <a:lnTo>
                    <a:pt x="8319" y="14067"/>
                  </a:lnTo>
                  <a:lnTo>
                    <a:pt x="8260" y="14084"/>
                  </a:lnTo>
                  <a:lnTo>
                    <a:pt x="8212" y="14121"/>
                  </a:lnTo>
                  <a:lnTo>
                    <a:pt x="8181" y="14156"/>
                  </a:lnTo>
                  <a:lnTo>
                    <a:pt x="6548" y="13290"/>
                  </a:lnTo>
                  <a:lnTo>
                    <a:pt x="6557" y="13254"/>
                  </a:lnTo>
                  <a:lnTo>
                    <a:pt x="6566" y="13209"/>
                  </a:lnTo>
                  <a:lnTo>
                    <a:pt x="6557" y="13164"/>
                  </a:lnTo>
                  <a:lnTo>
                    <a:pt x="6548" y="13128"/>
                  </a:lnTo>
                  <a:lnTo>
                    <a:pt x="6528" y="13092"/>
                  </a:lnTo>
                  <a:lnTo>
                    <a:pt x="6508" y="13065"/>
                  </a:lnTo>
                  <a:lnTo>
                    <a:pt x="6469" y="13038"/>
                  </a:lnTo>
                  <a:lnTo>
                    <a:pt x="6440" y="13020"/>
                  </a:lnTo>
                  <a:lnTo>
                    <a:pt x="6400" y="13001"/>
                  </a:lnTo>
                  <a:lnTo>
                    <a:pt x="6351" y="13001"/>
                  </a:lnTo>
                  <a:lnTo>
                    <a:pt x="6351" y="11179"/>
                  </a:lnTo>
                  <a:lnTo>
                    <a:pt x="6410" y="11161"/>
                  </a:lnTo>
                  <a:lnTo>
                    <a:pt x="6459" y="11125"/>
                  </a:lnTo>
                  <a:lnTo>
                    <a:pt x="6498" y="11080"/>
                  </a:lnTo>
                  <a:lnTo>
                    <a:pt x="6508" y="11053"/>
                  </a:lnTo>
                  <a:lnTo>
                    <a:pt x="6508" y="11026"/>
                  </a:lnTo>
                  <a:lnTo>
                    <a:pt x="6498" y="10990"/>
                  </a:lnTo>
                  <a:lnTo>
                    <a:pt x="6498" y="10962"/>
                  </a:lnTo>
                  <a:lnTo>
                    <a:pt x="8221" y="10042"/>
                  </a:lnTo>
                  <a:lnTo>
                    <a:pt x="8250" y="10079"/>
                  </a:lnTo>
                  <a:lnTo>
                    <a:pt x="8290" y="10096"/>
                  </a:lnTo>
                  <a:lnTo>
                    <a:pt x="8329" y="10114"/>
                  </a:lnTo>
                  <a:lnTo>
                    <a:pt x="8416" y="10114"/>
                  </a:lnTo>
                  <a:lnTo>
                    <a:pt x="8456" y="10096"/>
                  </a:lnTo>
                  <a:lnTo>
                    <a:pt x="8495" y="10069"/>
                  </a:lnTo>
                  <a:lnTo>
                    <a:pt x="8525" y="10042"/>
                  </a:lnTo>
                  <a:close/>
                  <a:moveTo>
                    <a:pt x="12586" y="10033"/>
                  </a:moveTo>
                  <a:lnTo>
                    <a:pt x="14319" y="10953"/>
                  </a:lnTo>
                  <a:lnTo>
                    <a:pt x="14308" y="10990"/>
                  </a:lnTo>
                  <a:lnTo>
                    <a:pt x="14308" y="11053"/>
                  </a:lnTo>
                  <a:lnTo>
                    <a:pt x="14319" y="11080"/>
                  </a:lnTo>
                  <a:lnTo>
                    <a:pt x="14338" y="11107"/>
                  </a:lnTo>
                  <a:lnTo>
                    <a:pt x="14357" y="11134"/>
                  </a:lnTo>
                  <a:lnTo>
                    <a:pt x="14377" y="11152"/>
                  </a:lnTo>
                  <a:lnTo>
                    <a:pt x="14406" y="11170"/>
                  </a:lnTo>
                  <a:lnTo>
                    <a:pt x="14436" y="11179"/>
                  </a:lnTo>
                  <a:lnTo>
                    <a:pt x="14475" y="11188"/>
                  </a:lnTo>
                  <a:lnTo>
                    <a:pt x="14475" y="13047"/>
                  </a:lnTo>
                  <a:lnTo>
                    <a:pt x="14446" y="13047"/>
                  </a:lnTo>
                  <a:lnTo>
                    <a:pt x="14406" y="13056"/>
                  </a:lnTo>
                  <a:lnTo>
                    <a:pt x="14377" y="13074"/>
                  </a:lnTo>
                  <a:lnTo>
                    <a:pt x="14357" y="13092"/>
                  </a:lnTo>
                  <a:lnTo>
                    <a:pt x="14338" y="13119"/>
                  </a:lnTo>
                  <a:lnTo>
                    <a:pt x="14319" y="13146"/>
                  </a:lnTo>
                  <a:lnTo>
                    <a:pt x="14308" y="13173"/>
                  </a:lnTo>
                  <a:lnTo>
                    <a:pt x="14308" y="13236"/>
                  </a:lnTo>
                  <a:lnTo>
                    <a:pt x="14319" y="13273"/>
                  </a:lnTo>
                  <a:lnTo>
                    <a:pt x="12586" y="14193"/>
                  </a:lnTo>
                  <a:lnTo>
                    <a:pt x="12567" y="14166"/>
                  </a:lnTo>
                  <a:lnTo>
                    <a:pt x="12527" y="14139"/>
                  </a:lnTo>
                  <a:lnTo>
                    <a:pt x="12489" y="14129"/>
                  </a:lnTo>
                  <a:lnTo>
                    <a:pt x="12449" y="14121"/>
                  </a:lnTo>
                  <a:lnTo>
                    <a:pt x="12410" y="14129"/>
                  </a:lnTo>
                  <a:lnTo>
                    <a:pt x="12371" y="14139"/>
                  </a:lnTo>
                  <a:lnTo>
                    <a:pt x="12312" y="14193"/>
                  </a:lnTo>
                  <a:lnTo>
                    <a:pt x="10560" y="13254"/>
                  </a:lnTo>
                  <a:lnTo>
                    <a:pt x="10570" y="13209"/>
                  </a:lnTo>
                  <a:lnTo>
                    <a:pt x="10560" y="13155"/>
                  </a:lnTo>
                  <a:lnTo>
                    <a:pt x="10530" y="13119"/>
                  </a:lnTo>
                  <a:lnTo>
                    <a:pt x="10482" y="13083"/>
                  </a:lnTo>
                  <a:lnTo>
                    <a:pt x="10433" y="13065"/>
                  </a:lnTo>
                  <a:lnTo>
                    <a:pt x="10433" y="11179"/>
                  </a:lnTo>
                  <a:lnTo>
                    <a:pt x="10462" y="11179"/>
                  </a:lnTo>
                  <a:lnTo>
                    <a:pt x="10492" y="11161"/>
                  </a:lnTo>
                  <a:lnTo>
                    <a:pt x="10541" y="11134"/>
                  </a:lnTo>
                  <a:lnTo>
                    <a:pt x="10579" y="11080"/>
                  </a:lnTo>
                  <a:lnTo>
                    <a:pt x="10590" y="11053"/>
                  </a:lnTo>
                  <a:lnTo>
                    <a:pt x="10590" y="10990"/>
                  </a:lnTo>
                  <a:lnTo>
                    <a:pt x="10579" y="10962"/>
                  </a:lnTo>
                  <a:lnTo>
                    <a:pt x="12312" y="10033"/>
                  </a:lnTo>
                  <a:lnTo>
                    <a:pt x="12371" y="10087"/>
                  </a:lnTo>
                  <a:lnTo>
                    <a:pt x="12410" y="10096"/>
                  </a:lnTo>
                  <a:lnTo>
                    <a:pt x="12449" y="10106"/>
                  </a:lnTo>
                  <a:lnTo>
                    <a:pt x="12498" y="10096"/>
                  </a:lnTo>
                  <a:lnTo>
                    <a:pt x="12527" y="10087"/>
                  </a:lnTo>
                  <a:lnTo>
                    <a:pt x="12567" y="10060"/>
                  </a:lnTo>
                  <a:lnTo>
                    <a:pt x="12586" y="10033"/>
                  </a:lnTo>
                  <a:close/>
                  <a:moveTo>
                    <a:pt x="10541" y="13281"/>
                  </a:moveTo>
                  <a:lnTo>
                    <a:pt x="12292" y="14220"/>
                  </a:lnTo>
                  <a:lnTo>
                    <a:pt x="12292" y="14247"/>
                  </a:lnTo>
                  <a:lnTo>
                    <a:pt x="12283" y="14274"/>
                  </a:lnTo>
                  <a:lnTo>
                    <a:pt x="12292" y="14310"/>
                  </a:lnTo>
                  <a:lnTo>
                    <a:pt x="12292" y="14337"/>
                  </a:lnTo>
                  <a:lnTo>
                    <a:pt x="12332" y="14382"/>
                  </a:lnTo>
                  <a:lnTo>
                    <a:pt x="12380" y="14409"/>
                  </a:lnTo>
                  <a:lnTo>
                    <a:pt x="12439" y="14427"/>
                  </a:lnTo>
                  <a:lnTo>
                    <a:pt x="12439" y="16304"/>
                  </a:lnTo>
                  <a:lnTo>
                    <a:pt x="12400" y="16313"/>
                  </a:lnTo>
                  <a:lnTo>
                    <a:pt x="12371" y="16322"/>
                  </a:lnTo>
                  <a:lnTo>
                    <a:pt x="12322" y="16358"/>
                  </a:lnTo>
                  <a:lnTo>
                    <a:pt x="12302" y="16376"/>
                  </a:lnTo>
                  <a:lnTo>
                    <a:pt x="12283" y="16430"/>
                  </a:lnTo>
                  <a:lnTo>
                    <a:pt x="12273" y="16466"/>
                  </a:lnTo>
                  <a:lnTo>
                    <a:pt x="12283" y="16494"/>
                  </a:lnTo>
                  <a:lnTo>
                    <a:pt x="12292" y="16521"/>
                  </a:lnTo>
                  <a:lnTo>
                    <a:pt x="10570" y="17441"/>
                  </a:lnTo>
                  <a:lnTo>
                    <a:pt x="10541" y="17404"/>
                  </a:lnTo>
                  <a:lnTo>
                    <a:pt x="10501" y="17377"/>
                  </a:lnTo>
                  <a:lnTo>
                    <a:pt x="10462" y="17369"/>
                  </a:lnTo>
                  <a:lnTo>
                    <a:pt x="10413" y="17360"/>
                  </a:lnTo>
                  <a:lnTo>
                    <a:pt x="10364" y="17360"/>
                  </a:lnTo>
                  <a:lnTo>
                    <a:pt x="10325" y="17377"/>
                  </a:lnTo>
                  <a:lnTo>
                    <a:pt x="10286" y="17404"/>
                  </a:lnTo>
                  <a:lnTo>
                    <a:pt x="10257" y="17432"/>
                  </a:lnTo>
                  <a:lnTo>
                    <a:pt x="8544" y="16529"/>
                  </a:lnTo>
                  <a:lnTo>
                    <a:pt x="8554" y="16494"/>
                  </a:lnTo>
                  <a:lnTo>
                    <a:pt x="8563" y="16466"/>
                  </a:lnTo>
                  <a:lnTo>
                    <a:pt x="8554" y="16430"/>
                  </a:lnTo>
                  <a:lnTo>
                    <a:pt x="8544" y="16403"/>
                  </a:lnTo>
                  <a:lnTo>
                    <a:pt x="8534" y="16376"/>
                  </a:lnTo>
                  <a:lnTo>
                    <a:pt x="8514" y="16349"/>
                  </a:lnTo>
                  <a:lnTo>
                    <a:pt x="8427" y="16295"/>
                  </a:lnTo>
                  <a:lnTo>
                    <a:pt x="8397" y="16295"/>
                  </a:lnTo>
                  <a:lnTo>
                    <a:pt x="8397" y="14490"/>
                  </a:lnTo>
                  <a:lnTo>
                    <a:pt x="8436" y="14481"/>
                  </a:lnTo>
                  <a:lnTo>
                    <a:pt x="8476" y="14463"/>
                  </a:lnTo>
                  <a:lnTo>
                    <a:pt x="8514" y="14445"/>
                  </a:lnTo>
                  <a:lnTo>
                    <a:pt x="8573" y="14391"/>
                  </a:lnTo>
                  <a:lnTo>
                    <a:pt x="8593" y="14355"/>
                  </a:lnTo>
                  <a:lnTo>
                    <a:pt x="8603" y="14319"/>
                  </a:lnTo>
                  <a:lnTo>
                    <a:pt x="8603" y="14228"/>
                  </a:lnTo>
                  <a:lnTo>
                    <a:pt x="8583" y="14193"/>
                  </a:lnTo>
                  <a:lnTo>
                    <a:pt x="10286" y="13290"/>
                  </a:lnTo>
                  <a:lnTo>
                    <a:pt x="10306" y="13317"/>
                  </a:lnTo>
                  <a:lnTo>
                    <a:pt x="10335" y="13335"/>
                  </a:lnTo>
                  <a:lnTo>
                    <a:pt x="10374" y="13345"/>
                  </a:lnTo>
                  <a:lnTo>
                    <a:pt x="10413" y="13354"/>
                  </a:lnTo>
                  <a:lnTo>
                    <a:pt x="10452" y="13345"/>
                  </a:lnTo>
                  <a:lnTo>
                    <a:pt x="10482" y="13335"/>
                  </a:lnTo>
                  <a:lnTo>
                    <a:pt x="10521" y="13308"/>
                  </a:lnTo>
                  <a:lnTo>
                    <a:pt x="10541" y="13281"/>
                  </a:lnTo>
                  <a:close/>
                  <a:moveTo>
                    <a:pt x="2388" y="13290"/>
                  </a:moveTo>
                  <a:lnTo>
                    <a:pt x="4120" y="14211"/>
                  </a:lnTo>
                  <a:lnTo>
                    <a:pt x="4101" y="14238"/>
                  </a:lnTo>
                  <a:lnTo>
                    <a:pt x="4101" y="14310"/>
                  </a:lnTo>
                  <a:lnTo>
                    <a:pt x="4110" y="14346"/>
                  </a:lnTo>
                  <a:lnTo>
                    <a:pt x="4150" y="14400"/>
                  </a:lnTo>
                  <a:lnTo>
                    <a:pt x="4208" y="14436"/>
                  </a:lnTo>
                  <a:lnTo>
                    <a:pt x="4237" y="14445"/>
                  </a:lnTo>
                  <a:lnTo>
                    <a:pt x="4277" y="14454"/>
                  </a:lnTo>
                  <a:lnTo>
                    <a:pt x="4277" y="16313"/>
                  </a:lnTo>
                  <a:lnTo>
                    <a:pt x="4218" y="16331"/>
                  </a:lnTo>
                  <a:lnTo>
                    <a:pt x="4179" y="16367"/>
                  </a:lnTo>
                  <a:lnTo>
                    <a:pt x="4139" y="16412"/>
                  </a:lnTo>
                  <a:lnTo>
                    <a:pt x="4130" y="16466"/>
                  </a:lnTo>
                  <a:lnTo>
                    <a:pt x="4139" y="16511"/>
                  </a:lnTo>
                  <a:lnTo>
                    <a:pt x="2378" y="17449"/>
                  </a:lnTo>
                  <a:lnTo>
                    <a:pt x="2358" y="17432"/>
                  </a:lnTo>
                  <a:lnTo>
                    <a:pt x="2329" y="17404"/>
                  </a:lnTo>
                  <a:lnTo>
                    <a:pt x="2289" y="17395"/>
                  </a:lnTo>
                  <a:lnTo>
                    <a:pt x="2222" y="17395"/>
                  </a:lnTo>
                  <a:lnTo>
                    <a:pt x="2182" y="17404"/>
                  </a:lnTo>
                  <a:lnTo>
                    <a:pt x="2153" y="17432"/>
                  </a:lnTo>
                  <a:lnTo>
                    <a:pt x="2133" y="17449"/>
                  </a:lnTo>
                  <a:lnTo>
                    <a:pt x="421" y="16538"/>
                  </a:lnTo>
                  <a:lnTo>
                    <a:pt x="430" y="16502"/>
                  </a:lnTo>
                  <a:lnTo>
                    <a:pt x="430" y="16430"/>
                  </a:lnTo>
                  <a:lnTo>
                    <a:pt x="421" y="16394"/>
                  </a:lnTo>
                  <a:lnTo>
                    <a:pt x="401" y="16358"/>
                  </a:lnTo>
                  <a:lnTo>
                    <a:pt x="372" y="16331"/>
                  </a:lnTo>
                  <a:lnTo>
                    <a:pt x="352" y="16304"/>
                  </a:lnTo>
                  <a:lnTo>
                    <a:pt x="313" y="16286"/>
                  </a:lnTo>
                  <a:lnTo>
                    <a:pt x="274" y="16277"/>
                  </a:lnTo>
                  <a:lnTo>
                    <a:pt x="235" y="16268"/>
                  </a:lnTo>
                  <a:lnTo>
                    <a:pt x="235" y="14445"/>
                  </a:lnTo>
                  <a:lnTo>
                    <a:pt x="274" y="14445"/>
                  </a:lnTo>
                  <a:lnTo>
                    <a:pt x="303" y="14427"/>
                  </a:lnTo>
                  <a:lnTo>
                    <a:pt x="332" y="14409"/>
                  </a:lnTo>
                  <a:lnTo>
                    <a:pt x="381" y="14364"/>
                  </a:lnTo>
                  <a:lnTo>
                    <a:pt x="391" y="14337"/>
                  </a:lnTo>
                  <a:lnTo>
                    <a:pt x="401" y="14310"/>
                  </a:lnTo>
                  <a:lnTo>
                    <a:pt x="401" y="14247"/>
                  </a:lnTo>
                  <a:lnTo>
                    <a:pt x="391" y="14211"/>
                  </a:lnTo>
                  <a:lnTo>
                    <a:pt x="2123" y="13290"/>
                  </a:lnTo>
                  <a:lnTo>
                    <a:pt x="2143" y="13317"/>
                  </a:lnTo>
                  <a:lnTo>
                    <a:pt x="2182" y="13345"/>
                  </a:lnTo>
                  <a:lnTo>
                    <a:pt x="2211" y="13354"/>
                  </a:lnTo>
                  <a:lnTo>
                    <a:pt x="2260" y="13362"/>
                  </a:lnTo>
                  <a:lnTo>
                    <a:pt x="2300" y="13354"/>
                  </a:lnTo>
                  <a:lnTo>
                    <a:pt x="2339" y="13345"/>
                  </a:lnTo>
                  <a:lnTo>
                    <a:pt x="2368" y="13317"/>
                  </a:lnTo>
                  <a:lnTo>
                    <a:pt x="2388" y="13290"/>
                  </a:lnTo>
                  <a:close/>
                  <a:moveTo>
                    <a:pt x="6528" y="13317"/>
                  </a:moveTo>
                  <a:lnTo>
                    <a:pt x="8162" y="14193"/>
                  </a:lnTo>
                  <a:lnTo>
                    <a:pt x="8143" y="14228"/>
                  </a:lnTo>
                  <a:lnTo>
                    <a:pt x="8143" y="14319"/>
                  </a:lnTo>
                  <a:lnTo>
                    <a:pt x="8162" y="14355"/>
                  </a:lnTo>
                  <a:lnTo>
                    <a:pt x="8181" y="14391"/>
                  </a:lnTo>
                  <a:lnTo>
                    <a:pt x="8201" y="14427"/>
                  </a:lnTo>
                  <a:lnTo>
                    <a:pt x="8230" y="14445"/>
                  </a:lnTo>
                  <a:lnTo>
                    <a:pt x="8270" y="14472"/>
                  </a:lnTo>
                  <a:lnTo>
                    <a:pt x="8309" y="14481"/>
                  </a:lnTo>
                  <a:lnTo>
                    <a:pt x="8358" y="14490"/>
                  </a:lnTo>
                  <a:lnTo>
                    <a:pt x="8358" y="16295"/>
                  </a:lnTo>
                  <a:lnTo>
                    <a:pt x="8319" y="16295"/>
                  </a:lnTo>
                  <a:lnTo>
                    <a:pt x="8290" y="16313"/>
                  </a:lnTo>
                  <a:lnTo>
                    <a:pt x="8260" y="16322"/>
                  </a:lnTo>
                  <a:lnTo>
                    <a:pt x="8230" y="16349"/>
                  </a:lnTo>
                  <a:lnTo>
                    <a:pt x="8212" y="16376"/>
                  </a:lnTo>
                  <a:lnTo>
                    <a:pt x="8201" y="16403"/>
                  </a:lnTo>
                  <a:lnTo>
                    <a:pt x="8192" y="16430"/>
                  </a:lnTo>
                  <a:lnTo>
                    <a:pt x="8181" y="16466"/>
                  </a:lnTo>
                  <a:lnTo>
                    <a:pt x="8192" y="16494"/>
                  </a:lnTo>
                  <a:lnTo>
                    <a:pt x="8201" y="16529"/>
                  </a:lnTo>
                  <a:lnTo>
                    <a:pt x="6459" y="17459"/>
                  </a:lnTo>
                  <a:lnTo>
                    <a:pt x="6440" y="17432"/>
                  </a:lnTo>
                  <a:lnTo>
                    <a:pt x="6410" y="17414"/>
                  </a:lnTo>
                  <a:lnTo>
                    <a:pt x="6371" y="17395"/>
                  </a:lnTo>
                  <a:lnTo>
                    <a:pt x="6293" y="17395"/>
                  </a:lnTo>
                  <a:lnTo>
                    <a:pt x="6234" y="17432"/>
                  </a:lnTo>
                  <a:lnTo>
                    <a:pt x="6215" y="17449"/>
                  </a:lnTo>
                  <a:lnTo>
                    <a:pt x="4443" y="16511"/>
                  </a:lnTo>
                  <a:lnTo>
                    <a:pt x="4452" y="16466"/>
                  </a:lnTo>
                  <a:lnTo>
                    <a:pt x="4443" y="16412"/>
                  </a:lnTo>
                  <a:lnTo>
                    <a:pt x="4414" y="16367"/>
                  </a:lnTo>
                  <a:lnTo>
                    <a:pt x="4374" y="16331"/>
                  </a:lnTo>
                  <a:lnTo>
                    <a:pt x="4316" y="16313"/>
                  </a:lnTo>
                  <a:lnTo>
                    <a:pt x="4316" y="14454"/>
                  </a:lnTo>
                  <a:lnTo>
                    <a:pt x="4355" y="14445"/>
                  </a:lnTo>
                  <a:lnTo>
                    <a:pt x="4385" y="14436"/>
                  </a:lnTo>
                  <a:lnTo>
                    <a:pt x="4414" y="14418"/>
                  </a:lnTo>
                  <a:lnTo>
                    <a:pt x="4463" y="14373"/>
                  </a:lnTo>
                  <a:lnTo>
                    <a:pt x="4472" y="14337"/>
                  </a:lnTo>
                  <a:lnTo>
                    <a:pt x="4482" y="14310"/>
                  </a:lnTo>
                  <a:lnTo>
                    <a:pt x="4492" y="14274"/>
                  </a:lnTo>
                  <a:lnTo>
                    <a:pt x="4482" y="14247"/>
                  </a:lnTo>
                  <a:lnTo>
                    <a:pt x="4472" y="14211"/>
                  </a:lnTo>
                  <a:lnTo>
                    <a:pt x="6136" y="13327"/>
                  </a:lnTo>
                  <a:lnTo>
                    <a:pt x="6175" y="13362"/>
                  </a:lnTo>
                  <a:lnTo>
                    <a:pt x="6224" y="13389"/>
                  </a:lnTo>
                  <a:lnTo>
                    <a:pt x="6273" y="13417"/>
                  </a:lnTo>
                  <a:lnTo>
                    <a:pt x="6391" y="13417"/>
                  </a:lnTo>
                  <a:lnTo>
                    <a:pt x="6449" y="13389"/>
                  </a:lnTo>
                  <a:lnTo>
                    <a:pt x="6488" y="13362"/>
                  </a:lnTo>
                  <a:lnTo>
                    <a:pt x="6528" y="13317"/>
                  </a:lnTo>
                  <a:close/>
                  <a:moveTo>
                    <a:pt x="18723" y="13300"/>
                  </a:moveTo>
                  <a:lnTo>
                    <a:pt x="20416" y="14201"/>
                  </a:lnTo>
                  <a:lnTo>
                    <a:pt x="20406" y="14238"/>
                  </a:lnTo>
                  <a:lnTo>
                    <a:pt x="20396" y="14274"/>
                  </a:lnTo>
                  <a:lnTo>
                    <a:pt x="20406" y="14310"/>
                  </a:lnTo>
                  <a:lnTo>
                    <a:pt x="20416" y="14346"/>
                  </a:lnTo>
                  <a:lnTo>
                    <a:pt x="20435" y="14382"/>
                  </a:lnTo>
                  <a:lnTo>
                    <a:pt x="20455" y="14409"/>
                  </a:lnTo>
                  <a:lnTo>
                    <a:pt x="20484" y="14427"/>
                  </a:lnTo>
                  <a:lnTo>
                    <a:pt x="20513" y="14454"/>
                  </a:lnTo>
                  <a:lnTo>
                    <a:pt x="20553" y="14463"/>
                  </a:lnTo>
                  <a:lnTo>
                    <a:pt x="20592" y="14472"/>
                  </a:lnTo>
                  <a:lnTo>
                    <a:pt x="20592" y="16304"/>
                  </a:lnTo>
                  <a:lnTo>
                    <a:pt x="20562" y="16304"/>
                  </a:lnTo>
                  <a:lnTo>
                    <a:pt x="20533" y="16322"/>
                  </a:lnTo>
                  <a:lnTo>
                    <a:pt x="20504" y="16331"/>
                  </a:lnTo>
                  <a:lnTo>
                    <a:pt x="20475" y="16349"/>
                  </a:lnTo>
                  <a:lnTo>
                    <a:pt x="20455" y="16376"/>
                  </a:lnTo>
                  <a:lnTo>
                    <a:pt x="20445" y="16403"/>
                  </a:lnTo>
                  <a:lnTo>
                    <a:pt x="20435" y="16430"/>
                  </a:lnTo>
                  <a:lnTo>
                    <a:pt x="20426" y="16466"/>
                  </a:lnTo>
                  <a:lnTo>
                    <a:pt x="20435" y="16494"/>
                  </a:lnTo>
                  <a:lnTo>
                    <a:pt x="20445" y="16521"/>
                  </a:lnTo>
                  <a:lnTo>
                    <a:pt x="18694" y="17459"/>
                  </a:lnTo>
                  <a:lnTo>
                    <a:pt x="18664" y="17432"/>
                  </a:lnTo>
                  <a:lnTo>
                    <a:pt x="18634" y="17414"/>
                  </a:lnTo>
                  <a:lnTo>
                    <a:pt x="18605" y="17404"/>
                  </a:lnTo>
                  <a:lnTo>
                    <a:pt x="18566" y="17395"/>
                  </a:lnTo>
                  <a:lnTo>
                    <a:pt x="18537" y="17404"/>
                  </a:lnTo>
                  <a:lnTo>
                    <a:pt x="18497" y="17414"/>
                  </a:lnTo>
                  <a:lnTo>
                    <a:pt x="18448" y="17459"/>
                  </a:lnTo>
                  <a:lnTo>
                    <a:pt x="16726" y="16538"/>
                  </a:lnTo>
                  <a:lnTo>
                    <a:pt x="16735" y="16502"/>
                  </a:lnTo>
                  <a:lnTo>
                    <a:pt x="16746" y="16466"/>
                  </a:lnTo>
                  <a:lnTo>
                    <a:pt x="16735" y="16430"/>
                  </a:lnTo>
                  <a:lnTo>
                    <a:pt x="16726" y="16394"/>
                  </a:lnTo>
                  <a:lnTo>
                    <a:pt x="16706" y="16358"/>
                  </a:lnTo>
                  <a:lnTo>
                    <a:pt x="16687" y="16331"/>
                  </a:lnTo>
                  <a:lnTo>
                    <a:pt x="16657" y="16304"/>
                  </a:lnTo>
                  <a:lnTo>
                    <a:pt x="16628" y="16286"/>
                  </a:lnTo>
                  <a:lnTo>
                    <a:pt x="16589" y="16277"/>
                  </a:lnTo>
                  <a:lnTo>
                    <a:pt x="16550" y="16268"/>
                  </a:lnTo>
                  <a:lnTo>
                    <a:pt x="16550" y="14418"/>
                  </a:lnTo>
                  <a:lnTo>
                    <a:pt x="16609" y="14400"/>
                  </a:lnTo>
                  <a:lnTo>
                    <a:pt x="16648" y="14364"/>
                  </a:lnTo>
                  <a:lnTo>
                    <a:pt x="16667" y="14328"/>
                  </a:lnTo>
                  <a:lnTo>
                    <a:pt x="16677" y="14274"/>
                  </a:lnTo>
                  <a:lnTo>
                    <a:pt x="16667" y="14228"/>
                  </a:lnTo>
                  <a:lnTo>
                    <a:pt x="18410" y="13308"/>
                  </a:lnTo>
                  <a:lnTo>
                    <a:pt x="18439" y="13335"/>
                  </a:lnTo>
                  <a:lnTo>
                    <a:pt x="18478" y="13362"/>
                  </a:lnTo>
                  <a:lnTo>
                    <a:pt x="18517" y="13372"/>
                  </a:lnTo>
                  <a:lnTo>
                    <a:pt x="18566" y="13381"/>
                  </a:lnTo>
                  <a:lnTo>
                    <a:pt x="18615" y="13372"/>
                  </a:lnTo>
                  <a:lnTo>
                    <a:pt x="18664" y="13362"/>
                  </a:lnTo>
                  <a:lnTo>
                    <a:pt x="18694" y="13335"/>
                  </a:lnTo>
                  <a:lnTo>
                    <a:pt x="18723" y="13300"/>
                  </a:lnTo>
                  <a:close/>
                  <a:moveTo>
                    <a:pt x="14495" y="0"/>
                  </a:moveTo>
                  <a:lnTo>
                    <a:pt x="14455" y="10"/>
                  </a:lnTo>
                  <a:lnTo>
                    <a:pt x="14417" y="18"/>
                  </a:lnTo>
                  <a:lnTo>
                    <a:pt x="14377" y="36"/>
                  </a:lnTo>
                  <a:lnTo>
                    <a:pt x="14348" y="55"/>
                  </a:lnTo>
                  <a:lnTo>
                    <a:pt x="14328" y="82"/>
                  </a:lnTo>
                  <a:lnTo>
                    <a:pt x="14308" y="117"/>
                  </a:lnTo>
                  <a:lnTo>
                    <a:pt x="14299" y="144"/>
                  </a:lnTo>
                  <a:lnTo>
                    <a:pt x="14289" y="181"/>
                  </a:lnTo>
                  <a:lnTo>
                    <a:pt x="14299" y="217"/>
                  </a:lnTo>
                  <a:lnTo>
                    <a:pt x="14308" y="253"/>
                  </a:lnTo>
                  <a:lnTo>
                    <a:pt x="12596" y="1164"/>
                  </a:lnTo>
                  <a:lnTo>
                    <a:pt x="12567" y="1128"/>
                  </a:lnTo>
                  <a:lnTo>
                    <a:pt x="12537" y="1110"/>
                  </a:lnTo>
                  <a:lnTo>
                    <a:pt x="12498" y="1092"/>
                  </a:lnTo>
                  <a:lnTo>
                    <a:pt x="12420" y="1092"/>
                  </a:lnTo>
                  <a:lnTo>
                    <a:pt x="12380" y="1101"/>
                  </a:lnTo>
                  <a:lnTo>
                    <a:pt x="12351" y="1119"/>
                  </a:lnTo>
                  <a:lnTo>
                    <a:pt x="12332" y="1137"/>
                  </a:lnTo>
                  <a:lnTo>
                    <a:pt x="12302" y="1164"/>
                  </a:lnTo>
                  <a:lnTo>
                    <a:pt x="12283" y="1218"/>
                  </a:lnTo>
                  <a:lnTo>
                    <a:pt x="12273" y="1255"/>
                  </a:lnTo>
                  <a:lnTo>
                    <a:pt x="12283" y="1282"/>
                  </a:lnTo>
                  <a:lnTo>
                    <a:pt x="12302" y="1336"/>
                  </a:lnTo>
                  <a:lnTo>
                    <a:pt x="12322" y="1363"/>
                  </a:lnTo>
                  <a:lnTo>
                    <a:pt x="12371" y="1399"/>
                  </a:lnTo>
                  <a:lnTo>
                    <a:pt x="12400" y="1408"/>
                  </a:lnTo>
                  <a:lnTo>
                    <a:pt x="12439" y="1417"/>
                  </a:lnTo>
                  <a:lnTo>
                    <a:pt x="12439" y="3284"/>
                  </a:lnTo>
                  <a:lnTo>
                    <a:pt x="12400" y="3284"/>
                  </a:lnTo>
                  <a:lnTo>
                    <a:pt x="12371" y="3293"/>
                  </a:lnTo>
                  <a:lnTo>
                    <a:pt x="12322" y="3330"/>
                  </a:lnTo>
                  <a:lnTo>
                    <a:pt x="12292" y="3384"/>
                  </a:lnTo>
                  <a:lnTo>
                    <a:pt x="12283" y="3411"/>
                  </a:lnTo>
                  <a:lnTo>
                    <a:pt x="12273" y="3438"/>
                  </a:lnTo>
                  <a:lnTo>
                    <a:pt x="12283" y="3465"/>
                  </a:lnTo>
                  <a:lnTo>
                    <a:pt x="12292" y="3492"/>
                  </a:lnTo>
                  <a:lnTo>
                    <a:pt x="10541" y="4431"/>
                  </a:lnTo>
                  <a:lnTo>
                    <a:pt x="10511" y="4404"/>
                  </a:lnTo>
                  <a:lnTo>
                    <a:pt x="10482" y="4385"/>
                  </a:lnTo>
                  <a:lnTo>
                    <a:pt x="10452" y="4367"/>
                  </a:lnTo>
                  <a:lnTo>
                    <a:pt x="10374" y="4367"/>
                  </a:lnTo>
                  <a:lnTo>
                    <a:pt x="10315" y="4404"/>
                  </a:lnTo>
                  <a:lnTo>
                    <a:pt x="10286" y="4421"/>
                  </a:lnTo>
                  <a:lnTo>
                    <a:pt x="8563" y="3510"/>
                  </a:lnTo>
                  <a:lnTo>
                    <a:pt x="8573" y="3474"/>
                  </a:lnTo>
                  <a:lnTo>
                    <a:pt x="8573" y="3402"/>
                  </a:lnTo>
                  <a:lnTo>
                    <a:pt x="8563" y="3365"/>
                  </a:lnTo>
                  <a:lnTo>
                    <a:pt x="8544" y="3330"/>
                  </a:lnTo>
                  <a:lnTo>
                    <a:pt x="8514" y="3303"/>
                  </a:lnTo>
                  <a:lnTo>
                    <a:pt x="8456" y="3266"/>
                  </a:lnTo>
                  <a:lnTo>
                    <a:pt x="8416" y="3257"/>
                  </a:lnTo>
                  <a:lnTo>
                    <a:pt x="8378" y="3248"/>
                  </a:lnTo>
                  <a:lnTo>
                    <a:pt x="8329" y="3257"/>
                  </a:lnTo>
                  <a:lnTo>
                    <a:pt x="8290" y="3266"/>
                  </a:lnTo>
                  <a:lnTo>
                    <a:pt x="8260" y="3284"/>
                  </a:lnTo>
                  <a:lnTo>
                    <a:pt x="8230" y="3303"/>
                  </a:lnTo>
                  <a:lnTo>
                    <a:pt x="8201" y="3330"/>
                  </a:lnTo>
                  <a:lnTo>
                    <a:pt x="8181" y="3365"/>
                  </a:lnTo>
                  <a:lnTo>
                    <a:pt x="8172" y="3402"/>
                  </a:lnTo>
                  <a:lnTo>
                    <a:pt x="8172" y="3474"/>
                  </a:lnTo>
                  <a:lnTo>
                    <a:pt x="8181" y="3510"/>
                  </a:lnTo>
                  <a:lnTo>
                    <a:pt x="6508" y="4404"/>
                  </a:lnTo>
                  <a:lnTo>
                    <a:pt x="6479" y="4367"/>
                  </a:lnTo>
                  <a:lnTo>
                    <a:pt x="6440" y="4340"/>
                  </a:lnTo>
                  <a:lnTo>
                    <a:pt x="6391" y="4322"/>
                  </a:lnTo>
                  <a:lnTo>
                    <a:pt x="6332" y="4313"/>
                  </a:lnTo>
                  <a:lnTo>
                    <a:pt x="6293" y="4313"/>
                  </a:lnTo>
                  <a:lnTo>
                    <a:pt x="6253" y="4331"/>
                  </a:lnTo>
                  <a:lnTo>
                    <a:pt x="6215" y="4349"/>
                  </a:lnTo>
                  <a:lnTo>
                    <a:pt x="6185" y="4367"/>
                  </a:lnTo>
                  <a:lnTo>
                    <a:pt x="6156" y="4404"/>
                  </a:lnTo>
                  <a:lnTo>
                    <a:pt x="6136" y="4431"/>
                  </a:lnTo>
                  <a:lnTo>
                    <a:pt x="6127" y="4466"/>
                  </a:lnTo>
                  <a:lnTo>
                    <a:pt x="6116" y="4511"/>
                  </a:lnTo>
                  <a:lnTo>
                    <a:pt x="6127" y="4548"/>
                  </a:lnTo>
                  <a:lnTo>
                    <a:pt x="6136" y="4584"/>
                  </a:lnTo>
                  <a:lnTo>
                    <a:pt x="6156" y="4611"/>
                  </a:lnTo>
                  <a:lnTo>
                    <a:pt x="6175" y="4647"/>
                  </a:lnTo>
                  <a:lnTo>
                    <a:pt x="6205" y="4665"/>
                  </a:lnTo>
                  <a:lnTo>
                    <a:pt x="6244" y="4683"/>
                  </a:lnTo>
                  <a:lnTo>
                    <a:pt x="6273" y="4701"/>
                  </a:lnTo>
                  <a:lnTo>
                    <a:pt x="6313" y="4701"/>
                  </a:lnTo>
                  <a:lnTo>
                    <a:pt x="6313" y="6524"/>
                  </a:lnTo>
                  <a:lnTo>
                    <a:pt x="6283" y="6532"/>
                  </a:lnTo>
                  <a:lnTo>
                    <a:pt x="6253" y="6542"/>
                  </a:lnTo>
                  <a:lnTo>
                    <a:pt x="6224" y="6559"/>
                  </a:lnTo>
                  <a:lnTo>
                    <a:pt x="6195" y="6578"/>
                  </a:lnTo>
                  <a:lnTo>
                    <a:pt x="6175" y="6605"/>
                  </a:lnTo>
                  <a:lnTo>
                    <a:pt x="6166" y="6632"/>
                  </a:lnTo>
                  <a:lnTo>
                    <a:pt x="6156" y="6668"/>
                  </a:lnTo>
                  <a:lnTo>
                    <a:pt x="6146" y="6695"/>
                  </a:lnTo>
                  <a:lnTo>
                    <a:pt x="6156" y="6731"/>
                  </a:lnTo>
                  <a:lnTo>
                    <a:pt x="6166" y="6758"/>
                  </a:lnTo>
                  <a:lnTo>
                    <a:pt x="6185" y="6794"/>
                  </a:lnTo>
                  <a:lnTo>
                    <a:pt x="6234" y="6839"/>
                  </a:lnTo>
                  <a:lnTo>
                    <a:pt x="6264" y="6858"/>
                  </a:lnTo>
                  <a:lnTo>
                    <a:pt x="6293" y="6866"/>
                  </a:lnTo>
                  <a:lnTo>
                    <a:pt x="6332" y="6866"/>
                  </a:lnTo>
                  <a:lnTo>
                    <a:pt x="6381" y="6858"/>
                  </a:lnTo>
                  <a:lnTo>
                    <a:pt x="6420" y="6848"/>
                  </a:lnTo>
                  <a:lnTo>
                    <a:pt x="6459" y="6821"/>
                  </a:lnTo>
                  <a:lnTo>
                    <a:pt x="6488" y="6785"/>
                  </a:lnTo>
                  <a:lnTo>
                    <a:pt x="8181" y="7687"/>
                  </a:lnTo>
                  <a:lnTo>
                    <a:pt x="8172" y="7724"/>
                  </a:lnTo>
                  <a:lnTo>
                    <a:pt x="8162" y="7769"/>
                  </a:lnTo>
                  <a:lnTo>
                    <a:pt x="8172" y="7805"/>
                  </a:lnTo>
                  <a:lnTo>
                    <a:pt x="8181" y="7841"/>
                  </a:lnTo>
                  <a:lnTo>
                    <a:pt x="8201" y="7868"/>
                  </a:lnTo>
                  <a:lnTo>
                    <a:pt x="8230" y="7904"/>
                  </a:lnTo>
                  <a:lnTo>
                    <a:pt x="8260" y="7922"/>
                  </a:lnTo>
                  <a:lnTo>
                    <a:pt x="8290" y="7940"/>
                  </a:lnTo>
                  <a:lnTo>
                    <a:pt x="8329" y="7949"/>
                  </a:lnTo>
                  <a:lnTo>
                    <a:pt x="8378" y="7958"/>
                  </a:lnTo>
                  <a:lnTo>
                    <a:pt x="8416" y="7949"/>
                  </a:lnTo>
                  <a:lnTo>
                    <a:pt x="8456" y="7940"/>
                  </a:lnTo>
                  <a:lnTo>
                    <a:pt x="8485" y="7922"/>
                  </a:lnTo>
                  <a:lnTo>
                    <a:pt x="8525" y="7904"/>
                  </a:lnTo>
                  <a:lnTo>
                    <a:pt x="8544" y="7868"/>
                  </a:lnTo>
                  <a:lnTo>
                    <a:pt x="8563" y="7841"/>
                  </a:lnTo>
                  <a:lnTo>
                    <a:pt x="8573" y="7805"/>
                  </a:lnTo>
                  <a:lnTo>
                    <a:pt x="8583" y="7769"/>
                  </a:lnTo>
                  <a:lnTo>
                    <a:pt x="8573" y="7724"/>
                  </a:lnTo>
                  <a:lnTo>
                    <a:pt x="8563" y="7687"/>
                  </a:lnTo>
                  <a:lnTo>
                    <a:pt x="10266" y="6785"/>
                  </a:lnTo>
                  <a:lnTo>
                    <a:pt x="10295" y="6812"/>
                  </a:lnTo>
                  <a:lnTo>
                    <a:pt x="10325" y="6839"/>
                  </a:lnTo>
                  <a:lnTo>
                    <a:pt x="10364" y="6848"/>
                  </a:lnTo>
                  <a:lnTo>
                    <a:pt x="10413" y="6858"/>
                  </a:lnTo>
                  <a:lnTo>
                    <a:pt x="10452" y="6848"/>
                  </a:lnTo>
                  <a:lnTo>
                    <a:pt x="10501" y="6839"/>
                  </a:lnTo>
                  <a:lnTo>
                    <a:pt x="10530" y="6812"/>
                  </a:lnTo>
                  <a:lnTo>
                    <a:pt x="10560" y="6785"/>
                  </a:lnTo>
                  <a:lnTo>
                    <a:pt x="12273" y="7697"/>
                  </a:lnTo>
                  <a:lnTo>
                    <a:pt x="12254" y="7724"/>
                  </a:lnTo>
                  <a:lnTo>
                    <a:pt x="12254" y="7796"/>
                  </a:lnTo>
                  <a:lnTo>
                    <a:pt x="12263" y="7832"/>
                  </a:lnTo>
                  <a:lnTo>
                    <a:pt x="12283" y="7859"/>
                  </a:lnTo>
                  <a:lnTo>
                    <a:pt x="12302" y="7886"/>
                  </a:lnTo>
                  <a:lnTo>
                    <a:pt x="12332" y="7913"/>
                  </a:lnTo>
                  <a:lnTo>
                    <a:pt x="12361" y="7931"/>
                  </a:lnTo>
                  <a:lnTo>
                    <a:pt x="12400" y="7940"/>
                  </a:lnTo>
                  <a:lnTo>
                    <a:pt x="12439" y="7949"/>
                  </a:lnTo>
                  <a:lnTo>
                    <a:pt x="12439" y="9799"/>
                  </a:lnTo>
                  <a:lnTo>
                    <a:pt x="12380" y="9817"/>
                  </a:lnTo>
                  <a:lnTo>
                    <a:pt x="12332" y="9853"/>
                  </a:lnTo>
                  <a:lnTo>
                    <a:pt x="12302" y="9898"/>
                  </a:lnTo>
                  <a:lnTo>
                    <a:pt x="12283" y="9952"/>
                  </a:lnTo>
                  <a:lnTo>
                    <a:pt x="12292" y="10006"/>
                  </a:lnTo>
                  <a:lnTo>
                    <a:pt x="10560" y="10927"/>
                  </a:lnTo>
                  <a:lnTo>
                    <a:pt x="10530" y="10900"/>
                  </a:lnTo>
                  <a:lnTo>
                    <a:pt x="10501" y="10881"/>
                  </a:lnTo>
                  <a:lnTo>
                    <a:pt x="10452" y="10863"/>
                  </a:lnTo>
                  <a:lnTo>
                    <a:pt x="10413" y="10854"/>
                  </a:lnTo>
                  <a:lnTo>
                    <a:pt x="10364" y="10863"/>
                  </a:lnTo>
                  <a:lnTo>
                    <a:pt x="10325" y="10873"/>
                  </a:lnTo>
                  <a:lnTo>
                    <a:pt x="10295" y="10900"/>
                  </a:lnTo>
                  <a:lnTo>
                    <a:pt x="10266" y="10927"/>
                  </a:lnTo>
                  <a:lnTo>
                    <a:pt x="8544" y="10006"/>
                  </a:lnTo>
                  <a:lnTo>
                    <a:pt x="8554" y="9979"/>
                  </a:lnTo>
                  <a:lnTo>
                    <a:pt x="8554" y="9916"/>
                  </a:lnTo>
                  <a:lnTo>
                    <a:pt x="8534" y="9889"/>
                  </a:lnTo>
                  <a:lnTo>
                    <a:pt x="8525" y="9862"/>
                  </a:lnTo>
                  <a:lnTo>
                    <a:pt x="8505" y="9835"/>
                  </a:lnTo>
                  <a:lnTo>
                    <a:pt x="8446" y="9799"/>
                  </a:lnTo>
                  <a:lnTo>
                    <a:pt x="8407" y="9790"/>
                  </a:lnTo>
                  <a:lnTo>
                    <a:pt x="8338" y="9790"/>
                  </a:lnTo>
                  <a:lnTo>
                    <a:pt x="8299" y="9799"/>
                  </a:lnTo>
                  <a:lnTo>
                    <a:pt x="8270" y="9817"/>
                  </a:lnTo>
                  <a:lnTo>
                    <a:pt x="8221" y="9862"/>
                  </a:lnTo>
                  <a:lnTo>
                    <a:pt x="8212" y="9889"/>
                  </a:lnTo>
                  <a:lnTo>
                    <a:pt x="8201" y="9916"/>
                  </a:lnTo>
                  <a:lnTo>
                    <a:pt x="8192" y="9952"/>
                  </a:lnTo>
                  <a:lnTo>
                    <a:pt x="8192" y="9979"/>
                  </a:lnTo>
                  <a:lnTo>
                    <a:pt x="8201" y="10015"/>
                  </a:lnTo>
                  <a:lnTo>
                    <a:pt x="6479" y="10935"/>
                  </a:lnTo>
                  <a:lnTo>
                    <a:pt x="6449" y="10900"/>
                  </a:lnTo>
                  <a:lnTo>
                    <a:pt x="6420" y="10881"/>
                  </a:lnTo>
                  <a:lnTo>
                    <a:pt x="6381" y="10863"/>
                  </a:lnTo>
                  <a:lnTo>
                    <a:pt x="6302" y="10863"/>
                  </a:lnTo>
                  <a:lnTo>
                    <a:pt x="6264" y="10873"/>
                  </a:lnTo>
                  <a:lnTo>
                    <a:pt x="6234" y="10890"/>
                  </a:lnTo>
                  <a:lnTo>
                    <a:pt x="6215" y="10908"/>
                  </a:lnTo>
                  <a:lnTo>
                    <a:pt x="6175" y="10962"/>
                  </a:lnTo>
                  <a:lnTo>
                    <a:pt x="6166" y="10990"/>
                  </a:lnTo>
                  <a:lnTo>
                    <a:pt x="6166" y="11053"/>
                  </a:lnTo>
                  <a:lnTo>
                    <a:pt x="6175" y="11080"/>
                  </a:lnTo>
                  <a:lnTo>
                    <a:pt x="6205" y="11125"/>
                  </a:lnTo>
                  <a:lnTo>
                    <a:pt x="6253" y="11161"/>
                  </a:lnTo>
                  <a:lnTo>
                    <a:pt x="6283" y="11170"/>
                  </a:lnTo>
                  <a:lnTo>
                    <a:pt x="6313" y="11179"/>
                  </a:lnTo>
                  <a:lnTo>
                    <a:pt x="6313" y="12993"/>
                  </a:lnTo>
                  <a:lnTo>
                    <a:pt x="6273" y="13001"/>
                  </a:lnTo>
                  <a:lnTo>
                    <a:pt x="6234" y="13020"/>
                  </a:lnTo>
                  <a:lnTo>
                    <a:pt x="6195" y="13038"/>
                  </a:lnTo>
                  <a:lnTo>
                    <a:pt x="6136" y="13092"/>
                  </a:lnTo>
                  <a:lnTo>
                    <a:pt x="6116" y="13128"/>
                  </a:lnTo>
                  <a:lnTo>
                    <a:pt x="6107" y="13164"/>
                  </a:lnTo>
                  <a:lnTo>
                    <a:pt x="6107" y="13254"/>
                  </a:lnTo>
                  <a:lnTo>
                    <a:pt x="6127" y="13290"/>
                  </a:lnTo>
                  <a:lnTo>
                    <a:pt x="4452" y="14174"/>
                  </a:lnTo>
                  <a:lnTo>
                    <a:pt x="4423" y="14148"/>
                  </a:lnTo>
                  <a:lnTo>
                    <a:pt x="4385" y="14121"/>
                  </a:lnTo>
                  <a:lnTo>
                    <a:pt x="4345" y="14102"/>
                  </a:lnTo>
                  <a:lnTo>
                    <a:pt x="4247" y="14102"/>
                  </a:lnTo>
                  <a:lnTo>
                    <a:pt x="4199" y="14121"/>
                  </a:lnTo>
                  <a:lnTo>
                    <a:pt x="4169" y="14148"/>
                  </a:lnTo>
                  <a:lnTo>
                    <a:pt x="4130" y="14174"/>
                  </a:lnTo>
                  <a:lnTo>
                    <a:pt x="2407" y="13254"/>
                  </a:lnTo>
                  <a:lnTo>
                    <a:pt x="2417" y="13209"/>
                  </a:lnTo>
                  <a:lnTo>
                    <a:pt x="2417" y="13182"/>
                  </a:lnTo>
                  <a:lnTo>
                    <a:pt x="2407" y="13146"/>
                  </a:lnTo>
                  <a:lnTo>
                    <a:pt x="2388" y="13128"/>
                  </a:lnTo>
                  <a:lnTo>
                    <a:pt x="2368" y="13101"/>
                  </a:lnTo>
                  <a:lnTo>
                    <a:pt x="2349" y="13083"/>
                  </a:lnTo>
                  <a:lnTo>
                    <a:pt x="2320" y="13074"/>
                  </a:lnTo>
                  <a:lnTo>
                    <a:pt x="2289" y="13065"/>
                  </a:lnTo>
                  <a:lnTo>
                    <a:pt x="2260" y="13056"/>
                  </a:lnTo>
                  <a:lnTo>
                    <a:pt x="2222" y="13065"/>
                  </a:lnTo>
                  <a:lnTo>
                    <a:pt x="2192" y="13074"/>
                  </a:lnTo>
                  <a:lnTo>
                    <a:pt x="2163" y="13083"/>
                  </a:lnTo>
                  <a:lnTo>
                    <a:pt x="2143" y="13101"/>
                  </a:lnTo>
                  <a:lnTo>
                    <a:pt x="2123" y="13128"/>
                  </a:lnTo>
                  <a:lnTo>
                    <a:pt x="2104" y="13146"/>
                  </a:lnTo>
                  <a:lnTo>
                    <a:pt x="2094" y="13182"/>
                  </a:lnTo>
                  <a:lnTo>
                    <a:pt x="2094" y="13209"/>
                  </a:lnTo>
                  <a:lnTo>
                    <a:pt x="2104" y="13263"/>
                  </a:lnTo>
                  <a:lnTo>
                    <a:pt x="372" y="14183"/>
                  </a:lnTo>
                  <a:lnTo>
                    <a:pt x="342" y="14148"/>
                  </a:lnTo>
                  <a:lnTo>
                    <a:pt x="303" y="14121"/>
                  </a:lnTo>
                  <a:lnTo>
                    <a:pt x="264" y="14111"/>
                  </a:lnTo>
                  <a:lnTo>
                    <a:pt x="215" y="14102"/>
                  </a:lnTo>
                  <a:lnTo>
                    <a:pt x="176" y="14102"/>
                  </a:lnTo>
                  <a:lnTo>
                    <a:pt x="146" y="14121"/>
                  </a:lnTo>
                  <a:lnTo>
                    <a:pt x="108" y="14129"/>
                  </a:lnTo>
                  <a:lnTo>
                    <a:pt x="88" y="14156"/>
                  </a:lnTo>
                  <a:lnTo>
                    <a:pt x="59" y="14183"/>
                  </a:lnTo>
                  <a:lnTo>
                    <a:pt x="39" y="14211"/>
                  </a:lnTo>
                  <a:lnTo>
                    <a:pt x="29" y="14238"/>
                  </a:lnTo>
                  <a:lnTo>
                    <a:pt x="29" y="14310"/>
                  </a:lnTo>
                  <a:lnTo>
                    <a:pt x="39" y="14337"/>
                  </a:lnTo>
                  <a:lnTo>
                    <a:pt x="78" y="14391"/>
                  </a:lnTo>
                  <a:lnTo>
                    <a:pt x="108" y="14418"/>
                  </a:lnTo>
                  <a:lnTo>
                    <a:pt x="126" y="14427"/>
                  </a:lnTo>
                  <a:lnTo>
                    <a:pt x="166" y="14445"/>
                  </a:lnTo>
                  <a:lnTo>
                    <a:pt x="195" y="14445"/>
                  </a:lnTo>
                  <a:lnTo>
                    <a:pt x="195" y="16268"/>
                  </a:lnTo>
                  <a:lnTo>
                    <a:pt x="157" y="16268"/>
                  </a:lnTo>
                  <a:lnTo>
                    <a:pt x="117" y="16286"/>
                  </a:lnTo>
                  <a:lnTo>
                    <a:pt x="88" y="16304"/>
                  </a:lnTo>
                  <a:lnTo>
                    <a:pt x="29" y="16358"/>
                  </a:lnTo>
                  <a:lnTo>
                    <a:pt x="19" y="16394"/>
                  </a:lnTo>
                  <a:lnTo>
                    <a:pt x="0" y="16421"/>
                  </a:lnTo>
                  <a:lnTo>
                    <a:pt x="0" y="16466"/>
                  </a:lnTo>
                  <a:lnTo>
                    <a:pt x="9" y="16502"/>
                  </a:lnTo>
                  <a:lnTo>
                    <a:pt x="19" y="16538"/>
                  </a:lnTo>
                  <a:lnTo>
                    <a:pt x="39" y="16575"/>
                  </a:lnTo>
                  <a:lnTo>
                    <a:pt x="97" y="16629"/>
                  </a:lnTo>
                  <a:lnTo>
                    <a:pt x="137" y="16647"/>
                  </a:lnTo>
                  <a:lnTo>
                    <a:pt x="176" y="16655"/>
                  </a:lnTo>
                  <a:lnTo>
                    <a:pt x="215" y="16665"/>
                  </a:lnTo>
                  <a:lnTo>
                    <a:pt x="274" y="16655"/>
                  </a:lnTo>
                  <a:lnTo>
                    <a:pt x="323" y="16638"/>
                  </a:lnTo>
                  <a:lnTo>
                    <a:pt x="361" y="16610"/>
                  </a:lnTo>
                  <a:lnTo>
                    <a:pt x="401" y="16575"/>
                  </a:lnTo>
                  <a:lnTo>
                    <a:pt x="2114" y="17486"/>
                  </a:lnTo>
                  <a:lnTo>
                    <a:pt x="2104" y="17531"/>
                  </a:lnTo>
                  <a:lnTo>
                    <a:pt x="2104" y="17558"/>
                  </a:lnTo>
                  <a:lnTo>
                    <a:pt x="2114" y="17585"/>
                  </a:lnTo>
                  <a:lnTo>
                    <a:pt x="2143" y="17630"/>
                  </a:lnTo>
                  <a:lnTo>
                    <a:pt x="2192" y="17666"/>
                  </a:lnTo>
                  <a:lnTo>
                    <a:pt x="2222" y="17675"/>
                  </a:lnTo>
                  <a:lnTo>
                    <a:pt x="2289" y="17675"/>
                  </a:lnTo>
                  <a:lnTo>
                    <a:pt x="2320" y="17666"/>
                  </a:lnTo>
                  <a:lnTo>
                    <a:pt x="2368" y="17630"/>
                  </a:lnTo>
                  <a:lnTo>
                    <a:pt x="2398" y="17585"/>
                  </a:lnTo>
                  <a:lnTo>
                    <a:pt x="2407" y="17558"/>
                  </a:lnTo>
                  <a:lnTo>
                    <a:pt x="2407" y="17531"/>
                  </a:lnTo>
                  <a:lnTo>
                    <a:pt x="2398" y="17486"/>
                  </a:lnTo>
                  <a:lnTo>
                    <a:pt x="4159" y="16548"/>
                  </a:lnTo>
                  <a:lnTo>
                    <a:pt x="4188" y="16575"/>
                  </a:lnTo>
                  <a:lnTo>
                    <a:pt x="4218" y="16593"/>
                  </a:lnTo>
                  <a:lnTo>
                    <a:pt x="4257" y="16610"/>
                  </a:lnTo>
                  <a:lnTo>
                    <a:pt x="4335" y="16610"/>
                  </a:lnTo>
                  <a:lnTo>
                    <a:pt x="4374" y="16593"/>
                  </a:lnTo>
                  <a:lnTo>
                    <a:pt x="4403" y="16575"/>
                  </a:lnTo>
                  <a:lnTo>
                    <a:pt x="4434" y="16548"/>
                  </a:lnTo>
                  <a:lnTo>
                    <a:pt x="6195" y="17486"/>
                  </a:lnTo>
                  <a:lnTo>
                    <a:pt x="6185" y="17531"/>
                  </a:lnTo>
                  <a:lnTo>
                    <a:pt x="6185" y="17558"/>
                  </a:lnTo>
                  <a:lnTo>
                    <a:pt x="6195" y="17585"/>
                  </a:lnTo>
                  <a:lnTo>
                    <a:pt x="6224" y="17630"/>
                  </a:lnTo>
                  <a:lnTo>
                    <a:pt x="6273" y="17666"/>
                  </a:lnTo>
                  <a:lnTo>
                    <a:pt x="6302" y="17666"/>
                  </a:lnTo>
                  <a:lnTo>
                    <a:pt x="6332" y="17675"/>
                  </a:lnTo>
                  <a:lnTo>
                    <a:pt x="6362" y="17666"/>
                  </a:lnTo>
                  <a:lnTo>
                    <a:pt x="6391" y="17666"/>
                  </a:lnTo>
                  <a:lnTo>
                    <a:pt x="6440" y="17630"/>
                  </a:lnTo>
                  <a:lnTo>
                    <a:pt x="6469" y="17585"/>
                  </a:lnTo>
                  <a:lnTo>
                    <a:pt x="6488" y="17531"/>
                  </a:lnTo>
                  <a:lnTo>
                    <a:pt x="6479" y="17486"/>
                  </a:lnTo>
                  <a:lnTo>
                    <a:pt x="8221" y="16556"/>
                  </a:lnTo>
                  <a:lnTo>
                    <a:pt x="8250" y="16593"/>
                  </a:lnTo>
                  <a:lnTo>
                    <a:pt x="8279" y="16620"/>
                  </a:lnTo>
                  <a:lnTo>
                    <a:pt x="8329" y="16629"/>
                  </a:lnTo>
                  <a:lnTo>
                    <a:pt x="8378" y="16638"/>
                  </a:lnTo>
                  <a:lnTo>
                    <a:pt x="8416" y="16629"/>
                  </a:lnTo>
                  <a:lnTo>
                    <a:pt x="8465" y="16620"/>
                  </a:lnTo>
                  <a:lnTo>
                    <a:pt x="8505" y="16593"/>
                  </a:lnTo>
                  <a:lnTo>
                    <a:pt x="8534" y="16556"/>
                  </a:lnTo>
                  <a:lnTo>
                    <a:pt x="10237" y="17468"/>
                  </a:lnTo>
                  <a:lnTo>
                    <a:pt x="10227" y="17495"/>
                  </a:lnTo>
                  <a:lnTo>
                    <a:pt x="10227" y="17567"/>
                  </a:lnTo>
                  <a:lnTo>
                    <a:pt x="10237" y="17603"/>
                  </a:lnTo>
                  <a:lnTo>
                    <a:pt x="10276" y="17657"/>
                  </a:lnTo>
                  <a:lnTo>
                    <a:pt x="10306" y="17675"/>
                  </a:lnTo>
                  <a:lnTo>
                    <a:pt x="10335" y="17693"/>
                  </a:lnTo>
                  <a:lnTo>
                    <a:pt x="10374" y="17702"/>
                  </a:lnTo>
                  <a:lnTo>
                    <a:pt x="10413" y="17711"/>
                  </a:lnTo>
                  <a:lnTo>
                    <a:pt x="10452" y="17702"/>
                  </a:lnTo>
                  <a:lnTo>
                    <a:pt x="10482" y="17693"/>
                  </a:lnTo>
                  <a:lnTo>
                    <a:pt x="10521" y="17675"/>
                  </a:lnTo>
                  <a:lnTo>
                    <a:pt x="10550" y="17657"/>
                  </a:lnTo>
                  <a:lnTo>
                    <a:pt x="10590" y="17603"/>
                  </a:lnTo>
                  <a:lnTo>
                    <a:pt x="10599" y="17567"/>
                  </a:lnTo>
                  <a:lnTo>
                    <a:pt x="10599" y="17504"/>
                  </a:lnTo>
                  <a:lnTo>
                    <a:pt x="10590" y="17468"/>
                  </a:lnTo>
                  <a:lnTo>
                    <a:pt x="12302" y="16556"/>
                  </a:lnTo>
                  <a:lnTo>
                    <a:pt x="12332" y="16583"/>
                  </a:lnTo>
                  <a:lnTo>
                    <a:pt x="12371" y="16610"/>
                  </a:lnTo>
                  <a:lnTo>
                    <a:pt x="12410" y="16620"/>
                  </a:lnTo>
                  <a:lnTo>
                    <a:pt x="12449" y="16629"/>
                  </a:lnTo>
                  <a:lnTo>
                    <a:pt x="12489" y="16620"/>
                  </a:lnTo>
                  <a:lnTo>
                    <a:pt x="12518" y="16610"/>
                  </a:lnTo>
                  <a:lnTo>
                    <a:pt x="12547" y="16602"/>
                  </a:lnTo>
                  <a:lnTo>
                    <a:pt x="12596" y="16556"/>
                  </a:lnTo>
                  <a:lnTo>
                    <a:pt x="12615" y="16529"/>
                  </a:lnTo>
                  <a:lnTo>
                    <a:pt x="12625" y="16494"/>
                  </a:lnTo>
                  <a:lnTo>
                    <a:pt x="12625" y="16430"/>
                  </a:lnTo>
                  <a:lnTo>
                    <a:pt x="12615" y="16403"/>
                  </a:lnTo>
                  <a:lnTo>
                    <a:pt x="12586" y="16358"/>
                  </a:lnTo>
                  <a:lnTo>
                    <a:pt x="12537" y="16322"/>
                  </a:lnTo>
                  <a:lnTo>
                    <a:pt x="12478" y="16304"/>
                  </a:lnTo>
                  <a:lnTo>
                    <a:pt x="12478" y="14427"/>
                  </a:lnTo>
                  <a:lnTo>
                    <a:pt x="12527" y="14409"/>
                  </a:lnTo>
                  <a:lnTo>
                    <a:pt x="12576" y="14373"/>
                  </a:lnTo>
                  <a:lnTo>
                    <a:pt x="12606" y="14328"/>
                  </a:lnTo>
                  <a:lnTo>
                    <a:pt x="12615" y="14274"/>
                  </a:lnTo>
                  <a:lnTo>
                    <a:pt x="12606" y="14220"/>
                  </a:lnTo>
                  <a:lnTo>
                    <a:pt x="14338" y="13300"/>
                  </a:lnTo>
                  <a:lnTo>
                    <a:pt x="14368" y="13335"/>
                  </a:lnTo>
                  <a:lnTo>
                    <a:pt x="14406" y="13354"/>
                  </a:lnTo>
                  <a:lnTo>
                    <a:pt x="14446" y="13372"/>
                  </a:lnTo>
                  <a:lnTo>
                    <a:pt x="14524" y="13372"/>
                  </a:lnTo>
                  <a:lnTo>
                    <a:pt x="14563" y="13362"/>
                  </a:lnTo>
                  <a:lnTo>
                    <a:pt x="14592" y="13345"/>
                  </a:lnTo>
                  <a:lnTo>
                    <a:pt x="14621" y="13327"/>
                  </a:lnTo>
                  <a:lnTo>
                    <a:pt x="14661" y="13273"/>
                  </a:lnTo>
                  <a:lnTo>
                    <a:pt x="14670" y="13245"/>
                  </a:lnTo>
                  <a:lnTo>
                    <a:pt x="14670" y="13173"/>
                  </a:lnTo>
                  <a:lnTo>
                    <a:pt x="14661" y="13146"/>
                  </a:lnTo>
                  <a:lnTo>
                    <a:pt x="14621" y="13101"/>
                  </a:lnTo>
                  <a:lnTo>
                    <a:pt x="14573" y="13065"/>
                  </a:lnTo>
                  <a:lnTo>
                    <a:pt x="14543" y="13047"/>
                  </a:lnTo>
                  <a:lnTo>
                    <a:pt x="14514" y="13047"/>
                  </a:lnTo>
                  <a:lnTo>
                    <a:pt x="14514" y="11188"/>
                  </a:lnTo>
                  <a:lnTo>
                    <a:pt x="14543" y="11179"/>
                  </a:lnTo>
                  <a:lnTo>
                    <a:pt x="14573" y="11170"/>
                  </a:lnTo>
                  <a:lnTo>
                    <a:pt x="14632" y="11134"/>
                  </a:lnTo>
                  <a:lnTo>
                    <a:pt x="14661" y="11080"/>
                  </a:lnTo>
                  <a:lnTo>
                    <a:pt x="14670" y="11053"/>
                  </a:lnTo>
                  <a:lnTo>
                    <a:pt x="14670" y="10990"/>
                  </a:lnTo>
                  <a:lnTo>
                    <a:pt x="14661" y="10962"/>
                  </a:lnTo>
                  <a:lnTo>
                    <a:pt x="16403" y="10033"/>
                  </a:lnTo>
                  <a:lnTo>
                    <a:pt x="16433" y="10052"/>
                  </a:lnTo>
                  <a:lnTo>
                    <a:pt x="16462" y="10069"/>
                  </a:lnTo>
                  <a:lnTo>
                    <a:pt x="16491" y="10087"/>
                  </a:lnTo>
                  <a:lnTo>
                    <a:pt x="16569" y="10087"/>
                  </a:lnTo>
                  <a:lnTo>
                    <a:pt x="16599" y="10069"/>
                  </a:lnTo>
                  <a:lnTo>
                    <a:pt x="16628" y="10052"/>
                  </a:lnTo>
                  <a:lnTo>
                    <a:pt x="16657" y="10024"/>
                  </a:lnTo>
                  <a:lnTo>
                    <a:pt x="18410" y="10962"/>
                  </a:lnTo>
                  <a:lnTo>
                    <a:pt x="18399" y="10990"/>
                  </a:lnTo>
                  <a:lnTo>
                    <a:pt x="18399" y="11053"/>
                  </a:lnTo>
                  <a:lnTo>
                    <a:pt x="18410" y="11080"/>
                  </a:lnTo>
                  <a:lnTo>
                    <a:pt x="18439" y="11125"/>
                  </a:lnTo>
                  <a:lnTo>
                    <a:pt x="18497" y="11161"/>
                  </a:lnTo>
                  <a:lnTo>
                    <a:pt x="18556" y="11179"/>
                  </a:lnTo>
                  <a:lnTo>
                    <a:pt x="18556" y="13038"/>
                  </a:lnTo>
                  <a:lnTo>
                    <a:pt x="18517" y="13047"/>
                  </a:lnTo>
                  <a:lnTo>
                    <a:pt x="18488" y="13056"/>
                  </a:lnTo>
                  <a:lnTo>
                    <a:pt x="18459" y="13074"/>
                  </a:lnTo>
                  <a:lnTo>
                    <a:pt x="18429" y="13092"/>
                  </a:lnTo>
                  <a:lnTo>
                    <a:pt x="18410" y="13119"/>
                  </a:lnTo>
                  <a:lnTo>
                    <a:pt x="18390" y="13146"/>
                  </a:lnTo>
                  <a:lnTo>
                    <a:pt x="18380" y="13173"/>
                  </a:lnTo>
                  <a:lnTo>
                    <a:pt x="18380" y="13245"/>
                  </a:lnTo>
                  <a:lnTo>
                    <a:pt x="18399" y="13273"/>
                  </a:lnTo>
                  <a:lnTo>
                    <a:pt x="16657" y="14201"/>
                  </a:lnTo>
                  <a:lnTo>
                    <a:pt x="16628" y="14174"/>
                  </a:lnTo>
                  <a:lnTo>
                    <a:pt x="16599" y="14156"/>
                  </a:lnTo>
                  <a:lnTo>
                    <a:pt x="16569" y="14139"/>
                  </a:lnTo>
                  <a:lnTo>
                    <a:pt x="16500" y="14139"/>
                  </a:lnTo>
                  <a:lnTo>
                    <a:pt x="16471" y="14148"/>
                  </a:lnTo>
                  <a:lnTo>
                    <a:pt x="16422" y="14174"/>
                  </a:lnTo>
                  <a:lnTo>
                    <a:pt x="16393" y="14220"/>
                  </a:lnTo>
                  <a:lnTo>
                    <a:pt x="16374" y="14274"/>
                  </a:lnTo>
                  <a:lnTo>
                    <a:pt x="16393" y="14328"/>
                  </a:lnTo>
                  <a:lnTo>
                    <a:pt x="16413" y="14373"/>
                  </a:lnTo>
                  <a:lnTo>
                    <a:pt x="16462" y="14400"/>
                  </a:lnTo>
                  <a:lnTo>
                    <a:pt x="16511" y="14418"/>
                  </a:lnTo>
                  <a:lnTo>
                    <a:pt x="16511" y="16268"/>
                  </a:lnTo>
                  <a:lnTo>
                    <a:pt x="16471" y="16277"/>
                  </a:lnTo>
                  <a:lnTo>
                    <a:pt x="16433" y="16286"/>
                  </a:lnTo>
                  <a:lnTo>
                    <a:pt x="16403" y="16304"/>
                  </a:lnTo>
                  <a:lnTo>
                    <a:pt x="16374" y="16331"/>
                  </a:lnTo>
                  <a:lnTo>
                    <a:pt x="16354" y="16358"/>
                  </a:lnTo>
                  <a:lnTo>
                    <a:pt x="16334" y="16394"/>
                  </a:lnTo>
                  <a:lnTo>
                    <a:pt x="16325" y="16430"/>
                  </a:lnTo>
                  <a:lnTo>
                    <a:pt x="16315" y="16466"/>
                  </a:lnTo>
                  <a:lnTo>
                    <a:pt x="16325" y="16502"/>
                  </a:lnTo>
                  <a:lnTo>
                    <a:pt x="16334" y="16538"/>
                  </a:lnTo>
                  <a:lnTo>
                    <a:pt x="16354" y="16575"/>
                  </a:lnTo>
                  <a:lnTo>
                    <a:pt x="16413" y="16629"/>
                  </a:lnTo>
                  <a:lnTo>
                    <a:pt x="16442" y="16647"/>
                  </a:lnTo>
                  <a:lnTo>
                    <a:pt x="16491" y="16655"/>
                  </a:lnTo>
                  <a:lnTo>
                    <a:pt x="16531" y="16665"/>
                  </a:lnTo>
                  <a:lnTo>
                    <a:pt x="16589" y="16655"/>
                  </a:lnTo>
                  <a:lnTo>
                    <a:pt x="16638" y="16638"/>
                  </a:lnTo>
                  <a:lnTo>
                    <a:pt x="16677" y="16610"/>
                  </a:lnTo>
                  <a:lnTo>
                    <a:pt x="16706" y="16566"/>
                  </a:lnTo>
                  <a:lnTo>
                    <a:pt x="18429" y="17486"/>
                  </a:lnTo>
                  <a:lnTo>
                    <a:pt x="18419" y="17531"/>
                  </a:lnTo>
                  <a:lnTo>
                    <a:pt x="18429" y="17585"/>
                  </a:lnTo>
                  <a:lnTo>
                    <a:pt x="18459" y="17621"/>
                  </a:lnTo>
                  <a:lnTo>
                    <a:pt x="18497" y="17657"/>
                  </a:lnTo>
                  <a:lnTo>
                    <a:pt x="18556" y="17666"/>
                  </a:lnTo>
                  <a:lnTo>
                    <a:pt x="18556" y="19534"/>
                  </a:lnTo>
                  <a:lnTo>
                    <a:pt x="18517" y="19543"/>
                  </a:lnTo>
                  <a:lnTo>
                    <a:pt x="18478" y="19552"/>
                  </a:lnTo>
                  <a:lnTo>
                    <a:pt x="18448" y="19570"/>
                  </a:lnTo>
                  <a:lnTo>
                    <a:pt x="18419" y="19588"/>
                  </a:lnTo>
                  <a:lnTo>
                    <a:pt x="18399" y="19615"/>
                  </a:lnTo>
                  <a:lnTo>
                    <a:pt x="18380" y="19651"/>
                  </a:lnTo>
                  <a:lnTo>
                    <a:pt x="18370" y="19687"/>
                  </a:lnTo>
                  <a:lnTo>
                    <a:pt x="18361" y="19723"/>
                  </a:lnTo>
                  <a:lnTo>
                    <a:pt x="18370" y="19759"/>
                  </a:lnTo>
                  <a:lnTo>
                    <a:pt x="18380" y="19796"/>
                  </a:lnTo>
                  <a:lnTo>
                    <a:pt x="16716" y="20680"/>
                  </a:lnTo>
                  <a:lnTo>
                    <a:pt x="16677" y="20643"/>
                  </a:lnTo>
                  <a:lnTo>
                    <a:pt x="16638" y="20616"/>
                  </a:lnTo>
                  <a:lnTo>
                    <a:pt x="16589" y="20598"/>
                  </a:lnTo>
                  <a:lnTo>
                    <a:pt x="16531" y="20590"/>
                  </a:lnTo>
                  <a:lnTo>
                    <a:pt x="16482" y="20590"/>
                  </a:lnTo>
                  <a:lnTo>
                    <a:pt x="16442" y="20608"/>
                  </a:lnTo>
                  <a:lnTo>
                    <a:pt x="16403" y="20625"/>
                  </a:lnTo>
                  <a:lnTo>
                    <a:pt x="16374" y="20643"/>
                  </a:lnTo>
                  <a:lnTo>
                    <a:pt x="16344" y="20680"/>
                  </a:lnTo>
                  <a:lnTo>
                    <a:pt x="16325" y="20707"/>
                  </a:lnTo>
                  <a:lnTo>
                    <a:pt x="16315" y="20752"/>
                  </a:lnTo>
                  <a:lnTo>
                    <a:pt x="16315" y="20824"/>
                  </a:lnTo>
                  <a:lnTo>
                    <a:pt x="16325" y="20860"/>
                  </a:lnTo>
                  <a:lnTo>
                    <a:pt x="16344" y="20896"/>
                  </a:lnTo>
                  <a:lnTo>
                    <a:pt x="16374" y="20923"/>
                  </a:lnTo>
                  <a:lnTo>
                    <a:pt x="16403" y="20950"/>
                  </a:lnTo>
                  <a:lnTo>
                    <a:pt x="16433" y="20969"/>
                  </a:lnTo>
                  <a:lnTo>
                    <a:pt x="16471" y="20986"/>
                  </a:lnTo>
                  <a:lnTo>
                    <a:pt x="16511" y="20986"/>
                  </a:lnTo>
                  <a:lnTo>
                    <a:pt x="16511" y="21600"/>
                  </a:lnTo>
                  <a:lnTo>
                    <a:pt x="16550" y="21600"/>
                  </a:lnTo>
                  <a:lnTo>
                    <a:pt x="16550" y="20986"/>
                  </a:lnTo>
                  <a:lnTo>
                    <a:pt x="16589" y="20977"/>
                  </a:lnTo>
                  <a:lnTo>
                    <a:pt x="16628" y="20969"/>
                  </a:lnTo>
                  <a:lnTo>
                    <a:pt x="16667" y="20950"/>
                  </a:lnTo>
                  <a:lnTo>
                    <a:pt x="16687" y="20923"/>
                  </a:lnTo>
                  <a:lnTo>
                    <a:pt x="16716" y="20896"/>
                  </a:lnTo>
                  <a:lnTo>
                    <a:pt x="16735" y="20860"/>
                  </a:lnTo>
                  <a:lnTo>
                    <a:pt x="16746" y="20824"/>
                  </a:lnTo>
                  <a:lnTo>
                    <a:pt x="16746" y="20752"/>
                  </a:lnTo>
                  <a:lnTo>
                    <a:pt x="16735" y="20716"/>
                  </a:lnTo>
                  <a:lnTo>
                    <a:pt x="18399" y="19823"/>
                  </a:lnTo>
                  <a:lnTo>
                    <a:pt x="18429" y="19859"/>
                  </a:lnTo>
                  <a:lnTo>
                    <a:pt x="18468" y="19886"/>
                  </a:lnTo>
                  <a:lnTo>
                    <a:pt x="18517" y="19903"/>
                  </a:lnTo>
                  <a:lnTo>
                    <a:pt x="18566" y="19913"/>
                  </a:lnTo>
                  <a:lnTo>
                    <a:pt x="18625" y="19903"/>
                  </a:lnTo>
                  <a:lnTo>
                    <a:pt x="18664" y="19886"/>
                  </a:lnTo>
                  <a:lnTo>
                    <a:pt x="18713" y="19859"/>
                  </a:lnTo>
                  <a:lnTo>
                    <a:pt x="18742" y="19823"/>
                  </a:lnTo>
                  <a:lnTo>
                    <a:pt x="20396" y="20707"/>
                  </a:lnTo>
                  <a:lnTo>
                    <a:pt x="20387" y="20743"/>
                  </a:lnTo>
                  <a:lnTo>
                    <a:pt x="20377" y="20788"/>
                  </a:lnTo>
                  <a:lnTo>
                    <a:pt x="20387" y="20833"/>
                  </a:lnTo>
                  <a:lnTo>
                    <a:pt x="20396" y="20870"/>
                  </a:lnTo>
                  <a:lnTo>
                    <a:pt x="20416" y="20905"/>
                  </a:lnTo>
                  <a:lnTo>
                    <a:pt x="20475" y="20959"/>
                  </a:lnTo>
                  <a:lnTo>
                    <a:pt x="20513" y="20977"/>
                  </a:lnTo>
                  <a:lnTo>
                    <a:pt x="20553" y="20986"/>
                  </a:lnTo>
                  <a:lnTo>
                    <a:pt x="20592" y="20996"/>
                  </a:lnTo>
                  <a:lnTo>
                    <a:pt x="20592" y="21600"/>
                  </a:lnTo>
                  <a:lnTo>
                    <a:pt x="20631" y="21600"/>
                  </a:lnTo>
                  <a:lnTo>
                    <a:pt x="20631" y="20996"/>
                  </a:lnTo>
                  <a:lnTo>
                    <a:pt x="20670" y="20986"/>
                  </a:lnTo>
                  <a:lnTo>
                    <a:pt x="20710" y="20977"/>
                  </a:lnTo>
                  <a:lnTo>
                    <a:pt x="20748" y="20950"/>
                  </a:lnTo>
                  <a:lnTo>
                    <a:pt x="20778" y="20932"/>
                  </a:lnTo>
                  <a:lnTo>
                    <a:pt x="20797" y="20896"/>
                  </a:lnTo>
                  <a:lnTo>
                    <a:pt x="20817" y="20870"/>
                  </a:lnTo>
                  <a:lnTo>
                    <a:pt x="20827" y="20824"/>
                  </a:lnTo>
                  <a:lnTo>
                    <a:pt x="20837" y="20788"/>
                  </a:lnTo>
                  <a:lnTo>
                    <a:pt x="20827" y="20752"/>
                  </a:lnTo>
                  <a:lnTo>
                    <a:pt x="20817" y="20707"/>
                  </a:lnTo>
                  <a:lnTo>
                    <a:pt x="21600" y="20292"/>
                  </a:lnTo>
                  <a:lnTo>
                    <a:pt x="21600" y="20247"/>
                  </a:lnTo>
                  <a:lnTo>
                    <a:pt x="20797" y="20680"/>
                  </a:lnTo>
                  <a:lnTo>
                    <a:pt x="20768" y="20635"/>
                  </a:lnTo>
                  <a:lnTo>
                    <a:pt x="20719" y="20608"/>
                  </a:lnTo>
                  <a:lnTo>
                    <a:pt x="20670" y="20590"/>
                  </a:lnTo>
                  <a:lnTo>
                    <a:pt x="20611" y="20581"/>
                  </a:lnTo>
                  <a:lnTo>
                    <a:pt x="20553" y="20590"/>
                  </a:lnTo>
                  <a:lnTo>
                    <a:pt x="20494" y="20608"/>
                  </a:lnTo>
                  <a:lnTo>
                    <a:pt x="20455" y="20635"/>
                  </a:lnTo>
                  <a:lnTo>
                    <a:pt x="20416" y="20670"/>
                  </a:lnTo>
                  <a:lnTo>
                    <a:pt x="18762" y="19787"/>
                  </a:lnTo>
                  <a:lnTo>
                    <a:pt x="18772" y="19759"/>
                  </a:lnTo>
                  <a:lnTo>
                    <a:pt x="18772" y="19687"/>
                  </a:lnTo>
                  <a:lnTo>
                    <a:pt x="18762" y="19651"/>
                  </a:lnTo>
                  <a:lnTo>
                    <a:pt x="18742" y="19624"/>
                  </a:lnTo>
                  <a:lnTo>
                    <a:pt x="18723" y="19597"/>
                  </a:lnTo>
                  <a:lnTo>
                    <a:pt x="18694" y="19570"/>
                  </a:lnTo>
                  <a:lnTo>
                    <a:pt x="18664" y="19552"/>
                  </a:lnTo>
                  <a:lnTo>
                    <a:pt x="18634" y="19543"/>
                  </a:lnTo>
                  <a:lnTo>
                    <a:pt x="18596" y="19534"/>
                  </a:lnTo>
                  <a:lnTo>
                    <a:pt x="18596" y="17666"/>
                  </a:lnTo>
                  <a:lnTo>
                    <a:pt x="18645" y="17648"/>
                  </a:lnTo>
                  <a:lnTo>
                    <a:pt x="18683" y="17621"/>
                  </a:lnTo>
                  <a:lnTo>
                    <a:pt x="18703" y="17585"/>
                  </a:lnTo>
                  <a:lnTo>
                    <a:pt x="18713" y="17531"/>
                  </a:lnTo>
                  <a:lnTo>
                    <a:pt x="18703" y="17495"/>
                  </a:lnTo>
                  <a:lnTo>
                    <a:pt x="20465" y="16556"/>
                  </a:lnTo>
                  <a:lnTo>
                    <a:pt x="20524" y="16610"/>
                  </a:lnTo>
                  <a:lnTo>
                    <a:pt x="20562" y="16620"/>
                  </a:lnTo>
                  <a:lnTo>
                    <a:pt x="20611" y="16629"/>
                  </a:lnTo>
                  <a:lnTo>
                    <a:pt x="20651" y="16620"/>
                  </a:lnTo>
                  <a:lnTo>
                    <a:pt x="20690" y="16610"/>
                  </a:lnTo>
                  <a:lnTo>
                    <a:pt x="20729" y="16583"/>
                  </a:lnTo>
                  <a:lnTo>
                    <a:pt x="20759" y="16556"/>
                  </a:lnTo>
                  <a:lnTo>
                    <a:pt x="21600" y="16999"/>
                  </a:lnTo>
                  <a:lnTo>
                    <a:pt x="21600" y="16962"/>
                  </a:lnTo>
                  <a:lnTo>
                    <a:pt x="20778" y="16521"/>
                  </a:lnTo>
                  <a:lnTo>
                    <a:pt x="20778" y="16494"/>
                  </a:lnTo>
                  <a:lnTo>
                    <a:pt x="20788" y="16466"/>
                  </a:lnTo>
                  <a:lnTo>
                    <a:pt x="20778" y="16430"/>
                  </a:lnTo>
                  <a:lnTo>
                    <a:pt x="20778" y="16403"/>
                  </a:lnTo>
                  <a:lnTo>
                    <a:pt x="20739" y="16358"/>
                  </a:lnTo>
                  <a:lnTo>
                    <a:pt x="20690" y="16322"/>
                  </a:lnTo>
                  <a:lnTo>
                    <a:pt x="20631" y="16304"/>
                  </a:lnTo>
                  <a:lnTo>
                    <a:pt x="20631" y="14463"/>
                  </a:lnTo>
                  <a:lnTo>
                    <a:pt x="20670" y="14463"/>
                  </a:lnTo>
                  <a:lnTo>
                    <a:pt x="20710" y="14445"/>
                  </a:lnTo>
                  <a:lnTo>
                    <a:pt x="20739" y="14427"/>
                  </a:lnTo>
                  <a:lnTo>
                    <a:pt x="20768" y="14409"/>
                  </a:lnTo>
                  <a:lnTo>
                    <a:pt x="20788" y="14373"/>
                  </a:lnTo>
                  <a:lnTo>
                    <a:pt x="20808" y="14346"/>
                  </a:lnTo>
                  <a:lnTo>
                    <a:pt x="20817" y="14310"/>
                  </a:lnTo>
                  <a:lnTo>
                    <a:pt x="20817" y="14238"/>
                  </a:lnTo>
                  <a:lnTo>
                    <a:pt x="20797" y="14201"/>
                  </a:lnTo>
                  <a:lnTo>
                    <a:pt x="21600" y="13778"/>
                  </a:lnTo>
                  <a:lnTo>
                    <a:pt x="21600" y="13741"/>
                  </a:lnTo>
                  <a:lnTo>
                    <a:pt x="20788" y="14174"/>
                  </a:lnTo>
                  <a:lnTo>
                    <a:pt x="20748" y="14139"/>
                  </a:lnTo>
                  <a:lnTo>
                    <a:pt x="20710" y="14111"/>
                  </a:lnTo>
                  <a:lnTo>
                    <a:pt x="20660" y="14094"/>
                  </a:lnTo>
                  <a:lnTo>
                    <a:pt x="20611" y="14084"/>
                  </a:lnTo>
                  <a:lnTo>
                    <a:pt x="20553" y="14094"/>
                  </a:lnTo>
                  <a:lnTo>
                    <a:pt x="20504" y="14102"/>
                  </a:lnTo>
                  <a:lnTo>
                    <a:pt x="20465" y="14129"/>
                  </a:lnTo>
                  <a:lnTo>
                    <a:pt x="20435" y="14166"/>
                  </a:lnTo>
                  <a:lnTo>
                    <a:pt x="18742" y="13273"/>
                  </a:lnTo>
                  <a:lnTo>
                    <a:pt x="18752" y="13236"/>
                  </a:lnTo>
                  <a:lnTo>
                    <a:pt x="18752" y="13173"/>
                  </a:lnTo>
                  <a:lnTo>
                    <a:pt x="18742" y="13146"/>
                  </a:lnTo>
                  <a:lnTo>
                    <a:pt x="18732" y="13119"/>
                  </a:lnTo>
                  <a:lnTo>
                    <a:pt x="18713" y="13092"/>
                  </a:lnTo>
                  <a:lnTo>
                    <a:pt x="18654" y="13056"/>
                  </a:lnTo>
                  <a:lnTo>
                    <a:pt x="18625" y="13047"/>
                  </a:lnTo>
                  <a:lnTo>
                    <a:pt x="18596" y="13038"/>
                  </a:lnTo>
                  <a:lnTo>
                    <a:pt x="18596" y="11179"/>
                  </a:lnTo>
                  <a:lnTo>
                    <a:pt x="18654" y="11161"/>
                  </a:lnTo>
                  <a:lnTo>
                    <a:pt x="18694" y="11125"/>
                  </a:lnTo>
                  <a:lnTo>
                    <a:pt x="18732" y="11080"/>
                  </a:lnTo>
                  <a:lnTo>
                    <a:pt x="18742" y="11026"/>
                  </a:lnTo>
                  <a:lnTo>
                    <a:pt x="18732" y="10990"/>
                  </a:lnTo>
                  <a:lnTo>
                    <a:pt x="18723" y="10962"/>
                  </a:lnTo>
                  <a:lnTo>
                    <a:pt x="20435" y="10060"/>
                  </a:lnTo>
                  <a:lnTo>
                    <a:pt x="20465" y="10087"/>
                  </a:lnTo>
                  <a:lnTo>
                    <a:pt x="20513" y="10114"/>
                  </a:lnTo>
                  <a:lnTo>
                    <a:pt x="20553" y="10133"/>
                  </a:lnTo>
                  <a:lnTo>
                    <a:pt x="20611" y="10141"/>
                  </a:lnTo>
                  <a:lnTo>
                    <a:pt x="20660" y="10133"/>
                  </a:lnTo>
                  <a:lnTo>
                    <a:pt x="20710" y="10114"/>
                  </a:lnTo>
                  <a:lnTo>
                    <a:pt x="20748" y="10087"/>
                  </a:lnTo>
                  <a:lnTo>
                    <a:pt x="20778" y="10052"/>
                  </a:lnTo>
                  <a:lnTo>
                    <a:pt x="21600" y="10485"/>
                  </a:lnTo>
                  <a:lnTo>
                    <a:pt x="21600" y="10448"/>
                  </a:lnTo>
                  <a:lnTo>
                    <a:pt x="20797" y="10024"/>
                  </a:lnTo>
                  <a:lnTo>
                    <a:pt x="20808" y="9988"/>
                  </a:lnTo>
                  <a:lnTo>
                    <a:pt x="20817" y="9952"/>
                  </a:lnTo>
                  <a:lnTo>
                    <a:pt x="20808" y="9916"/>
                  </a:lnTo>
                  <a:lnTo>
                    <a:pt x="20797" y="9880"/>
                  </a:lnTo>
                  <a:lnTo>
                    <a:pt x="20788" y="9853"/>
                  </a:lnTo>
                  <a:lnTo>
                    <a:pt x="20759" y="9826"/>
                  </a:lnTo>
                  <a:lnTo>
                    <a:pt x="20739" y="9799"/>
                  </a:lnTo>
                  <a:lnTo>
                    <a:pt x="20700" y="9780"/>
                  </a:lnTo>
                  <a:lnTo>
                    <a:pt x="20670" y="9772"/>
                  </a:lnTo>
                  <a:lnTo>
                    <a:pt x="20631" y="9763"/>
                  </a:lnTo>
                  <a:lnTo>
                    <a:pt x="20631" y="7895"/>
                  </a:lnTo>
                  <a:lnTo>
                    <a:pt x="20680" y="7886"/>
                  </a:lnTo>
                  <a:lnTo>
                    <a:pt x="20719" y="7850"/>
                  </a:lnTo>
                  <a:lnTo>
                    <a:pt x="20748" y="7813"/>
                  </a:lnTo>
                  <a:lnTo>
                    <a:pt x="20759" y="7769"/>
                  </a:lnTo>
                  <a:lnTo>
                    <a:pt x="20748" y="7724"/>
                  </a:lnTo>
                  <a:lnTo>
                    <a:pt x="21600" y="7264"/>
                  </a:lnTo>
                  <a:lnTo>
                    <a:pt x="21600" y="7227"/>
                  </a:lnTo>
                  <a:lnTo>
                    <a:pt x="20729" y="7687"/>
                  </a:lnTo>
                  <a:lnTo>
                    <a:pt x="20710" y="7660"/>
                  </a:lnTo>
                  <a:lnTo>
                    <a:pt x="20680" y="7642"/>
                  </a:lnTo>
                  <a:lnTo>
                    <a:pt x="20641" y="7633"/>
                  </a:lnTo>
                  <a:lnTo>
                    <a:pt x="20611" y="7625"/>
                  </a:lnTo>
                  <a:lnTo>
                    <a:pt x="20573" y="7633"/>
                  </a:lnTo>
                  <a:lnTo>
                    <a:pt x="20543" y="7642"/>
                  </a:lnTo>
                  <a:lnTo>
                    <a:pt x="20513" y="7660"/>
                  </a:lnTo>
                  <a:lnTo>
                    <a:pt x="20494" y="7687"/>
                  </a:lnTo>
                  <a:lnTo>
                    <a:pt x="18723" y="6740"/>
                  </a:lnTo>
                  <a:lnTo>
                    <a:pt x="18723" y="6695"/>
                  </a:lnTo>
                  <a:lnTo>
                    <a:pt x="18713" y="6641"/>
                  </a:lnTo>
                  <a:lnTo>
                    <a:pt x="18683" y="6605"/>
                  </a:lnTo>
                  <a:lnTo>
                    <a:pt x="18645" y="6569"/>
                  </a:lnTo>
                  <a:lnTo>
                    <a:pt x="18596" y="6551"/>
                  </a:lnTo>
                  <a:lnTo>
                    <a:pt x="18596" y="4638"/>
                  </a:lnTo>
                  <a:lnTo>
                    <a:pt x="18645" y="4620"/>
                  </a:lnTo>
                  <a:lnTo>
                    <a:pt x="18674" y="4592"/>
                  </a:lnTo>
                  <a:lnTo>
                    <a:pt x="18703" y="4557"/>
                  </a:lnTo>
                  <a:lnTo>
                    <a:pt x="18713" y="4511"/>
                  </a:lnTo>
                  <a:lnTo>
                    <a:pt x="18703" y="4458"/>
                  </a:lnTo>
                  <a:lnTo>
                    <a:pt x="18674" y="4412"/>
                  </a:lnTo>
                  <a:lnTo>
                    <a:pt x="18625" y="4385"/>
                  </a:lnTo>
                  <a:lnTo>
                    <a:pt x="18566" y="4376"/>
                  </a:lnTo>
                  <a:lnTo>
                    <a:pt x="18537" y="4385"/>
                  </a:lnTo>
                  <a:lnTo>
                    <a:pt x="18507" y="4394"/>
                  </a:lnTo>
                  <a:lnTo>
                    <a:pt x="18478" y="4412"/>
                  </a:lnTo>
                  <a:lnTo>
                    <a:pt x="18459" y="4431"/>
                  </a:lnTo>
                  <a:lnTo>
                    <a:pt x="16697" y="3492"/>
                  </a:lnTo>
                  <a:lnTo>
                    <a:pt x="16706" y="3438"/>
                  </a:lnTo>
                  <a:lnTo>
                    <a:pt x="16687" y="3384"/>
                  </a:lnTo>
                  <a:lnTo>
                    <a:pt x="16657" y="3338"/>
                  </a:lnTo>
                  <a:lnTo>
                    <a:pt x="16609" y="3303"/>
                  </a:lnTo>
                  <a:lnTo>
                    <a:pt x="16550" y="3284"/>
                  </a:lnTo>
                  <a:lnTo>
                    <a:pt x="16550" y="1390"/>
                  </a:lnTo>
                  <a:lnTo>
                    <a:pt x="16599" y="1371"/>
                  </a:lnTo>
                  <a:lnTo>
                    <a:pt x="16648" y="1344"/>
                  </a:lnTo>
                  <a:lnTo>
                    <a:pt x="16667" y="1299"/>
                  </a:lnTo>
                  <a:lnTo>
                    <a:pt x="16677" y="1255"/>
                  </a:lnTo>
                  <a:lnTo>
                    <a:pt x="16677" y="1227"/>
                  </a:lnTo>
                  <a:lnTo>
                    <a:pt x="16667" y="1200"/>
                  </a:lnTo>
                  <a:lnTo>
                    <a:pt x="16638" y="1155"/>
                  </a:lnTo>
                  <a:lnTo>
                    <a:pt x="16589" y="1128"/>
                  </a:lnTo>
                  <a:lnTo>
                    <a:pt x="16531" y="1110"/>
                  </a:lnTo>
                  <a:lnTo>
                    <a:pt x="16491" y="1119"/>
                  </a:lnTo>
                  <a:lnTo>
                    <a:pt x="16462" y="1128"/>
                  </a:lnTo>
                  <a:lnTo>
                    <a:pt x="16433" y="1146"/>
                  </a:lnTo>
                  <a:lnTo>
                    <a:pt x="16413" y="1173"/>
                  </a:lnTo>
                  <a:lnTo>
                    <a:pt x="14670" y="243"/>
                  </a:lnTo>
                  <a:lnTo>
                    <a:pt x="14681" y="217"/>
                  </a:lnTo>
                  <a:lnTo>
                    <a:pt x="14690" y="181"/>
                  </a:lnTo>
                  <a:lnTo>
                    <a:pt x="14681" y="144"/>
                  </a:lnTo>
                  <a:lnTo>
                    <a:pt x="14670" y="117"/>
                  </a:lnTo>
                  <a:lnTo>
                    <a:pt x="14652" y="82"/>
                  </a:lnTo>
                  <a:lnTo>
                    <a:pt x="14632" y="55"/>
                  </a:lnTo>
                  <a:lnTo>
                    <a:pt x="14602" y="36"/>
                  </a:lnTo>
                  <a:lnTo>
                    <a:pt x="14563" y="18"/>
                  </a:lnTo>
                  <a:lnTo>
                    <a:pt x="14534" y="10"/>
                  </a:lnTo>
                  <a:lnTo>
                    <a:pt x="1449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142" name="Google Shape;101;p6"/>
          <p:cNvSpPr/>
          <p:nvPr/>
        </p:nvSpPr>
        <p:spPr>
          <a:xfrm rot="16200000">
            <a:off x="8613299" y="4612799"/>
            <a:ext cx="405301" cy="35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681" y="0"/>
                </a:lnTo>
                <a:lnTo>
                  <a:pt x="16919" y="0"/>
                </a:lnTo>
                <a:lnTo>
                  <a:pt x="21600" y="10800"/>
                </a:lnTo>
                <a:lnTo>
                  <a:pt x="16919" y="21600"/>
                </a:lnTo>
                <a:lnTo>
                  <a:pt x="4681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77800" dist="19050" dir="5400000">
              <a:srgbClr val="082A44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43" name="Title Text"/>
          <p:cNvSpPr txBox="1"/>
          <p:nvPr>
            <p:ph type="title"/>
          </p:nvPr>
        </p:nvSpPr>
        <p:spPr>
          <a:xfrm>
            <a:off x="1207850" y="855506"/>
            <a:ext cx="6728401" cy="3513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44" name="Body Level One…"/>
          <p:cNvSpPr txBox="1"/>
          <p:nvPr>
            <p:ph type="body" sz="half" idx="1"/>
          </p:nvPr>
        </p:nvSpPr>
        <p:spPr>
          <a:xfrm>
            <a:off x="1207773" y="1430150"/>
            <a:ext cx="3143701" cy="32658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indent="-355600">
              <a:buSzPts val="2000"/>
              <a:defRPr sz="2000"/>
            </a:lvl1pPr>
            <a:lvl2pPr indent="-355600">
              <a:buSzPts val="2000"/>
              <a:defRPr sz="2000"/>
            </a:lvl2pPr>
            <a:lvl3pPr indent="-355600">
              <a:buSzPts val="2000"/>
              <a:defRPr sz="2000"/>
            </a:lvl3pPr>
            <a:lvl4pPr indent="-355600">
              <a:buSzPts val="2000"/>
              <a:defRPr sz="2000"/>
            </a:lvl4pPr>
            <a:lvl5pPr indent="-355600">
              <a:buSzPts val="2000"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5" name="Google Shape;104;p6"/>
          <p:cNvSpPr txBox="1"/>
          <p:nvPr>
            <p:ph type="body" sz="half" idx="21"/>
          </p:nvPr>
        </p:nvSpPr>
        <p:spPr>
          <a:xfrm>
            <a:off x="4792488" y="1430150"/>
            <a:ext cx="3143701" cy="32658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indent="-355600">
              <a:buSzPts val="2000"/>
              <a:defRPr sz="2000"/>
            </a:pPr>
          </a:p>
        </p:txBody>
      </p:sp>
      <p:sp>
        <p:nvSpPr>
          <p:cNvPr id="1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149" name="Google Shape;106;p6"/>
          <p:cNvGrpSpPr/>
          <p:nvPr/>
        </p:nvGrpSpPr>
        <p:grpSpPr>
          <a:xfrm>
            <a:off x="2" y="870199"/>
            <a:ext cx="1055444" cy="306028"/>
            <a:chOff x="0" y="0"/>
            <a:chExt cx="1055443" cy="306027"/>
          </a:xfrm>
        </p:grpSpPr>
        <p:sp>
          <p:nvSpPr>
            <p:cNvPr id="147" name="Google Shape;107;p6"/>
            <p:cNvSpPr/>
            <p:nvPr/>
          </p:nvSpPr>
          <p:spPr>
            <a:xfrm>
              <a:off x="0" y="0"/>
              <a:ext cx="925370" cy="306018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48" name="Google Shape;108;p6"/>
            <p:cNvSpPr/>
            <p:nvPr/>
          </p:nvSpPr>
          <p:spPr>
            <a:xfrm rot="16200000">
              <a:off x="769940" y="20524"/>
              <a:ext cx="306018" cy="26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6" y="0"/>
                  </a:lnTo>
                  <a:lnTo>
                    <a:pt x="16924" y="0"/>
                  </a:lnTo>
                  <a:lnTo>
                    <a:pt x="21600" y="10800"/>
                  </a:lnTo>
                  <a:lnTo>
                    <a:pt x="16924" y="21600"/>
                  </a:lnTo>
                  <a:lnTo>
                    <a:pt x="4676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139700" dist="0" dir="0">
                <a:srgbClr val="082A44">
                  <a:alpha val="5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AND_TWO_COLUMN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oogle Shape;110;p7"/>
          <p:cNvGrpSpPr/>
          <p:nvPr/>
        </p:nvGrpSpPr>
        <p:grpSpPr>
          <a:xfrm>
            <a:off x="-1" y="-1"/>
            <a:ext cx="9143933" cy="5143499"/>
            <a:chOff x="0" y="0"/>
            <a:chExt cx="9143931" cy="5143497"/>
          </a:xfrm>
        </p:grpSpPr>
        <p:sp>
          <p:nvSpPr>
            <p:cNvPr id="156" name="Google Shape;111;p7"/>
            <p:cNvSpPr/>
            <p:nvPr/>
          </p:nvSpPr>
          <p:spPr>
            <a:xfrm>
              <a:off x="8155684" y="1194239"/>
              <a:ext cx="988248" cy="61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68" y="1252"/>
                  </a:moveTo>
                  <a:lnTo>
                    <a:pt x="10722" y="5473"/>
                  </a:lnTo>
                  <a:lnTo>
                    <a:pt x="10697" y="5641"/>
                  </a:lnTo>
                  <a:lnTo>
                    <a:pt x="10670" y="5847"/>
                  </a:lnTo>
                  <a:lnTo>
                    <a:pt x="10697" y="6016"/>
                  </a:lnTo>
                  <a:lnTo>
                    <a:pt x="10722" y="6181"/>
                  </a:lnTo>
                  <a:lnTo>
                    <a:pt x="10775" y="6350"/>
                  </a:lnTo>
                  <a:lnTo>
                    <a:pt x="10827" y="6475"/>
                  </a:lnTo>
                  <a:lnTo>
                    <a:pt x="10905" y="6600"/>
                  </a:lnTo>
                  <a:lnTo>
                    <a:pt x="10983" y="6685"/>
                  </a:lnTo>
                  <a:lnTo>
                    <a:pt x="11086" y="6725"/>
                  </a:lnTo>
                  <a:lnTo>
                    <a:pt x="11191" y="6769"/>
                  </a:lnTo>
                  <a:lnTo>
                    <a:pt x="11191" y="15250"/>
                  </a:lnTo>
                  <a:lnTo>
                    <a:pt x="11113" y="15250"/>
                  </a:lnTo>
                  <a:lnTo>
                    <a:pt x="11036" y="15290"/>
                  </a:lnTo>
                  <a:lnTo>
                    <a:pt x="10905" y="15459"/>
                  </a:lnTo>
                  <a:lnTo>
                    <a:pt x="10800" y="15709"/>
                  </a:lnTo>
                  <a:lnTo>
                    <a:pt x="10775" y="15834"/>
                  </a:lnTo>
                  <a:lnTo>
                    <a:pt x="10775" y="16127"/>
                  </a:lnTo>
                  <a:lnTo>
                    <a:pt x="10800" y="16252"/>
                  </a:lnTo>
                  <a:lnTo>
                    <a:pt x="6142" y="20557"/>
                  </a:lnTo>
                  <a:lnTo>
                    <a:pt x="6065" y="20472"/>
                  </a:lnTo>
                  <a:lnTo>
                    <a:pt x="6012" y="20388"/>
                  </a:lnTo>
                  <a:lnTo>
                    <a:pt x="5909" y="20303"/>
                  </a:lnTo>
                  <a:lnTo>
                    <a:pt x="5726" y="20303"/>
                  </a:lnTo>
                  <a:lnTo>
                    <a:pt x="5648" y="20388"/>
                  </a:lnTo>
                  <a:lnTo>
                    <a:pt x="5570" y="20428"/>
                  </a:lnTo>
                  <a:lnTo>
                    <a:pt x="5518" y="20557"/>
                  </a:lnTo>
                  <a:lnTo>
                    <a:pt x="782" y="16168"/>
                  </a:lnTo>
                  <a:lnTo>
                    <a:pt x="808" y="15959"/>
                  </a:lnTo>
                  <a:lnTo>
                    <a:pt x="782" y="15749"/>
                  </a:lnTo>
                  <a:lnTo>
                    <a:pt x="705" y="15543"/>
                  </a:lnTo>
                  <a:lnTo>
                    <a:pt x="599" y="15415"/>
                  </a:lnTo>
                  <a:lnTo>
                    <a:pt x="469" y="15334"/>
                  </a:lnTo>
                  <a:lnTo>
                    <a:pt x="469" y="6475"/>
                  </a:lnTo>
                  <a:lnTo>
                    <a:pt x="599" y="6391"/>
                  </a:lnTo>
                  <a:lnTo>
                    <a:pt x="705" y="6266"/>
                  </a:lnTo>
                  <a:lnTo>
                    <a:pt x="755" y="6057"/>
                  </a:lnTo>
                  <a:lnTo>
                    <a:pt x="782" y="5847"/>
                  </a:lnTo>
                  <a:lnTo>
                    <a:pt x="755" y="5641"/>
                  </a:lnTo>
                  <a:lnTo>
                    <a:pt x="5465" y="1252"/>
                  </a:lnTo>
                  <a:lnTo>
                    <a:pt x="5543" y="1377"/>
                  </a:lnTo>
                  <a:lnTo>
                    <a:pt x="5623" y="1502"/>
                  </a:lnTo>
                  <a:lnTo>
                    <a:pt x="5726" y="1546"/>
                  </a:lnTo>
                  <a:lnTo>
                    <a:pt x="5831" y="1587"/>
                  </a:lnTo>
                  <a:lnTo>
                    <a:pt x="5934" y="1546"/>
                  </a:lnTo>
                  <a:lnTo>
                    <a:pt x="6012" y="1462"/>
                  </a:lnTo>
                  <a:lnTo>
                    <a:pt x="6117" y="1377"/>
                  </a:lnTo>
                  <a:lnTo>
                    <a:pt x="6168" y="1252"/>
                  </a:lnTo>
                  <a:close/>
                  <a:moveTo>
                    <a:pt x="16551" y="0"/>
                  </a:moveTo>
                  <a:lnTo>
                    <a:pt x="16448" y="84"/>
                  </a:lnTo>
                  <a:lnTo>
                    <a:pt x="16343" y="165"/>
                  </a:lnTo>
                  <a:lnTo>
                    <a:pt x="16265" y="250"/>
                  </a:lnTo>
                  <a:lnTo>
                    <a:pt x="16187" y="375"/>
                  </a:lnTo>
                  <a:lnTo>
                    <a:pt x="16135" y="544"/>
                  </a:lnTo>
                  <a:lnTo>
                    <a:pt x="16110" y="709"/>
                  </a:lnTo>
                  <a:lnTo>
                    <a:pt x="16110" y="1087"/>
                  </a:lnTo>
                  <a:lnTo>
                    <a:pt x="16135" y="1252"/>
                  </a:lnTo>
                  <a:lnTo>
                    <a:pt x="11710" y="5348"/>
                  </a:lnTo>
                  <a:lnTo>
                    <a:pt x="11633" y="5179"/>
                  </a:lnTo>
                  <a:lnTo>
                    <a:pt x="11502" y="5054"/>
                  </a:lnTo>
                  <a:lnTo>
                    <a:pt x="11374" y="4973"/>
                  </a:lnTo>
                  <a:lnTo>
                    <a:pt x="11244" y="4929"/>
                  </a:lnTo>
                  <a:lnTo>
                    <a:pt x="11113" y="4973"/>
                  </a:lnTo>
                  <a:lnTo>
                    <a:pt x="10983" y="5054"/>
                  </a:lnTo>
                  <a:lnTo>
                    <a:pt x="10878" y="5179"/>
                  </a:lnTo>
                  <a:lnTo>
                    <a:pt x="10775" y="5348"/>
                  </a:lnTo>
                  <a:lnTo>
                    <a:pt x="6220" y="1087"/>
                  </a:lnTo>
                  <a:lnTo>
                    <a:pt x="6248" y="918"/>
                  </a:lnTo>
                  <a:lnTo>
                    <a:pt x="6220" y="753"/>
                  </a:lnTo>
                  <a:lnTo>
                    <a:pt x="6195" y="628"/>
                  </a:lnTo>
                  <a:lnTo>
                    <a:pt x="6117" y="419"/>
                  </a:lnTo>
                  <a:lnTo>
                    <a:pt x="5987" y="294"/>
                  </a:lnTo>
                  <a:lnTo>
                    <a:pt x="5909" y="250"/>
                  </a:lnTo>
                  <a:lnTo>
                    <a:pt x="5726" y="250"/>
                  </a:lnTo>
                  <a:lnTo>
                    <a:pt x="5648" y="294"/>
                  </a:lnTo>
                  <a:lnTo>
                    <a:pt x="5518" y="419"/>
                  </a:lnTo>
                  <a:lnTo>
                    <a:pt x="5440" y="628"/>
                  </a:lnTo>
                  <a:lnTo>
                    <a:pt x="5415" y="753"/>
                  </a:lnTo>
                  <a:lnTo>
                    <a:pt x="5415" y="918"/>
                  </a:lnTo>
                  <a:lnTo>
                    <a:pt x="5440" y="1128"/>
                  </a:lnTo>
                  <a:lnTo>
                    <a:pt x="705" y="5473"/>
                  </a:lnTo>
                  <a:lnTo>
                    <a:pt x="652" y="5388"/>
                  </a:lnTo>
                  <a:lnTo>
                    <a:pt x="574" y="5307"/>
                  </a:lnTo>
                  <a:lnTo>
                    <a:pt x="496" y="5223"/>
                  </a:lnTo>
                  <a:lnTo>
                    <a:pt x="313" y="5223"/>
                  </a:lnTo>
                  <a:lnTo>
                    <a:pt x="236" y="5263"/>
                  </a:lnTo>
                  <a:lnTo>
                    <a:pt x="130" y="5388"/>
                  </a:lnTo>
                  <a:lnTo>
                    <a:pt x="27" y="5597"/>
                  </a:lnTo>
                  <a:lnTo>
                    <a:pt x="0" y="5722"/>
                  </a:lnTo>
                  <a:lnTo>
                    <a:pt x="0" y="5847"/>
                  </a:lnTo>
                  <a:lnTo>
                    <a:pt x="27" y="6101"/>
                  </a:lnTo>
                  <a:lnTo>
                    <a:pt x="105" y="6266"/>
                  </a:lnTo>
                  <a:lnTo>
                    <a:pt x="208" y="6391"/>
                  </a:lnTo>
                  <a:lnTo>
                    <a:pt x="366" y="6475"/>
                  </a:lnTo>
                  <a:lnTo>
                    <a:pt x="366" y="15334"/>
                  </a:lnTo>
                  <a:lnTo>
                    <a:pt x="208" y="15415"/>
                  </a:lnTo>
                  <a:lnTo>
                    <a:pt x="105" y="15543"/>
                  </a:lnTo>
                  <a:lnTo>
                    <a:pt x="27" y="15749"/>
                  </a:lnTo>
                  <a:lnTo>
                    <a:pt x="0" y="15959"/>
                  </a:lnTo>
                  <a:lnTo>
                    <a:pt x="0" y="16127"/>
                  </a:lnTo>
                  <a:lnTo>
                    <a:pt x="27" y="16212"/>
                  </a:lnTo>
                  <a:lnTo>
                    <a:pt x="105" y="16418"/>
                  </a:lnTo>
                  <a:lnTo>
                    <a:pt x="236" y="16587"/>
                  </a:lnTo>
                  <a:lnTo>
                    <a:pt x="313" y="16627"/>
                  </a:lnTo>
                  <a:lnTo>
                    <a:pt x="391" y="16627"/>
                  </a:lnTo>
                  <a:lnTo>
                    <a:pt x="496" y="16587"/>
                  </a:lnTo>
                  <a:lnTo>
                    <a:pt x="599" y="16546"/>
                  </a:lnTo>
                  <a:lnTo>
                    <a:pt x="677" y="16462"/>
                  </a:lnTo>
                  <a:lnTo>
                    <a:pt x="730" y="16337"/>
                  </a:lnTo>
                  <a:lnTo>
                    <a:pt x="5465" y="20682"/>
                  </a:lnTo>
                  <a:lnTo>
                    <a:pt x="5415" y="20932"/>
                  </a:lnTo>
                  <a:lnTo>
                    <a:pt x="5465" y="21181"/>
                  </a:lnTo>
                  <a:lnTo>
                    <a:pt x="5543" y="21391"/>
                  </a:lnTo>
                  <a:lnTo>
                    <a:pt x="5673" y="21516"/>
                  </a:lnTo>
                  <a:lnTo>
                    <a:pt x="5751" y="21560"/>
                  </a:lnTo>
                  <a:lnTo>
                    <a:pt x="5909" y="21560"/>
                  </a:lnTo>
                  <a:lnTo>
                    <a:pt x="5959" y="21516"/>
                  </a:lnTo>
                  <a:lnTo>
                    <a:pt x="6090" y="21391"/>
                  </a:lnTo>
                  <a:lnTo>
                    <a:pt x="6195" y="21181"/>
                  </a:lnTo>
                  <a:lnTo>
                    <a:pt x="6195" y="21056"/>
                  </a:lnTo>
                  <a:lnTo>
                    <a:pt x="6220" y="20932"/>
                  </a:lnTo>
                  <a:lnTo>
                    <a:pt x="6195" y="20722"/>
                  </a:lnTo>
                  <a:lnTo>
                    <a:pt x="10853" y="16377"/>
                  </a:lnTo>
                  <a:lnTo>
                    <a:pt x="10930" y="16546"/>
                  </a:lnTo>
                  <a:lnTo>
                    <a:pt x="11008" y="16627"/>
                  </a:lnTo>
                  <a:lnTo>
                    <a:pt x="11113" y="16711"/>
                  </a:lnTo>
                  <a:lnTo>
                    <a:pt x="11374" y="16711"/>
                  </a:lnTo>
                  <a:lnTo>
                    <a:pt x="11477" y="16627"/>
                  </a:lnTo>
                  <a:lnTo>
                    <a:pt x="11633" y="16377"/>
                  </a:lnTo>
                  <a:lnTo>
                    <a:pt x="16290" y="20682"/>
                  </a:lnTo>
                  <a:lnTo>
                    <a:pt x="16265" y="20807"/>
                  </a:lnTo>
                  <a:lnTo>
                    <a:pt x="16265" y="21056"/>
                  </a:lnTo>
                  <a:lnTo>
                    <a:pt x="16290" y="21181"/>
                  </a:lnTo>
                  <a:lnTo>
                    <a:pt x="16370" y="21391"/>
                  </a:lnTo>
                  <a:lnTo>
                    <a:pt x="16499" y="21516"/>
                  </a:lnTo>
                  <a:lnTo>
                    <a:pt x="16579" y="21560"/>
                  </a:lnTo>
                  <a:lnTo>
                    <a:pt x="16656" y="21600"/>
                  </a:lnTo>
                  <a:lnTo>
                    <a:pt x="16734" y="21560"/>
                  </a:lnTo>
                  <a:lnTo>
                    <a:pt x="16812" y="21516"/>
                  </a:lnTo>
                  <a:lnTo>
                    <a:pt x="16942" y="21391"/>
                  </a:lnTo>
                  <a:lnTo>
                    <a:pt x="17045" y="21181"/>
                  </a:lnTo>
                  <a:lnTo>
                    <a:pt x="17073" y="21056"/>
                  </a:lnTo>
                  <a:lnTo>
                    <a:pt x="17073" y="20932"/>
                  </a:lnTo>
                  <a:lnTo>
                    <a:pt x="17045" y="20722"/>
                  </a:lnTo>
                  <a:lnTo>
                    <a:pt x="21600" y="16462"/>
                  </a:lnTo>
                  <a:lnTo>
                    <a:pt x="21600" y="16293"/>
                  </a:lnTo>
                  <a:lnTo>
                    <a:pt x="16995" y="20557"/>
                  </a:lnTo>
                  <a:lnTo>
                    <a:pt x="16942" y="20428"/>
                  </a:lnTo>
                  <a:lnTo>
                    <a:pt x="16865" y="20348"/>
                  </a:lnTo>
                  <a:lnTo>
                    <a:pt x="16759" y="20303"/>
                  </a:lnTo>
                  <a:lnTo>
                    <a:pt x="16656" y="20263"/>
                  </a:lnTo>
                  <a:lnTo>
                    <a:pt x="16579" y="20303"/>
                  </a:lnTo>
                  <a:lnTo>
                    <a:pt x="16473" y="20348"/>
                  </a:lnTo>
                  <a:lnTo>
                    <a:pt x="16396" y="20428"/>
                  </a:lnTo>
                  <a:lnTo>
                    <a:pt x="16343" y="20557"/>
                  </a:lnTo>
                  <a:lnTo>
                    <a:pt x="11685" y="16212"/>
                  </a:lnTo>
                  <a:lnTo>
                    <a:pt x="11710" y="15959"/>
                  </a:lnTo>
                  <a:lnTo>
                    <a:pt x="11710" y="15834"/>
                  </a:lnTo>
                  <a:lnTo>
                    <a:pt x="11685" y="15709"/>
                  </a:lnTo>
                  <a:lnTo>
                    <a:pt x="11582" y="15499"/>
                  </a:lnTo>
                  <a:lnTo>
                    <a:pt x="11452" y="15334"/>
                  </a:lnTo>
                  <a:lnTo>
                    <a:pt x="11294" y="15250"/>
                  </a:lnTo>
                  <a:lnTo>
                    <a:pt x="11294" y="6769"/>
                  </a:lnTo>
                  <a:lnTo>
                    <a:pt x="11399" y="6725"/>
                  </a:lnTo>
                  <a:lnTo>
                    <a:pt x="11502" y="6644"/>
                  </a:lnTo>
                  <a:lnTo>
                    <a:pt x="11582" y="6560"/>
                  </a:lnTo>
                  <a:lnTo>
                    <a:pt x="11660" y="6475"/>
                  </a:lnTo>
                  <a:lnTo>
                    <a:pt x="11710" y="6310"/>
                  </a:lnTo>
                  <a:lnTo>
                    <a:pt x="11763" y="6181"/>
                  </a:lnTo>
                  <a:lnTo>
                    <a:pt x="11791" y="6016"/>
                  </a:lnTo>
                  <a:lnTo>
                    <a:pt x="11816" y="5847"/>
                  </a:lnTo>
                  <a:lnTo>
                    <a:pt x="11791" y="5682"/>
                  </a:lnTo>
                  <a:lnTo>
                    <a:pt x="11763" y="5473"/>
                  </a:lnTo>
                  <a:lnTo>
                    <a:pt x="16187" y="1377"/>
                  </a:lnTo>
                  <a:lnTo>
                    <a:pt x="16265" y="1546"/>
                  </a:lnTo>
                  <a:lnTo>
                    <a:pt x="16396" y="1712"/>
                  </a:lnTo>
                  <a:lnTo>
                    <a:pt x="16526" y="1796"/>
                  </a:lnTo>
                  <a:lnTo>
                    <a:pt x="16812" y="1796"/>
                  </a:lnTo>
                  <a:lnTo>
                    <a:pt x="16942" y="1712"/>
                  </a:lnTo>
                  <a:lnTo>
                    <a:pt x="17073" y="1546"/>
                  </a:lnTo>
                  <a:lnTo>
                    <a:pt x="17151" y="1377"/>
                  </a:lnTo>
                  <a:lnTo>
                    <a:pt x="21600" y="5513"/>
                  </a:lnTo>
                  <a:lnTo>
                    <a:pt x="21600" y="5307"/>
                  </a:lnTo>
                  <a:lnTo>
                    <a:pt x="17203" y="1212"/>
                  </a:lnTo>
                  <a:lnTo>
                    <a:pt x="17228" y="1087"/>
                  </a:lnTo>
                  <a:lnTo>
                    <a:pt x="17228" y="709"/>
                  </a:lnTo>
                  <a:lnTo>
                    <a:pt x="17176" y="544"/>
                  </a:lnTo>
                  <a:lnTo>
                    <a:pt x="17123" y="375"/>
                  </a:lnTo>
                  <a:lnTo>
                    <a:pt x="17073" y="250"/>
                  </a:lnTo>
                  <a:lnTo>
                    <a:pt x="16968" y="165"/>
                  </a:lnTo>
                  <a:lnTo>
                    <a:pt x="16890" y="84"/>
                  </a:lnTo>
                  <a:lnTo>
                    <a:pt x="1678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57" name="Google Shape;112;p7"/>
            <p:cNvSpPr/>
            <p:nvPr/>
          </p:nvSpPr>
          <p:spPr>
            <a:xfrm>
              <a:off x="6162633" y="-1"/>
              <a:ext cx="2981279" cy="181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31" y="4442"/>
                  </a:moveTo>
                  <a:lnTo>
                    <a:pt x="14397" y="5828"/>
                  </a:lnTo>
                  <a:lnTo>
                    <a:pt x="14388" y="5885"/>
                  </a:lnTo>
                  <a:lnTo>
                    <a:pt x="14380" y="5955"/>
                  </a:lnTo>
                  <a:lnTo>
                    <a:pt x="14388" y="6026"/>
                  </a:lnTo>
                  <a:lnTo>
                    <a:pt x="14397" y="6083"/>
                  </a:lnTo>
                  <a:lnTo>
                    <a:pt x="14414" y="6125"/>
                  </a:lnTo>
                  <a:lnTo>
                    <a:pt x="14432" y="6168"/>
                  </a:lnTo>
                  <a:lnTo>
                    <a:pt x="14457" y="6210"/>
                  </a:lnTo>
                  <a:lnTo>
                    <a:pt x="14492" y="6238"/>
                  </a:lnTo>
                  <a:lnTo>
                    <a:pt x="14518" y="6267"/>
                  </a:lnTo>
                  <a:lnTo>
                    <a:pt x="14561" y="6267"/>
                  </a:lnTo>
                  <a:lnTo>
                    <a:pt x="14561" y="9152"/>
                  </a:lnTo>
                  <a:lnTo>
                    <a:pt x="14509" y="9180"/>
                  </a:lnTo>
                  <a:lnTo>
                    <a:pt x="14466" y="9223"/>
                  </a:lnTo>
                  <a:lnTo>
                    <a:pt x="14432" y="9294"/>
                  </a:lnTo>
                  <a:lnTo>
                    <a:pt x="14432" y="9336"/>
                  </a:lnTo>
                  <a:lnTo>
                    <a:pt x="14423" y="9393"/>
                  </a:lnTo>
                  <a:lnTo>
                    <a:pt x="14432" y="9464"/>
                  </a:lnTo>
                  <a:lnTo>
                    <a:pt x="12939" y="10878"/>
                  </a:lnTo>
                  <a:lnTo>
                    <a:pt x="12913" y="10822"/>
                  </a:lnTo>
                  <a:lnTo>
                    <a:pt x="12870" y="10778"/>
                  </a:lnTo>
                  <a:lnTo>
                    <a:pt x="12827" y="10751"/>
                  </a:lnTo>
                  <a:lnTo>
                    <a:pt x="12775" y="10736"/>
                  </a:lnTo>
                  <a:lnTo>
                    <a:pt x="12724" y="10751"/>
                  </a:lnTo>
                  <a:lnTo>
                    <a:pt x="12681" y="10778"/>
                  </a:lnTo>
                  <a:lnTo>
                    <a:pt x="12637" y="10822"/>
                  </a:lnTo>
                  <a:lnTo>
                    <a:pt x="12612" y="10878"/>
                  </a:lnTo>
                  <a:lnTo>
                    <a:pt x="11153" y="9491"/>
                  </a:lnTo>
                  <a:lnTo>
                    <a:pt x="11162" y="9449"/>
                  </a:lnTo>
                  <a:lnTo>
                    <a:pt x="11162" y="9336"/>
                  </a:lnTo>
                  <a:lnTo>
                    <a:pt x="11153" y="9280"/>
                  </a:lnTo>
                  <a:lnTo>
                    <a:pt x="11137" y="9223"/>
                  </a:lnTo>
                  <a:lnTo>
                    <a:pt x="11119" y="9180"/>
                  </a:lnTo>
                  <a:lnTo>
                    <a:pt x="11093" y="9152"/>
                  </a:lnTo>
                  <a:lnTo>
                    <a:pt x="11059" y="9110"/>
                  </a:lnTo>
                  <a:lnTo>
                    <a:pt x="11033" y="9096"/>
                  </a:lnTo>
                  <a:lnTo>
                    <a:pt x="10999" y="9081"/>
                  </a:lnTo>
                  <a:lnTo>
                    <a:pt x="10999" y="6181"/>
                  </a:lnTo>
                  <a:lnTo>
                    <a:pt x="11042" y="6154"/>
                  </a:lnTo>
                  <a:lnTo>
                    <a:pt x="11076" y="6097"/>
                  </a:lnTo>
                  <a:lnTo>
                    <a:pt x="11102" y="6041"/>
                  </a:lnTo>
                  <a:lnTo>
                    <a:pt x="11111" y="5955"/>
                  </a:lnTo>
                  <a:lnTo>
                    <a:pt x="11102" y="5885"/>
                  </a:lnTo>
                  <a:lnTo>
                    <a:pt x="12620" y="4442"/>
                  </a:lnTo>
                  <a:lnTo>
                    <a:pt x="12646" y="4499"/>
                  </a:lnTo>
                  <a:lnTo>
                    <a:pt x="12681" y="4555"/>
                  </a:lnTo>
                  <a:lnTo>
                    <a:pt x="12724" y="4583"/>
                  </a:lnTo>
                  <a:lnTo>
                    <a:pt x="12827" y="4583"/>
                  </a:lnTo>
                  <a:lnTo>
                    <a:pt x="12870" y="4555"/>
                  </a:lnTo>
                  <a:lnTo>
                    <a:pt x="12905" y="4499"/>
                  </a:lnTo>
                  <a:lnTo>
                    <a:pt x="12931" y="4442"/>
                  </a:lnTo>
                  <a:close/>
                  <a:moveTo>
                    <a:pt x="9316" y="4428"/>
                  </a:moveTo>
                  <a:lnTo>
                    <a:pt x="10852" y="5870"/>
                  </a:lnTo>
                  <a:lnTo>
                    <a:pt x="10843" y="5913"/>
                  </a:lnTo>
                  <a:lnTo>
                    <a:pt x="10843" y="5955"/>
                  </a:lnTo>
                  <a:lnTo>
                    <a:pt x="10852" y="6041"/>
                  </a:lnTo>
                  <a:lnTo>
                    <a:pt x="10877" y="6112"/>
                  </a:lnTo>
                  <a:lnTo>
                    <a:pt x="10912" y="6154"/>
                  </a:lnTo>
                  <a:lnTo>
                    <a:pt x="10964" y="6181"/>
                  </a:lnTo>
                  <a:lnTo>
                    <a:pt x="10964" y="9081"/>
                  </a:lnTo>
                  <a:lnTo>
                    <a:pt x="10930" y="9096"/>
                  </a:lnTo>
                  <a:lnTo>
                    <a:pt x="10895" y="9110"/>
                  </a:lnTo>
                  <a:lnTo>
                    <a:pt x="10869" y="9138"/>
                  </a:lnTo>
                  <a:lnTo>
                    <a:pt x="10817" y="9223"/>
                  </a:lnTo>
                  <a:lnTo>
                    <a:pt x="10800" y="9280"/>
                  </a:lnTo>
                  <a:lnTo>
                    <a:pt x="10792" y="9336"/>
                  </a:lnTo>
                  <a:lnTo>
                    <a:pt x="10792" y="9449"/>
                  </a:lnTo>
                  <a:lnTo>
                    <a:pt x="10800" y="9506"/>
                  </a:lnTo>
                  <a:lnTo>
                    <a:pt x="9299" y="10920"/>
                  </a:lnTo>
                  <a:lnTo>
                    <a:pt x="9274" y="10878"/>
                  </a:lnTo>
                  <a:lnTo>
                    <a:pt x="9247" y="10849"/>
                  </a:lnTo>
                  <a:lnTo>
                    <a:pt x="9213" y="10835"/>
                  </a:lnTo>
                  <a:lnTo>
                    <a:pt x="9178" y="10822"/>
                  </a:lnTo>
                  <a:lnTo>
                    <a:pt x="9144" y="10835"/>
                  </a:lnTo>
                  <a:lnTo>
                    <a:pt x="9109" y="10849"/>
                  </a:lnTo>
                  <a:lnTo>
                    <a:pt x="9083" y="10878"/>
                  </a:lnTo>
                  <a:lnTo>
                    <a:pt x="9066" y="10920"/>
                  </a:lnTo>
                  <a:lnTo>
                    <a:pt x="7565" y="9506"/>
                  </a:lnTo>
                  <a:lnTo>
                    <a:pt x="7574" y="9449"/>
                  </a:lnTo>
                  <a:lnTo>
                    <a:pt x="7574" y="9322"/>
                  </a:lnTo>
                  <a:lnTo>
                    <a:pt x="7565" y="9265"/>
                  </a:lnTo>
                  <a:lnTo>
                    <a:pt x="7548" y="9223"/>
                  </a:lnTo>
                  <a:lnTo>
                    <a:pt x="7522" y="9180"/>
                  </a:lnTo>
                  <a:lnTo>
                    <a:pt x="7496" y="9138"/>
                  </a:lnTo>
                  <a:lnTo>
                    <a:pt x="7470" y="9110"/>
                  </a:lnTo>
                  <a:lnTo>
                    <a:pt x="7436" y="9081"/>
                  </a:lnTo>
                  <a:lnTo>
                    <a:pt x="7401" y="9067"/>
                  </a:lnTo>
                  <a:lnTo>
                    <a:pt x="7401" y="6267"/>
                  </a:lnTo>
                  <a:lnTo>
                    <a:pt x="7436" y="6252"/>
                  </a:lnTo>
                  <a:lnTo>
                    <a:pt x="7470" y="6225"/>
                  </a:lnTo>
                  <a:lnTo>
                    <a:pt x="7522" y="6168"/>
                  </a:lnTo>
                  <a:lnTo>
                    <a:pt x="7539" y="6125"/>
                  </a:lnTo>
                  <a:lnTo>
                    <a:pt x="7557" y="6068"/>
                  </a:lnTo>
                  <a:lnTo>
                    <a:pt x="7565" y="6012"/>
                  </a:lnTo>
                  <a:lnTo>
                    <a:pt x="7565" y="5899"/>
                  </a:lnTo>
                  <a:lnTo>
                    <a:pt x="7557" y="5842"/>
                  </a:lnTo>
                  <a:lnTo>
                    <a:pt x="9040" y="4428"/>
                  </a:lnTo>
                  <a:lnTo>
                    <a:pt x="9066" y="4484"/>
                  </a:lnTo>
                  <a:lnTo>
                    <a:pt x="9101" y="4512"/>
                  </a:lnTo>
                  <a:lnTo>
                    <a:pt x="9135" y="4541"/>
                  </a:lnTo>
                  <a:lnTo>
                    <a:pt x="9178" y="4555"/>
                  </a:lnTo>
                  <a:lnTo>
                    <a:pt x="9221" y="4541"/>
                  </a:lnTo>
                  <a:lnTo>
                    <a:pt x="9264" y="4512"/>
                  </a:lnTo>
                  <a:lnTo>
                    <a:pt x="9316" y="4428"/>
                  </a:lnTo>
                  <a:close/>
                  <a:moveTo>
                    <a:pt x="16528" y="4442"/>
                  </a:moveTo>
                  <a:lnTo>
                    <a:pt x="18020" y="5857"/>
                  </a:lnTo>
                  <a:lnTo>
                    <a:pt x="18003" y="5899"/>
                  </a:lnTo>
                  <a:lnTo>
                    <a:pt x="18003" y="6012"/>
                  </a:lnTo>
                  <a:lnTo>
                    <a:pt x="18012" y="6054"/>
                  </a:lnTo>
                  <a:lnTo>
                    <a:pt x="18029" y="6097"/>
                  </a:lnTo>
                  <a:lnTo>
                    <a:pt x="18046" y="6139"/>
                  </a:lnTo>
                  <a:lnTo>
                    <a:pt x="18072" y="6168"/>
                  </a:lnTo>
                  <a:lnTo>
                    <a:pt x="18098" y="6196"/>
                  </a:lnTo>
                  <a:lnTo>
                    <a:pt x="18124" y="6210"/>
                  </a:lnTo>
                  <a:lnTo>
                    <a:pt x="18150" y="6225"/>
                  </a:lnTo>
                  <a:lnTo>
                    <a:pt x="18150" y="9167"/>
                  </a:lnTo>
                  <a:lnTo>
                    <a:pt x="18106" y="9194"/>
                  </a:lnTo>
                  <a:lnTo>
                    <a:pt x="18072" y="9238"/>
                  </a:lnTo>
                  <a:lnTo>
                    <a:pt x="18046" y="9307"/>
                  </a:lnTo>
                  <a:lnTo>
                    <a:pt x="18037" y="9393"/>
                  </a:lnTo>
                  <a:lnTo>
                    <a:pt x="18037" y="9449"/>
                  </a:lnTo>
                  <a:lnTo>
                    <a:pt x="16502" y="10920"/>
                  </a:lnTo>
                  <a:lnTo>
                    <a:pt x="16476" y="10864"/>
                  </a:lnTo>
                  <a:lnTo>
                    <a:pt x="16442" y="10835"/>
                  </a:lnTo>
                  <a:lnTo>
                    <a:pt x="16407" y="10807"/>
                  </a:lnTo>
                  <a:lnTo>
                    <a:pt x="16330" y="10807"/>
                  </a:lnTo>
                  <a:lnTo>
                    <a:pt x="16295" y="10835"/>
                  </a:lnTo>
                  <a:lnTo>
                    <a:pt x="16269" y="10864"/>
                  </a:lnTo>
                  <a:lnTo>
                    <a:pt x="16243" y="10906"/>
                  </a:lnTo>
                  <a:lnTo>
                    <a:pt x="14708" y="9464"/>
                  </a:lnTo>
                  <a:lnTo>
                    <a:pt x="14716" y="9393"/>
                  </a:lnTo>
                  <a:lnTo>
                    <a:pt x="14708" y="9307"/>
                  </a:lnTo>
                  <a:lnTo>
                    <a:pt x="14682" y="9238"/>
                  </a:lnTo>
                  <a:lnTo>
                    <a:pt x="14639" y="9180"/>
                  </a:lnTo>
                  <a:lnTo>
                    <a:pt x="14595" y="9152"/>
                  </a:lnTo>
                  <a:lnTo>
                    <a:pt x="14595" y="6267"/>
                  </a:lnTo>
                  <a:lnTo>
                    <a:pt x="14630" y="6252"/>
                  </a:lnTo>
                  <a:lnTo>
                    <a:pt x="14656" y="6238"/>
                  </a:lnTo>
                  <a:lnTo>
                    <a:pt x="14690" y="6210"/>
                  </a:lnTo>
                  <a:lnTo>
                    <a:pt x="14716" y="6168"/>
                  </a:lnTo>
                  <a:lnTo>
                    <a:pt x="14733" y="6125"/>
                  </a:lnTo>
                  <a:lnTo>
                    <a:pt x="14751" y="6068"/>
                  </a:lnTo>
                  <a:lnTo>
                    <a:pt x="14759" y="6012"/>
                  </a:lnTo>
                  <a:lnTo>
                    <a:pt x="14759" y="5899"/>
                  </a:lnTo>
                  <a:lnTo>
                    <a:pt x="14743" y="5828"/>
                  </a:lnTo>
                  <a:lnTo>
                    <a:pt x="16217" y="4442"/>
                  </a:lnTo>
                  <a:lnTo>
                    <a:pt x="16243" y="4499"/>
                  </a:lnTo>
                  <a:lnTo>
                    <a:pt x="16277" y="4541"/>
                  </a:lnTo>
                  <a:lnTo>
                    <a:pt x="16321" y="4570"/>
                  </a:lnTo>
                  <a:lnTo>
                    <a:pt x="16373" y="4583"/>
                  </a:lnTo>
                  <a:lnTo>
                    <a:pt x="16415" y="4570"/>
                  </a:lnTo>
                  <a:lnTo>
                    <a:pt x="16459" y="4541"/>
                  </a:lnTo>
                  <a:lnTo>
                    <a:pt x="16493" y="4499"/>
                  </a:lnTo>
                  <a:lnTo>
                    <a:pt x="16528" y="4442"/>
                  </a:lnTo>
                  <a:close/>
                  <a:moveTo>
                    <a:pt x="11137" y="9548"/>
                  </a:moveTo>
                  <a:lnTo>
                    <a:pt x="12594" y="10920"/>
                  </a:lnTo>
                  <a:lnTo>
                    <a:pt x="12577" y="10991"/>
                  </a:lnTo>
                  <a:lnTo>
                    <a:pt x="12577" y="11133"/>
                  </a:lnTo>
                  <a:lnTo>
                    <a:pt x="12586" y="11189"/>
                  </a:lnTo>
                  <a:lnTo>
                    <a:pt x="12603" y="11246"/>
                  </a:lnTo>
                  <a:lnTo>
                    <a:pt x="12655" y="11330"/>
                  </a:lnTo>
                  <a:lnTo>
                    <a:pt x="12689" y="11359"/>
                  </a:lnTo>
                  <a:lnTo>
                    <a:pt x="12724" y="11388"/>
                  </a:lnTo>
                  <a:lnTo>
                    <a:pt x="12758" y="11401"/>
                  </a:lnTo>
                  <a:lnTo>
                    <a:pt x="12758" y="14272"/>
                  </a:lnTo>
                  <a:lnTo>
                    <a:pt x="12715" y="14301"/>
                  </a:lnTo>
                  <a:lnTo>
                    <a:pt x="12672" y="14343"/>
                  </a:lnTo>
                  <a:lnTo>
                    <a:pt x="12646" y="14414"/>
                  </a:lnTo>
                  <a:lnTo>
                    <a:pt x="12637" y="14499"/>
                  </a:lnTo>
                  <a:lnTo>
                    <a:pt x="12646" y="14570"/>
                  </a:lnTo>
                  <a:lnTo>
                    <a:pt x="11084" y="16041"/>
                  </a:lnTo>
                  <a:lnTo>
                    <a:pt x="11059" y="16012"/>
                  </a:lnTo>
                  <a:lnTo>
                    <a:pt x="11033" y="15985"/>
                  </a:lnTo>
                  <a:lnTo>
                    <a:pt x="11007" y="15956"/>
                  </a:lnTo>
                  <a:lnTo>
                    <a:pt x="10946" y="15956"/>
                  </a:lnTo>
                  <a:lnTo>
                    <a:pt x="10921" y="15985"/>
                  </a:lnTo>
                  <a:lnTo>
                    <a:pt x="10895" y="16012"/>
                  </a:lnTo>
                  <a:lnTo>
                    <a:pt x="10877" y="16041"/>
                  </a:lnTo>
                  <a:lnTo>
                    <a:pt x="9351" y="14598"/>
                  </a:lnTo>
                  <a:lnTo>
                    <a:pt x="9359" y="14541"/>
                  </a:lnTo>
                  <a:lnTo>
                    <a:pt x="9359" y="14443"/>
                  </a:lnTo>
                  <a:lnTo>
                    <a:pt x="9351" y="14385"/>
                  </a:lnTo>
                  <a:lnTo>
                    <a:pt x="9316" y="14301"/>
                  </a:lnTo>
                  <a:lnTo>
                    <a:pt x="9290" y="14259"/>
                  </a:lnTo>
                  <a:lnTo>
                    <a:pt x="9264" y="14230"/>
                  </a:lnTo>
                  <a:lnTo>
                    <a:pt x="9230" y="14216"/>
                  </a:lnTo>
                  <a:lnTo>
                    <a:pt x="9195" y="14201"/>
                  </a:lnTo>
                  <a:lnTo>
                    <a:pt x="9195" y="11302"/>
                  </a:lnTo>
                  <a:lnTo>
                    <a:pt x="9247" y="11274"/>
                  </a:lnTo>
                  <a:lnTo>
                    <a:pt x="9290" y="11217"/>
                  </a:lnTo>
                  <a:lnTo>
                    <a:pt x="9316" y="11146"/>
                  </a:lnTo>
                  <a:lnTo>
                    <a:pt x="9325" y="11062"/>
                  </a:lnTo>
                  <a:lnTo>
                    <a:pt x="9325" y="11019"/>
                  </a:lnTo>
                  <a:lnTo>
                    <a:pt x="9316" y="10977"/>
                  </a:lnTo>
                  <a:lnTo>
                    <a:pt x="10817" y="9548"/>
                  </a:lnTo>
                  <a:lnTo>
                    <a:pt x="10886" y="9662"/>
                  </a:lnTo>
                  <a:lnTo>
                    <a:pt x="10930" y="9690"/>
                  </a:lnTo>
                  <a:lnTo>
                    <a:pt x="11024" y="9690"/>
                  </a:lnTo>
                  <a:lnTo>
                    <a:pt x="11068" y="9647"/>
                  </a:lnTo>
                  <a:lnTo>
                    <a:pt x="11111" y="9604"/>
                  </a:lnTo>
                  <a:lnTo>
                    <a:pt x="11137" y="9548"/>
                  </a:lnTo>
                  <a:close/>
                  <a:moveTo>
                    <a:pt x="2096" y="14612"/>
                  </a:moveTo>
                  <a:lnTo>
                    <a:pt x="3606" y="16027"/>
                  </a:lnTo>
                  <a:lnTo>
                    <a:pt x="3597" y="16098"/>
                  </a:lnTo>
                  <a:lnTo>
                    <a:pt x="3588" y="16167"/>
                  </a:lnTo>
                  <a:lnTo>
                    <a:pt x="3588" y="16225"/>
                  </a:lnTo>
                  <a:lnTo>
                    <a:pt x="3606" y="16295"/>
                  </a:lnTo>
                  <a:lnTo>
                    <a:pt x="3623" y="16338"/>
                  </a:lnTo>
                  <a:lnTo>
                    <a:pt x="3640" y="16394"/>
                  </a:lnTo>
                  <a:lnTo>
                    <a:pt x="3666" y="16437"/>
                  </a:lnTo>
                  <a:lnTo>
                    <a:pt x="3701" y="16465"/>
                  </a:lnTo>
                  <a:lnTo>
                    <a:pt x="3735" y="16479"/>
                  </a:lnTo>
                  <a:lnTo>
                    <a:pt x="3770" y="16493"/>
                  </a:lnTo>
                  <a:lnTo>
                    <a:pt x="3770" y="19280"/>
                  </a:lnTo>
                  <a:lnTo>
                    <a:pt x="3735" y="19293"/>
                  </a:lnTo>
                  <a:lnTo>
                    <a:pt x="3701" y="19308"/>
                  </a:lnTo>
                  <a:lnTo>
                    <a:pt x="3675" y="19337"/>
                  </a:lnTo>
                  <a:lnTo>
                    <a:pt x="3640" y="19379"/>
                  </a:lnTo>
                  <a:lnTo>
                    <a:pt x="3623" y="19421"/>
                  </a:lnTo>
                  <a:lnTo>
                    <a:pt x="3606" y="19477"/>
                  </a:lnTo>
                  <a:lnTo>
                    <a:pt x="3597" y="19535"/>
                  </a:lnTo>
                  <a:lnTo>
                    <a:pt x="3588" y="19591"/>
                  </a:lnTo>
                  <a:lnTo>
                    <a:pt x="3597" y="19661"/>
                  </a:lnTo>
                  <a:lnTo>
                    <a:pt x="3606" y="19719"/>
                  </a:lnTo>
                  <a:lnTo>
                    <a:pt x="2148" y="21090"/>
                  </a:lnTo>
                  <a:lnTo>
                    <a:pt x="2122" y="21034"/>
                  </a:lnTo>
                  <a:lnTo>
                    <a:pt x="2079" y="20991"/>
                  </a:lnTo>
                  <a:lnTo>
                    <a:pt x="2036" y="20963"/>
                  </a:lnTo>
                  <a:lnTo>
                    <a:pt x="1941" y="20963"/>
                  </a:lnTo>
                  <a:lnTo>
                    <a:pt x="1898" y="20991"/>
                  </a:lnTo>
                  <a:lnTo>
                    <a:pt x="1863" y="21034"/>
                  </a:lnTo>
                  <a:lnTo>
                    <a:pt x="1829" y="21090"/>
                  </a:lnTo>
                  <a:lnTo>
                    <a:pt x="371" y="19704"/>
                  </a:lnTo>
                  <a:lnTo>
                    <a:pt x="380" y="19661"/>
                  </a:lnTo>
                  <a:lnTo>
                    <a:pt x="380" y="19535"/>
                  </a:lnTo>
                  <a:lnTo>
                    <a:pt x="371" y="19477"/>
                  </a:lnTo>
                  <a:lnTo>
                    <a:pt x="353" y="19435"/>
                  </a:lnTo>
                  <a:lnTo>
                    <a:pt x="337" y="19393"/>
                  </a:lnTo>
                  <a:lnTo>
                    <a:pt x="311" y="19351"/>
                  </a:lnTo>
                  <a:lnTo>
                    <a:pt x="276" y="19322"/>
                  </a:lnTo>
                  <a:lnTo>
                    <a:pt x="250" y="19293"/>
                  </a:lnTo>
                  <a:lnTo>
                    <a:pt x="215" y="19293"/>
                  </a:lnTo>
                  <a:lnTo>
                    <a:pt x="215" y="16451"/>
                  </a:lnTo>
                  <a:lnTo>
                    <a:pt x="242" y="16437"/>
                  </a:lnTo>
                  <a:lnTo>
                    <a:pt x="276" y="16422"/>
                  </a:lnTo>
                  <a:lnTo>
                    <a:pt x="302" y="16394"/>
                  </a:lnTo>
                  <a:lnTo>
                    <a:pt x="319" y="16366"/>
                  </a:lnTo>
                  <a:lnTo>
                    <a:pt x="345" y="16324"/>
                  </a:lnTo>
                  <a:lnTo>
                    <a:pt x="353" y="16267"/>
                  </a:lnTo>
                  <a:lnTo>
                    <a:pt x="362" y="16225"/>
                  </a:lnTo>
                  <a:lnTo>
                    <a:pt x="371" y="16167"/>
                  </a:lnTo>
                  <a:lnTo>
                    <a:pt x="362" y="16111"/>
                  </a:lnTo>
                  <a:lnTo>
                    <a:pt x="353" y="16054"/>
                  </a:lnTo>
                  <a:lnTo>
                    <a:pt x="1881" y="14612"/>
                  </a:lnTo>
                  <a:lnTo>
                    <a:pt x="1906" y="14654"/>
                  </a:lnTo>
                  <a:lnTo>
                    <a:pt x="1932" y="14683"/>
                  </a:lnTo>
                  <a:lnTo>
                    <a:pt x="1958" y="14696"/>
                  </a:lnTo>
                  <a:lnTo>
                    <a:pt x="1993" y="14711"/>
                  </a:lnTo>
                  <a:lnTo>
                    <a:pt x="2027" y="14696"/>
                  </a:lnTo>
                  <a:lnTo>
                    <a:pt x="2053" y="14683"/>
                  </a:lnTo>
                  <a:lnTo>
                    <a:pt x="2079" y="14654"/>
                  </a:lnTo>
                  <a:lnTo>
                    <a:pt x="2096" y="14612"/>
                  </a:lnTo>
                  <a:close/>
                  <a:moveTo>
                    <a:pt x="5753" y="14669"/>
                  </a:moveTo>
                  <a:lnTo>
                    <a:pt x="7203" y="16027"/>
                  </a:lnTo>
                  <a:lnTo>
                    <a:pt x="7186" y="16098"/>
                  </a:lnTo>
                  <a:lnTo>
                    <a:pt x="7177" y="16167"/>
                  </a:lnTo>
                  <a:lnTo>
                    <a:pt x="7186" y="16238"/>
                  </a:lnTo>
                  <a:lnTo>
                    <a:pt x="7194" y="16295"/>
                  </a:lnTo>
                  <a:lnTo>
                    <a:pt x="7212" y="16351"/>
                  </a:lnTo>
                  <a:lnTo>
                    <a:pt x="7237" y="16394"/>
                  </a:lnTo>
                  <a:lnTo>
                    <a:pt x="7263" y="16437"/>
                  </a:lnTo>
                  <a:lnTo>
                    <a:pt x="7298" y="16465"/>
                  </a:lnTo>
                  <a:lnTo>
                    <a:pt x="7332" y="16493"/>
                  </a:lnTo>
                  <a:lnTo>
                    <a:pt x="7367" y="16493"/>
                  </a:lnTo>
                  <a:lnTo>
                    <a:pt x="7367" y="19293"/>
                  </a:lnTo>
                  <a:lnTo>
                    <a:pt x="7332" y="19308"/>
                  </a:lnTo>
                  <a:lnTo>
                    <a:pt x="7298" y="19322"/>
                  </a:lnTo>
                  <a:lnTo>
                    <a:pt x="7272" y="19351"/>
                  </a:lnTo>
                  <a:lnTo>
                    <a:pt x="7246" y="19393"/>
                  </a:lnTo>
                  <a:lnTo>
                    <a:pt x="7229" y="19435"/>
                  </a:lnTo>
                  <a:lnTo>
                    <a:pt x="7212" y="19477"/>
                  </a:lnTo>
                  <a:lnTo>
                    <a:pt x="7203" y="19535"/>
                  </a:lnTo>
                  <a:lnTo>
                    <a:pt x="7194" y="19591"/>
                  </a:lnTo>
                  <a:lnTo>
                    <a:pt x="7203" y="19661"/>
                  </a:lnTo>
                  <a:lnTo>
                    <a:pt x="7212" y="19704"/>
                  </a:lnTo>
                  <a:lnTo>
                    <a:pt x="5753" y="21090"/>
                  </a:lnTo>
                  <a:lnTo>
                    <a:pt x="5719" y="21034"/>
                  </a:lnTo>
                  <a:lnTo>
                    <a:pt x="5676" y="20991"/>
                  </a:lnTo>
                  <a:lnTo>
                    <a:pt x="5633" y="20963"/>
                  </a:lnTo>
                  <a:lnTo>
                    <a:pt x="5590" y="20948"/>
                  </a:lnTo>
                  <a:lnTo>
                    <a:pt x="5538" y="20963"/>
                  </a:lnTo>
                  <a:lnTo>
                    <a:pt x="5495" y="20991"/>
                  </a:lnTo>
                  <a:lnTo>
                    <a:pt x="5452" y="21034"/>
                  </a:lnTo>
                  <a:lnTo>
                    <a:pt x="5426" y="21090"/>
                  </a:lnTo>
                  <a:lnTo>
                    <a:pt x="3968" y="19719"/>
                  </a:lnTo>
                  <a:lnTo>
                    <a:pt x="3985" y="19661"/>
                  </a:lnTo>
                  <a:lnTo>
                    <a:pt x="3985" y="19535"/>
                  </a:lnTo>
                  <a:lnTo>
                    <a:pt x="3968" y="19477"/>
                  </a:lnTo>
                  <a:lnTo>
                    <a:pt x="3951" y="19421"/>
                  </a:lnTo>
                  <a:lnTo>
                    <a:pt x="3933" y="19379"/>
                  </a:lnTo>
                  <a:lnTo>
                    <a:pt x="3908" y="19337"/>
                  </a:lnTo>
                  <a:lnTo>
                    <a:pt x="3874" y="19308"/>
                  </a:lnTo>
                  <a:lnTo>
                    <a:pt x="3839" y="19293"/>
                  </a:lnTo>
                  <a:lnTo>
                    <a:pt x="3804" y="19280"/>
                  </a:lnTo>
                  <a:lnTo>
                    <a:pt x="3804" y="16493"/>
                  </a:lnTo>
                  <a:lnTo>
                    <a:pt x="3847" y="16479"/>
                  </a:lnTo>
                  <a:lnTo>
                    <a:pt x="3882" y="16465"/>
                  </a:lnTo>
                  <a:lnTo>
                    <a:pt x="3908" y="16437"/>
                  </a:lnTo>
                  <a:lnTo>
                    <a:pt x="3933" y="16394"/>
                  </a:lnTo>
                  <a:lnTo>
                    <a:pt x="3959" y="16338"/>
                  </a:lnTo>
                  <a:lnTo>
                    <a:pt x="3977" y="16295"/>
                  </a:lnTo>
                  <a:lnTo>
                    <a:pt x="3985" y="16225"/>
                  </a:lnTo>
                  <a:lnTo>
                    <a:pt x="3985" y="16098"/>
                  </a:lnTo>
                  <a:lnTo>
                    <a:pt x="3968" y="16041"/>
                  </a:lnTo>
                  <a:lnTo>
                    <a:pt x="5417" y="14669"/>
                  </a:lnTo>
                  <a:lnTo>
                    <a:pt x="5443" y="14725"/>
                  </a:lnTo>
                  <a:lnTo>
                    <a:pt x="5486" y="14782"/>
                  </a:lnTo>
                  <a:lnTo>
                    <a:pt x="5530" y="14810"/>
                  </a:lnTo>
                  <a:lnTo>
                    <a:pt x="5590" y="14824"/>
                  </a:lnTo>
                  <a:lnTo>
                    <a:pt x="5642" y="14810"/>
                  </a:lnTo>
                  <a:lnTo>
                    <a:pt x="5684" y="14782"/>
                  </a:lnTo>
                  <a:lnTo>
                    <a:pt x="5728" y="14725"/>
                  </a:lnTo>
                  <a:lnTo>
                    <a:pt x="5753" y="14669"/>
                  </a:lnTo>
                  <a:close/>
                  <a:moveTo>
                    <a:pt x="9333" y="14654"/>
                  </a:moveTo>
                  <a:lnTo>
                    <a:pt x="10861" y="16083"/>
                  </a:lnTo>
                  <a:lnTo>
                    <a:pt x="10852" y="16167"/>
                  </a:lnTo>
                  <a:lnTo>
                    <a:pt x="10861" y="16238"/>
                  </a:lnTo>
                  <a:lnTo>
                    <a:pt x="10877" y="16309"/>
                  </a:lnTo>
                  <a:lnTo>
                    <a:pt x="10921" y="16351"/>
                  </a:lnTo>
                  <a:lnTo>
                    <a:pt x="10964" y="16380"/>
                  </a:lnTo>
                  <a:lnTo>
                    <a:pt x="10964" y="19280"/>
                  </a:lnTo>
                  <a:lnTo>
                    <a:pt x="10930" y="19293"/>
                  </a:lnTo>
                  <a:lnTo>
                    <a:pt x="10895" y="19308"/>
                  </a:lnTo>
                  <a:lnTo>
                    <a:pt x="10861" y="19337"/>
                  </a:lnTo>
                  <a:lnTo>
                    <a:pt x="10835" y="19379"/>
                  </a:lnTo>
                  <a:lnTo>
                    <a:pt x="10808" y="19421"/>
                  </a:lnTo>
                  <a:lnTo>
                    <a:pt x="10792" y="19477"/>
                  </a:lnTo>
                  <a:lnTo>
                    <a:pt x="10783" y="19535"/>
                  </a:lnTo>
                  <a:lnTo>
                    <a:pt x="10783" y="19661"/>
                  </a:lnTo>
                  <a:lnTo>
                    <a:pt x="10792" y="19719"/>
                  </a:lnTo>
                  <a:lnTo>
                    <a:pt x="9316" y="21119"/>
                  </a:lnTo>
                  <a:lnTo>
                    <a:pt x="9290" y="21077"/>
                  </a:lnTo>
                  <a:lnTo>
                    <a:pt x="9256" y="21034"/>
                  </a:lnTo>
                  <a:lnTo>
                    <a:pt x="9221" y="21006"/>
                  </a:lnTo>
                  <a:lnTo>
                    <a:pt x="9144" y="21006"/>
                  </a:lnTo>
                  <a:lnTo>
                    <a:pt x="9101" y="21034"/>
                  </a:lnTo>
                  <a:lnTo>
                    <a:pt x="9049" y="21119"/>
                  </a:lnTo>
                  <a:lnTo>
                    <a:pt x="7557" y="19704"/>
                  </a:lnTo>
                  <a:lnTo>
                    <a:pt x="7565" y="19648"/>
                  </a:lnTo>
                  <a:lnTo>
                    <a:pt x="7574" y="19591"/>
                  </a:lnTo>
                  <a:lnTo>
                    <a:pt x="7565" y="19535"/>
                  </a:lnTo>
                  <a:lnTo>
                    <a:pt x="7557" y="19477"/>
                  </a:lnTo>
                  <a:lnTo>
                    <a:pt x="7522" y="19393"/>
                  </a:lnTo>
                  <a:lnTo>
                    <a:pt x="7496" y="19351"/>
                  </a:lnTo>
                  <a:lnTo>
                    <a:pt x="7470" y="19322"/>
                  </a:lnTo>
                  <a:lnTo>
                    <a:pt x="7436" y="19308"/>
                  </a:lnTo>
                  <a:lnTo>
                    <a:pt x="7401" y="19293"/>
                  </a:lnTo>
                  <a:lnTo>
                    <a:pt x="7401" y="16493"/>
                  </a:lnTo>
                  <a:lnTo>
                    <a:pt x="7436" y="16493"/>
                  </a:lnTo>
                  <a:lnTo>
                    <a:pt x="7470" y="16465"/>
                  </a:lnTo>
                  <a:lnTo>
                    <a:pt x="7505" y="16437"/>
                  </a:lnTo>
                  <a:lnTo>
                    <a:pt x="7531" y="16394"/>
                  </a:lnTo>
                  <a:lnTo>
                    <a:pt x="7557" y="16338"/>
                  </a:lnTo>
                  <a:lnTo>
                    <a:pt x="7574" y="16295"/>
                  </a:lnTo>
                  <a:lnTo>
                    <a:pt x="7582" y="16238"/>
                  </a:lnTo>
                  <a:lnTo>
                    <a:pt x="7582" y="16098"/>
                  </a:lnTo>
                  <a:lnTo>
                    <a:pt x="7565" y="16027"/>
                  </a:lnTo>
                  <a:lnTo>
                    <a:pt x="9023" y="14654"/>
                  </a:lnTo>
                  <a:lnTo>
                    <a:pt x="9057" y="14711"/>
                  </a:lnTo>
                  <a:lnTo>
                    <a:pt x="9092" y="14754"/>
                  </a:lnTo>
                  <a:lnTo>
                    <a:pt x="9135" y="14782"/>
                  </a:lnTo>
                  <a:lnTo>
                    <a:pt x="9178" y="14796"/>
                  </a:lnTo>
                  <a:lnTo>
                    <a:pt x="9230" y="14782"/>
                  </a:lnTo>
                  <a:lnTo>
                    <a:pt x="9274" y="14754"/>
                  </a:lnTo>
                  <a:lnTo>
                    <a:pt x="9308" y="14711"/>
                  </a:lnTo>
                  <a:lnTo>
                    <a:pt x="9333" y="14654"/>
                  </a:lnTo>
                  <a:close/>
                  <a:moveTo>
                    <a:pt x="2864" y="0"/>
                  </a:moveTo>
                  <a:lnTo>
                    <a:pt x="2113" y="708"/>
                  </a:lnTo>
                  <a:lnTo>
                    <a:pt x="2096" y="665"/>
                  </a:lnTo>
                  <a:lnTo>
                    <a:pt x="2062" y="623"/>
                  </a:lnTo>
                  <a:lnTo>
                    <a:pt x="2027" y="609"/>
                  </a:lnTo>
                  <a:lnTo>
                    <a:pt x="1993" y="594"/>
                  </a:lnTo>
                  <a:lnTo>
                    <a:pt x="1958" y="609"/>
                  </a:lnTo>
                  <a:lnTo>
                    <a:pt x="1906" y="637"/>
                  </a:lnTo>
                  <a:lnTo>
                    <a:pt x="1863" y="708"/>
                  </a:lnTo>
                  <a:lnTo>
                    <a:pt x="1846" y="750"/>
                  </a:lnTo>
                  <a:lnTo>
                    <a:pt x="1837" y="807"/>
                  </a:lnTo>
                  <a:lnTo>
                    <a:pt x="1837" y="905"/>
                  </a:lnTo>
                  <a:lnTo>
                    <a:pt x="1846" y="949"/>
                  </a:lnTo>
                  <a:lnTo>
                    <a:pt x="1872" y="1033"/>
                  </a:lnTo>
                  <a:lnTo>
                    <a:pt x="1924" y="1089"/>
                  </a:lnTo>
                  <a:lnTo>
                    <a:pt x="1950" y="1104"/>
                  </a:lnTo>
                  <a:lnTo>
                    <a:pt x="1975" y="1104"/>
                  </a:lnTo>
                  <a:lnTo>
                    <a:pt x="1975" y="4018"/>
                  </a:lnTo>
                  <a:lnTo>
                    <a:pt x="1941" y="4018"/>
                  </a:lnTo>
                  <a:lnTo>
                    <a:pt x="1915" y="4046"/>
                  </a:lnTo>
                  <a:lnTo>
                    <a:pt x="1889" y="4060"/>
                  </a:lnTo>
                  <a:lnTo>
                    <a:pt x="1863" y="4102"/>
                  </a:lnTo>
                  <a:lnTo>
                    <a:pt x="1846" y="4144"/>
                  </a:lnTo>
                  <a:lnTo>
                    <a:pt x="1837" y="4187"/>
                  </a:lnTo>
                  <a:lnTo>
                    <a:pt x="1829" y="4230"/>
                  </a:lnTo>
                  <a:lnTo>
                    <a:pt x="1820" y="4286"/>
                  </a:lnTo>
                  <a:lnTo>
                    <a:pt x="1829" y="4343"/>
                  </a:lnTo>
                  <a:lnTo>
                    <a:pt x="1837" y="4386"/>
                  </a:lnTo>
                  <a:lnTo>
                    <a:pt x="1855" y="4442"/>
                  </a:lnTo>
                  <a:lnTo>
                    <a:pt x="1872" y="4484"/>
                  </a:lnTo>
                  <a:lnTo>
                    <a:pt x="1924" y="4541"/>
                  </a:lnTo>
                  <a:lnTo>
                    <a:pt x="1958" y="4555"/>
                  </a:lnTo>
                  <a:lnTo>
                    <a:pt x="2036" y="4555"/>
                  </a:lnTo>
                  <a:lnTo>
                    <a:pt x="2070" y="4527"/>
                  </a:lnTo>
                  <a:lnTo>
                    <a:pt x="2105" y="4484"/>
                  </a:lnTo>
                  <a:lnTo>
                    <a:pt x="2131" y="4428"/>
                  </a:lnTo>
                  <a:lnTo>
                    <a:pt x="3649" y="5857"/>
                  </a:lnTo>
                  <a:lnTo>
                    <a:pt x="3640" y="5913"/>
                  </a:lnTo>
                  <a:lnTo>
                    <a:pt x="3632" y="5955"/>
                  </a:lnTo>
                  <a:lnTo>
                    <a:pt x="3640" y="6012"/>
                  </a:lnTo>
                  <a:lnTo>
                    <a:pt x="3649" y="6054"/>
                  </a:lnTo>
                  <a:lnTo>
                    <a:pt x="3657" y="6097"/>
                  </a:lnTo>
                  <a:lnTo>
                    <a:pt x="3675" y="6139"/>
                  </a:lnTo>
                  <a:lnTo>
                    <a:pt x="3726" y="6196"/>
                  </a:lnTo>
                  <a:lnTo>
                    <a:pt x="3761" y="6210"/>
                  </a:lnTo>
                  <a:lnTo>
                    <a:pt x="3821" y="6210"/>
                  </a:lnTo>
                  <a:lnTo>
                    <a:pt x="3847" y="6196"/>
                  </a:lnTo>
                  <a:lnTo>
                    <a:pt x="3874" y="6168"/>
                  </a:lnTo>
                  <a:lnTo>
                    <a:pt x="3899" y="6139"/>
                  </a:lnTo>
                  <a:lnTo>
                    <a:pt x="3916" y="6097"/>
                  </a:lnTo>
                  <a:lnTo>
                    <a:pt x="3933" y="6054"/>
                  </a:lnTo>
                  <a:lnTo>
                    <a:pt x="3943" y="6012"/>
                  </a:lnTo>
                  <a:lnTo>
                    <a:pt x="3943" y="5913"/>
                  </a:lnTo>
                  <a:lnTo>
                    <a:pt x="3933" y="5857"/>
                  </a:lnTo>
                  <a:lnTo>
                    <a:pt x="5443" y="4428"/>
                  </a:lnTo>
                  <a:lnTo>
                    <a:pt x="5469" y="4484"/>
                  </a:lnTo>
                  <a:lnTo>
                    <a:pt x="5504" y="4527"/>
                  </a:lnTo>
                  <a:lnTo>
                    <a:pt x="5538" y="4555"/>
                  </a:lnTo>
                  <a:lnTo>
                    <a:pt x="5590" y="4570"/>
                  </a:lnTo>
                  <a:lnTo>
                    <a:pt x="5633" y="4555"/>
                  </a:lnTo>
                  <a:lnTo>
                    <a:pt x="5668" y="4527"/>
                  </a:lnTo>
                  <a:lnTo>
                    <a:pt x="5702" y="4484"/>
                  </a:lnTo>
                  <a:lnTo>
                    <a:pt x="5728" y="4428"/>
                  </a:lnTo>
                  <a:lnTo>
                    <a:pt x="7212" y="5828"/>
                  </a:lnTo>
                  <a:lnTo>
                    <a:pt x="7203" y="5899"/>
                  </a:lnTo>
                  <a:lnTo>
                    <a:pt x="7194" y="5955"/>
                  </a:lnTo>
                  <a:lnTo>
                    <a:pt x="7203" y="6012"/>
                  </a:lnTo>
                  <a:lnTo>
                    <a:pt x="7212" y="6068"/>
                  </a:lnTo>
                  <a:lnTo>
                    <a:pt x="7229" y="6125"/>
                  </a:lnTo>
                  <a:lnTo>
                    <a:pt x="7246" y="6168"/>
                  </a:lnTo>
                  <a:lnTo>
                    <a:pt x="7272" y="6196"/>
                  </a:lnTo>
                  <a:lnTo>
                    <a:pt x="7298" y="6238"/>
                  </a:lnTo>
                  <a:lnTo>
                    <a:pt x="7332" y="6252"/>
                  </a:lnTo>
                  <a:lnTo>
                    <a:pt x="7367" y="6267"/>
                  </a:lnTo>
                  <a:lnTo>
                    <a:pt x="7367" y="9067"/>
                  </a:lnTo>
                  <a:lnTo>
                    <a:pt x="7332" y="9081"/>
                  </a:lnTo>
                  <a:lnTo>
                    <a:pt x="7298" y="9110"/>
                  </a:lnTo>
                  <a:lnTo>
                    <a:pt x="7263" y="9138"/>
                  </a:lnTo>
                  <a:lnTo>
                    <a:pt x="7237" y="9167"/>
                  </a:lnTo>
                  <a:lnTo>
                    <a:pt x="7220" y="9223"/>
                  </a:lnTo>
                  <a:lnTo>
                    <a:pt x="7203" y="9265"/>
                  </a:lnTo>
                  <a:lnTo>
                    <a:pt x="7194" y="9322"/>
                  </a:lnTo>
                  <a:lnTo>
                    <a:pt x="7186" y="9393"/>
                  </a:lnTo>
                  <a:lnTo>
                    <a:pt x="7194" y="9449"/>
                  </a:lnTo>
                  <a:lnTo>
                    <a:pt x="7203" y="9506"/>
                  </a:lnTo>
                  <a:lnTo>
                    <a:pt x="7220" y="9562"/>
                  </a:lnTo>
                  <a:lnTo>
                    <a:pt x="7246" y="9619"/>
                  </a:lnTo>
                  <a:lnTo>
                    <a:pt x="7272" y="9647"/>
                  </a:lnTo>
                  <a:lnTo>
                    <a:pt x="7306" y="9675"/>
                  </a:lnTo>
                  <a:lnTo>
                    <a:pt x="7341" y="9704"/>
                  </a:lnTo>
                  <a:lnTo>
                    <a:pt x="7384" y="9704"/>
                  </a:lnTo>
                  <a:lnTo>
                    <a:pt x="7436" y="9690"/>
                  </a:lnTo>
                  <a:lnTo>
                    <a:pt x="7479" y="9662"/>
                  </a:lnTo>
                  <a:lnTo>
                    <a:pt x="7513" y="9619"/>
                  </a:lnTo>
                  <a:lnTo>
                    <a:pt x="7548" y="9548"/>
                  </a:lnTo>
                  <a:lnTo>
                    <a:pt x="9049" y="10977"/>
                  </a:lnTo>
                  <a:lnTo>
                    <a:pt x="9040" y="11019"/>
                  </a:lnTo>
                  <a:lnTo>
                    <a:pt x="9032" y="11062"/>
                  </a:lnTo>
                  <a:lnTo>
                    <a:pt x="9032" y="11104"/>
                  </a:lnTo>
                  <a:lnTo>
                    <a:pt x="9040" y="11146"/>
                  </a:lnTo>
                  <a:lnTo>
                    <a:pt x="9075" y="11231"/>
                  </a:lnTo>
                  <a:lnTo>
                    <a:pt x="9109" y="11274"/>
                  </a:lnTo>
                  <a:lnTo>
                    <a:pt x="9161" y="11302"/>
                  </a:lnTo>
                  <a:lnTo>
                    <a:pt x="9161" y="14201"/>
                  </a:lnTo>
                  <a:lnTo>
                    <a:pt x="9135" y="14216"/>
                  </a:lnTo>
                  <a:lnTo>
                    <a:pt x="9101" y="14230"/>
                  </a:lnTo>
                  <a:lnTo>
                    <a:pt x="9049" y="14287"/>
                  </a:lnTo>
                  <a:lnTo>
                    <a:pt x="9023" y="14330"/>
                  </a:lnTo>
                  <a:lnTo>
                    <a:pt x="9014" y="14385"/>
                  </a:lnTo>
                  <a:lnTo>
                    <a:pt x="9006" y="14443"/>
                  </a:lnTo>
                  <a:lnTo>
                    <a:pt x="8997" y="14499"/>
                  </a:lnTo>
                  <a:lnTo>
                    <a:pt x="9006" y="14556"/>
                  </a:lnTo>
                  <a:lnTo>
                    <a:pt x="9014" y="14598"/>
                  </a:lnTo>
                  <a:lnTo>
                    <a:pt x="7548" y="15985"/>
                  </a:lnTo>
                  <a:lnTo>
                    <a:pt x="7522" y="15927"/>
                  </a:lnTo>
                  <a:lnTo>
                    <a:pt x="7479" y="15871"/>
                  </a:lnTo>
                  <a:lnTo>
                    <a:pt x="7436" y="15843"/>
                  </a:lnTo>
                  <a:lnTo>
                    <a:pt x="7332" y="15843"/>
                  </a:lnTo>
                  <a:lnTo>
                    <a:pt x="7289" y="15871"/>
                  </a:lnTo>
                  <a:lnTo>
                    <a:pt x="7246" y="15927"/>
                  </a:lnTo>
                  <a:lnTo>
                    <a:pt x="7220" y="15985"/>
                  </a:lnTo>
                  <a:lnTo>
                    <a:pt x="5771" y="14612"/>
                  </a:lnTo>
                  <a:lnTo>
                    <a:pt x="5780" y="14556"/>
                  </a:lnTo>
                  <a:lnTo>
                    <a:pt x="5788" y="14499"/>
                  </a:lnTo>
                  <a:lnTo>
                    <a:pt x="5780" y="14428"/>
                  </a:lnTo>
                  <a:lnTo>
                    <a:pt x="5771" y="14372"/>
                  </a:lnTo>
                  <a:lnTo>
                    <a:pt x="5753" y="14315"/>
                  </a:lnTo>
                  <a:lnTo>
                    <a:pt x="5728" y="14259"/>
                  </a:lnTo>
                  <a:lnTo>
                    <a:pt x="5702" y="14216"/>
                  </a:lnTo>
                  <a:lnTo>
                    <a:pt x="5668" y="14188"/>
                  </a:lnTo>
                  <a:lnTo>
                    <a:pt x="5624" y="14174"/>
                  </a:lnTo>
                  <a:lnTo>
                    <a:pt x="5590" y="14159"/>
                  </a:lnTo>
                  <a:lnTo>
                    <a:pt x="5546" y="14174"/>
                  </a:lnTo>
                  <a:lnTo>
                    <a:pt x="5504" y="14188"/>
                  </a:lnTo>
                  <a:lnTo>
                    <a:pt x="5469" y="14216"/>
                  </a:lnTo>
                  <a:lnTo>
                    <a:pt x="5443" y="14259"/>
                  </a:lnTo>
                  <a:lnTo>
                    <a:pt x="5417" y="14315"/>
                  </a:lnTo>
                  <a:lnTo>
                    <a:pt x="5400" y="14372"/>
                  </a:lnTo>
                  <a:lnTo>
                    <a:pt x="5392" y="14428"/>
                  </a:lnTo>
                  <a:lnTo>
                    <a:pt x="5383" y="14499"/>
                  </a:lnTo>
                  <a:lnTo>
                    <a:pt x="5392" y="14556"/>
                  </a:lnTo>
                  <a:lnTo>
                    <a:pt x="5400" y="14612"/>
                  </a:lnTo>
                  <a:lnTo>
                    <a:pt x="3951" y="15985"/>
                  </a:lnTo>
                  <a:lnTo>
                    <a:pt x="3925" y="15927"/>
                  </a:lnTo>
                  <a:lnTo>
                    <a:pt x="3882" y="15885"/>
                  </a:lnTo>
                  <a:lnTo>
                    <a:pt x="3839" y="15856"/>
                  </a:lnTo>
                  <a:lnTo>
                    <a:pt x="3787" y="15843"/>
                  </a:lnTo>
                  <a:lnTo>
                    <a:pt x="3735" y="15856"/>
                  </a:lnTo>
                  <a:lnTo>
                    <a:pt x="3692" y="15885"/>
                  </a:lnTo>
                  <a:lnTo>
                    <a:pt x="3657" y="15927"/>
                  </a:lnTo>
                  <a:lnTo>
                    <a:pt x="3623" y="15985"/>
                  </a:lnTo>
                  <a:lnTo>
                    <a:pt x="2113" y="14556"/>
                  </a:lnTo>
                  <a:lnTo>
                    <a:pt x="2122" y="14499"/>
                  </a:lnTo>
                  <a:lnTo>
                    <a:pt x="2122" y="14456"/>
                  </a:lnTo>
                  <a:lnTo>
                    <a:pt x="2113" y="14414"/>
                  </a:lnTo>
                  <a:lnTo>
                    <a:pt x="2079" y="14343"/>
                  </a:lnTo>
                  <a:lnTo>
                    <a:pt x="2044" y="14301"/>
                  </a:lnTo>
                  <a:lnTo>
                    <a:pt x="2019" y="14287"/>
                  </a:lnTo>
                  <a:lnTo>
                    <a:pt x="1967" y="14287"/>
                  </a:lnTo>
                  <a:lnTo>
                    <a:pt x="1941" y="14301"/>
                  </a:lnTo>
                  <a:lnTo>
                    <a:pt x="1898" y="14343"/>
                  </a:lnTo>
                  <a:lnTo>
                    <a:pt x="1872" y="14414"/>
                  </a:lnTo>
                  <a:lnTo>
                    <a:pt x="1863" y="14456"/>
                  </a:lnTo>
                  <a:lnTo>
                    <a:pt x="1863" y="14499"/>
                  </a:lnTo>
                  <a:lnTo>
                    <a:pt x="1872" y="14556"/>
                  </a:lnTo>
                  <a:lnTo>
                    <a:pt x="337" y="16012"/>
                  </a:lnTo>
                  <a:lnTo>
                    <a:pt x="311" y="15956"/>
                  </a:lnTo>
                  <a:lnTo>
                    <a:pt x="276" y="15914"/>
                  </a:lnTo>
                  <a:lnTo>
                    <a:pt x="233" y="15885"/>
                  </a:lnTo>
                  <a:lnTo>
                    <a:pt x="155" y="15885"/>
                  </a:lnTo>
                  <a:lnTo>
                    <a:pt x="130" y="15899"/>
                  </a:lnTo>
                  <a:lnTo>
                    <a:pt x="95" y="15927"/>
                  </a:lnTo>
                  <a:lnTo>
                    <a:pt x="69" y="15970"/>
                  </a:lnTo>
                  <a:lnTo>
                    <a:pt x="52" y="16012"/>
                  </a:lnTo>
                  <a:lnTo>
                    <a:pt x="35" y="16054"/>
                  </a:lnTo>
                  <a:lnTo>
                    <a:pt x="26" y="16111"/>
                  </a:lnTo>
                  <a:lnTo>
                    <a:pt x="17" y="16167"/>
                  </a:lnTo>
                  <a:lnTo>
                    <a:pt x="26" y="16225"/>
                  </a:lnTo>
                  <a:lnTo>
                    <a:pt x="35" y="16267"/>
                  </a:lnTo>
                  <a:lnTo>
                    <a:pt x="43" y="16324"/>
                  </a:lnTo>
                  <a:lnTo>
                    <a:pt x="69" y="16366"/>
                  </a:lnTo>
                  <a:lnTo>
                    <a:pt x="86" y="16394"/>
                  </a:lnTo>
                  <a:lnTo>
                    <a:pt x="112" y="16422"/>
                  </a:lnTo>
                  <a:lnTo>
                    <a:pt x="146" y="16437"/>
                  </a:lnTo>
                  <a:lnTo>
                    <a:pt x="181" y="16451"/>
                  </a:lnTo>
                  <a:lnTo>
                    <a:pt x="181" y="19293"/>
                  </a:lnTo>
                  <a:lnTo>
                    <a:pt x="138" y="19293"/>
                  </a:lnTo>
                  <a:lnTo>
                    <a:pt x="112" y="19322"/>
                  </a:lnTo>
                  <a:lnTo>
                    <a:pt x="77" y="19351"/>
                  </a:lnTo>
                  <a:lnTo>
                    <a:pt x="52" y="19393"/>
                  </a:lnTo>
                  <a:lnTo>
                    <a:pt x="35" y="19435"/>
                  </a:lnTo>
                  <a:lnTo>
                    <a:pt x="17" y="19477"/>
                  </a:lnTo>
                  <a:lnTo>
                    <a:pt x="8" y="19535"/>
                  </a:lnTo>
                  <a:lnTo>
                    <a:pt x="0" y="19591"/>
                  </a:lnTo>
                  <a:lnTo>
                    <a:pt x="8" y="19661"/>
                  </a:lnTo>
                  <a:lnTo>
                    <a:pt x="17" y="19719"/>
                  </a:lnTo>
                  <a:lnTo>
                    <a:pt x="35" y="19775"/>
                  </a:lnTo>
                  <a:lnTo>
                    <a:pt x="86" y="19859"/>
                  </a:lnTo>
                  <a:lnTo>
                    <a:pt x="121" y="19888"/>
                  </a:lnTo>
                  <a:lnTo>
                    <a:pt x="155" y="19903"/>
                  </a:lnTo>
                  <a:lnTo>
                    <a:pt x="242" y="19903"/>
                  </a:lnTo>
                  <a:lnTo>
                    <a:pt x="284" y="19874"/>
                  </a:lnTo>
                  <a:lnTo>
                    <a:pt x="328" y="19817"/>
                  </a:lnTo>
                  <a:lnTo>
                    <a:pt x="353" y="19761"/>
                  </a:lnTo>
                  <a:lnTo>
                    <a:pt x="1812" y="21147"/>
                  </a:lnTo>
                  <a:lnTo>
                    <a:pt x="1803" y="21203"/>
                  </a:lnTo>
                  <a:lnTo>
                    <a:pt x="1794" y="21274"/>
                  </a:lnTo>
                  <a:lnTo>
                    <a:pt x="1803" y="21345"/>
                  </a:lnTo>
                  <a:lnTo>
                    <a:pt x="1812" y="21401"/>
                  </a:lnTo>
                  <a:lnTo>
                    <a:pt x="1829" y="21443"/>
                  </a:lnTo>
                  <a:lnTo>
                    <a:pt x="1855" y="21501"/>
                  </a:lnTo>
                  <a:lnTo>
                    <a:pt x="1881" y="21543"/>
                  </a:lnTo>
                  <a:lnTo>
                    <a:pt x="1915" y="21571"/>
                  </a:lnTo>
                  <a:lnTo>
                    <a:pt x="1950" y="21585"/>
                  </a:lnTo>
                  <a:lnTo>
                    <a:pt x="2027" y="21585"/>
                  </a:lnTo>
                  <a:lnTo>
                    <a:pt x="2070" y="21571"/>
                  </a:lnTo>
                  <a:lnTo>
                    <a:pt x="2096" y="21543"/>
                  </a:lnTo>
                  <a:lnTo>
                    <a:pt x="2131" y="21501"/>
                  </a:lnTo>
                  <a:lnTo>
                    <a:pt x="2148" y="21443"/>
                  </a:lnTo>
                  <a:lnTo>
                    <a:pt x="2165" y="21401"/>
                  </a:lnTo>
                  <a:lnTo>
                    <a:pt x="2182" y="21345"/>
                  </a:lnTo>
                  <a:lnTo>
                    <a:pt x="2182" y="21203"/>
                  </a:lnTo>
                  <a:lnTo>
                    <a:pt x="2165" y="21147"/>
                  </a:lnTo>
                  <a:lnTo>
                    <a:pt x="3623" y="19775"/>
                  </a:lnTo>
                  <a:lnTo>
                    <a:pt x="3649" y="19832"/>
                  </a:lnTo>
                  <a:lnTo>
                    <a:pt x="3692" y="19874"/>
                  </a:lnTo>
                  <a:lnTo>
                    <a:pt x="3735" y="19903"/>
                  </a:lnTo>
                  <a:lnTo>
                    <a:pt x="3787" y="19916"/>
                  </a:lnTo>
                  <a:lnTo>
                    <a:pt x="3839" y="19903"/>
                  </a:lnTo>
                  <a:lnTo>
                    <a:pt x="3882" y="19874"/>
                  </a:lnTo>
                  <a:lnTo>
                    <a:pt x="3925" y="19832"/>
                  </a:lnTo>
                  <a:lnTo>
                    <a:pt x="3959" y="19761"/>
                  </a:lnTo>
                  <a:lnTo>
                    <a:pt x="5408" y="21132"/>
                  </a:lnTo>
                  <a:lnTo>
                    <a:pt x="5392" y="21203"/>
                  </a:lnTo>
                  <a:lnTo>
                    <a:pt x="5392" y="21345"/>
                  </a:lnTo>
                  <a:lnTo>
                    <a:pt x="5400" y="21401"/>
                  </a:lnTo>
                  <a:lnTo>
                    <a:pt x="5417" y="21458"/>
                  </a:lnTo>
                  <a:lnTo>
                    <a:pt x="5443" y="21501"/>
                  </a:lnTo>
                  <a:lnTo>
                    <a:pt x="5477" y="21543"/>
                  </a:lnTo>
                  <a:lnTo>
                    <a:pt x="5512" y="21571"/>
                  </a:lnTo>
                  <a:lnTo>
                    <a:pt x="5546" y="21600"/>
                  </a:lnTo>
                  <a:lnTo>
                    <a:pt x="5624" y="21600"/>
                  </a:lnTo>
                  <a:lnTo>
                    <a:pt x="5659" y="21571"/>
                  </a:lnTo>
                  <a:lnTo>
                    <a:pt x="5693" y="21543"/>
                  </a:lnTo>
                  <a:lnTo>
                    <a:pt x="5728" y="21501"/>
                  </a:lnTo>
                  <a:lnTo>
                    <a:pt x="5753" y="21458"/>
                  </a:lnTo>
                  <a:lnTo>
                    <a:pt x="5771" y="21401"/>
                  </a:lnTo>
                  <a:lnTo>
                    <a:pt x="5780" y="21345"/>
                  </a:lnTo>
                  <a:lnTo>
                    <a:pt x="5780" y="21203"/>
                  </a:lnTo>
                  <a:lnTo>
                    <a:pt x="5762" y="21147"/>
                  </a:lnTo>
                  <a:lnTo>
                    <a:pt x="7229" y="19761"/>
                  </a:lnTo>
                  <a:lnTo>
                    <a:pt x="7255" y="19817"/>
                  </a:lnTo>
                  <a:lnTo>
                    <a:pt x="7289" y="19859"/>
                  </a:lnTo>
                  <a:lnTo>
                    <a:pt x="7332" y="19888"/>
                  </a:lnTo>
                  <a:lnTo>
                    <a:pt x="7384" y="19903"/>
                  </a:lnTo>
                  <a:lnTo>
                    <a:pt x="7427" y="19888"/>
                  </a:lnTo>
                  <a:lnTo>
                    <a:pt x="7479" y="19859"/>
                  </a:lnTo>
                  <a:lnTo>
                    <a:pt x="7513" y="19817"/>
                  </a:lnTo>
                  <a:lnTo>
                    <a:pt x="7539" y="19761"/>
                  </a:lnTo>
                  <a:lnTo>
                    <a:pt x="9032" y="21161"/>
                  </a:lnTo>
                  <a:lnTo>
                    <a:pt x="9023" y="21217"/>
                  </a:lnTo>
                  <a:lnTo>
                    <a:pt x="9014" y="21274"/>
                  </a:lnTo>
                  <a:lnTo>
                    <a:pt x="9014" y="21330"/>
                  </a:lnTo>
                  <a:lnTo>
                    <a:pt x="9032" y="21374"/>
                  </a:lnTo>
                  <a:lnTo>
                    <a:pt x="9040" y="21430"/>
                  </a:lnTo>
                  <a:lnTo>
                    <a:pt x="9066" y="21472"/>
                  </a:lnTo>
                  <a:lnTo>
                    <a:pt x="9118" y="21529"/>
                  </a:lnTo>
                  <a:lnTo>
                    <a:pt x="9144" y="21543"/>
                  </a:lnTo>
                  <a:lnTo>
                    <a:pt x="9213" y="21543"/>
                  </a:lnTo>
                  <a:lnTo>
                    <a:pt x="9247" y="21529"/>
                  </a:lnTo>
                  <a:lnTo>
                    <a:pt x="9274" y="21501"/>
                  </a:lnTo>
                  <a:lnTo>
                    <a:pt x="9299" y="21472"/>
                  </a:lnTo>
                  <a:lnTo>
                    <a:pt x="9316" y="21430"/>
                  </a:lnTo>
                  <a:lnTo>
                    <a:pt x="9333" y="21374"/>
                  </a:lnTo>
                  <a:lnTo>
                    <a:pt x="9343" y="21330"/>
                  </a:lnTo>
                  <a:lnTo>
                    <a:pt x="9343" y="21217"/>
                  </a:lnTo>
                  <a:lnTo>
                    <a:pt x="9333" y="21175"/>
                  </a:lnTo>
                  <a:lnTo>
                    <a:pt x="10808" y="19775"/>
                  </a:lnTo>
                  <a:lnTo>
                    <a:pt x="10843" y="19832"/>
                  </a:lnTo>
                  <a:lnTo>
                    <a:pt x="10877" y="19874"/>
                  </a:lnTo>
                  <a:lnTo>
                    <a:pt x="10930" y="19903"/>
                  </a:lnTo>
                  <a:lnTo>
                    <a:pt x="10981" y="19916"/>
                  </a:lnTo>
                  <a:lnTo>
                    <a:pt x="11015" y="19916"/>
                  </a:lnTo>
                  <a:lnTo>
                    <a:pt x="11050" y="19888"/>
                  </a:lnTo>
                  <a:lnTo>
                    <a:pt x="11084" y="19859"/>
                  </a:lnTo>
                  <a:lnTo>
                    <a:pt x="11119" y="19832"/>
                  </a:lnTo>
                  <a:lnTo>
                    <a:pt x="11137" y="19775"/>
                  </a:lnTo>
                  <a:lnTo>
                    <a:pt x="11162" y="19719"/>
                  </a:lnTo>
                  <a:lnTo>
                    <a:pt x="11171" y="19661"/>
                  </a:lnTo>
                  <a:lnTo>
                    <a:pt x="11171" y="19535"/>
                  </a:lnTo>
                  <a:lnTo>
                    <a:pt x="11162" y="19477"/>
                  </a:lnTo>
                  <a:lnTo>
                    <a:pt x="11145" y="19421"/>
                  </a:lnTo>
                  <a:lnTo>
                    <a:pt x="11093" y="19337"/>
                  </a:lnTo>
                  <a:lnTo>
                    <a:pt x="11068" y="19308"/>
                  </a:lnTo>
                  <a:lnTo>
                    <a:pt x="11033" y="19293"/>
                  </a:lnTo>
                  <a:lnTo>
                    <a:pt x="10999" y="19280"/>
                  </a:lnTo>
                  <a:lnTo>
                    <a:pt x="10999" y="16380"/>
                  </a:lnTo>
                  <a:lnTo>
                    <a:pt x="11042" y="16351"/>
                  </a:lnTo>
                  <a:lnTo>
                    <a:pt x="11076" y="16309"/>
                  </a:lnTo>
                  <a:lnTo>
                    <a:pt x="11102" y="16238"/>
                  </a:lnTo>
                  <a:lnTo>
                    <a:pt x="11111" y="16167"/>
                  </a:lnTo>
                  <a:lnTo>
                    <a:pt x="11102" y="16098"/>
                  </a:lnTo>
                  <a:lnTo>
                    <a:pt x="12663" y="14612"/>
                  </a:lnTo>
                  <a:lnTo>
                    <a:pt x="12681" y="14654"/>
                  </a:lnTo>
                  <a:lnTo>
                    <a:pt x="12706" y="14696"/>
                  </a:lnTo>
                  <a:lnTo>
                    <a:pt x="12741" y="14711"/>
                  </a:lnTo>
                  <a:lnTo>
                    <a:pt x="12775" y="14725"/>
                  </a:lnTo>
                  <a:lnTo>
                    <a:pt x="12801" y="14711"/>
                  </a:lnTo>
                  <a:lnTo>
                    <a:pt x="12827" y="14696"/>
                  </a:lnTo>
                  <a:lnTo>
                    <a:pt x="12870" y="14654"/>
                  </a:lnTo>
                  <a:lnTo>
                    <a:pt x="12905" y="14583"/>
                  </a:lnTo>
                  <a:lnTo>
                    <a:pt x="12905" y="14541"/>
                  </a:lnTo>
                  <a:lnTo>
                    <a:pt x="12913" y="14499"/>
                  </a:lnTo>
                  <a:lnTo>
                    <a:pt x="12905" y="14414"/>
                  </a:lnTo>
                  <a:lnTo>
                    <a:pt x="12879" y="14343"/>
                  </a:lnTo>
                  <a:lnTo>
                    <a:pt x="12844" y="14301"/>
                  </a:lnTo>
                  <a:lnTo>
                    <a:pt x="12793" y="14272"/>
                  </a:lnTo>
                  <a:lnTo>
                    <a:pt x="12793" y="11388"/>
                  </a:lnTo>
                  <a:lnTo>
                    <a:pt x="12836" y="11388"/>
                  </a:lnTo>
                  <a:lnTo>
                    <a:pt x="12862" y="11359"/>
                  </a:lnTo>
                  <a:lnTo>
                    <a:pt x="12896" y="11330"/>
                  </a:lnTo>
                  <a:lnTo>
                    <a:pt x="12922" y="11288"/>
                  </a:lnTo>
                  <a:lnTo>
                    <a:pt x="12948" y="11246"/>
                  </a:lnTo>
                  <a:lnTo>
                    <a:pt x="12965" y="11189"/>
                  </a:lnTo>
                  <a:lnTo>
                    <a:pt x="12974" y="11133"/>
                  </a:lnTo>
                  <a:lnTo>
                    <a:pt x="12974" y="10991"/>
                  </a:lnTo>
                  <a:lnTo>
                    <a:pt x="12957" y="10935"/>
                  </a:lnTo>
                  <a:lnTo>
                    <a:pt x="14449" y="9520"/>
                  </a:lnTo>
                  <a:lnTo>
                    <a:pt x="14501" y="9604"/>
                  </a:lnTo>
                  <a:lnTo>
                    <a:pt x="14535" y="9619"/>
                  </a:lnTo>
                  <a:lnTo>
                    <a:pt x="14570" y="9633"/>
                  </a:lnTo>
                  <a:lnTo>
                    <a:pt x="14613" y="9619"/>
                  </a:lnTo>
                  <a:lnTo>
                    <a:pt x="14647" y="9591"/>
                  </a:lnTo>
                  <a:lnTo>
                    <a:pt x="14674" y="9562"/>
                  </a:lnTo>
                  <a:lnTo>
                    <a:pt x="14699" y="9520"/>
                  </a:lnTo>
                  <a:lnTo>
                    <a:pt x="16226" y="10962"/>
                  </a:lnTo>
                  <a:lnTo>
                    <a:pt x="16217" y="11005"/>
                  </a:lnTo>
                  <a:lnTo>
                    <a:pt x="16208" y="11062"/>
                  </a:lnTo>
                  <a:lnTo>
                    <a:pt x="16217" y="11118"/>
                  </a:lnTo>
                  <a:lnTo>
                    <a:pt x="16226" y="11161"/>
                  </a:lnTo>
                  <a:lnTo>
                    <a:pt x="16235" y="11217"/>
                  </a:lnTo>
                  <a:lnTo>
                    <a:pt x="16261" y="11246"/>
                  </a:lnTo>
                  <a:lnTo>
                    <a:pt x="16277" y="11288"/>
                  </a:lnTo>
                  <a:lnTo>
                    <a:pt x="16304" y="11302"/>
                  </a:lnTo>
                  <a:lnTo>
                    <a:pt x="16338" y="11317"/>
                  </a:lnTo>
                  <a:lnTo>
                    <a:pt x="16373" y="11330"/>
                  </a:lnTo>
                  <a:lnTo>
                    <a:pt x="16399" y="11317"/>
                  </a:lnTo>
                  <a:lnTo>
                    <a:pt x="16433" y="11302"/>
                  </a:lnTo>
                  <a:lnTo>
                    <a:pt x="16459" y="11288"/>
                  </a:lnTo>
                  <a:lnTo>
                    <a:pt x="16502" y="11217"/>
                  </a:lnTo>
                  <a:lnTo>
                    <a:pt x="16519" y="11161"/>
                  </a:lnTo>
                  <a:lnTo>
                    <a:pt x="16528" y="11118"/>
                  </a:lnTo>
                  <a:lnTo>
                    <a:pt x="16528" y="11019"/>
                  </a:lnTo>
                  <a:lnTo>
                    <a:pt x="16519" y="10962"/>
                  </a:lnTo>
                  <a:lnTo>
                    <a:pt x="18055" y="9506"/>
                  </a:lnTo>
                  <a:lnTo>
                    <a:pt x="18072" y="9548"/>
                  </a:lnTo>
                  <a:lnTo>
                    <a:pt x="18106" y="9577"/>
                  </a:lnTo>
                  <a:lnTo>
                    <a:pt x="18132" y="9604"/>
                  </a:lnTo>
                  <a:lnTo>
                    <a:pt x="18193" y="9604"/>
                  </a:lnTo>
                  <a:lnTo>
                    <a:pt x="18219" y="9591"/>
                  </a:lnTo>
                  <a:lnTo>
                    <a:pt x="18262" y="9548"/>
                  </a:lnTo>
                  <a:lnTo>
                    <a:pt x="18288" y="9478"/>
                  </a:lnTo>
                  <a:lnTo>
                    <a:pt x="18296" y="9435"/>
                  </a:lnTo>
                  <a:lnTo>
                    <a:pt x="18296" y="9393"/>
                  </a:lnTo>
                  <a:lnTo>
                    <a:pt x="18288" y="9307"/>
                  </a:lnTo>
                  <a:lnTo>
                    <a:pt x="18270" y="9251"/>
                  </a:lnTo>
                  <a:lnTo>
                    <a:pt x="18227" y="9194"/>
                  </a:lnTo>
                  <a:lnTo>
                    <a:pt x="18184" y="9180"/>
                  </a:lnTo>
                  <a:lnTo>
                    <a:pt x="18184" y="6225"/>
                  </a:lnTo>
                  <a:lnTo>
                    <a:pt x="18219" y="6210"/>
                  </a:lnTo>
                  <a:lnTo>
                    <a:pt x="18244" y="6196"/>
                  </a:lnTo>
                  <a:lnTo>
                    <a:pt x="18288" y="6139"/>
                  </a:lnTo>
                  <a:lnTo>
                    <a:pt x="18305" y="6097"/>
                  </a:lnTo>
                  <a:lnTo>
                    <a:pt x="18322" y="6054"/>
                  </a:lnTo>
                  <a:lnTo>
                    <a:pt x="18322" y="6012"/>
                  </a:lnTo>
                  <a:lnTo>
                    <a:pt x="18331" y="5955"/>
                  </a:lnTo>
                  <a:lnTo>
                    <a:pt x="18322" y="5913"/>
                  </a:lnTo>
                  <a:lnTo>
                    <a:pt x="18313" y="5857"/>
                  </a:lnTo>
                  <a:lnTo>
                    <a:pt x="19814" y="4442"/>
                  </a:lnTo>
                  <a:lnTo>
                    <a:pt x="19840" y="4499"/>
                  </a:lnTo>
                  <a:lnTo>
                    <a:pt x="19875" y="4541"/>
                  </a:lnTo>
                  <a:lnTo>
                    <a:pt x="19918" y="4570"/>
                  </a:lnTo>
                  <a:lnTo>
                    <a:pt x="19961" y="4583"/>
                  </a:lnTo>
                  <a:lnTo>
                    <a:pt x="20013" y="4570"/>
                  </a:lnTo>
                  <a:lnTo>
                    <a:pt x="20056" y="4541"/>
                  </a:lnTo>
                  <a:lnTo>
                    <a:pt x="20090" y="4499"/>
                  </a:lnTo>
                  <a:lnTo>
                    <a:pt x="20116" y="4442"/>
                  </a:lnTo>
                  <a:lnTo>
                    <a:pt x="21600" y="5842"/>
                  </a:lnTo>
                  <a:lnTo>
                    <a:pt x="21600" y="5772"/>
                  </a:lnTo>
                  <a:lnTo>
                    <a:pt x="20133" y="4386"/>
                  </a:lnTo>
                  <a:lnTo>
                    <a:pt x="20143" y="4328"/>
                  </a:lnTo>
                  <a:lnTo>
                    <a:pt x="20143" y="4230"/>
                  </a:lnTo>
                  <a:lnTo>
                    <a:pt x="20133" y="4173"/>
                  </a:lnTo>
                  <a:lnTo>
                    <a:pt x="20116" y="4131"/>
                  </a:lnTo>
                  <a:lnTo>
                    <a:pt x="20099" y="4088"/>
                  </a:lnTo>
                  <a:lnTo>
                    <a:pt x="20074" y="4060"/>
                  </a:lnTo>
                  <a:lnTo>
                    <a:pt x="20047" y="4031"/>
                  </a:lnTo>
                  <a:lnTo>
                    <a:pt x="20021" y="4004"/>
                  </a:lnTo>
                  <a:lnTo>
                    <a:pt x="19987" y="3989"/>
                  </a:lnTo>
                  <a:lnTo>
                    <a:pt x="19987" y="1146"/>
                  </a:lnTo>
                  <a:lnTo>
                    <a:pt x="20021" y="1132"/>
                  </a:lnTo>
                  <a:lnTo>
                    <a:pt x="20047" y="1118"/>
                  </a:lnTo>
                  <a:lnTo>
                    <a:pt x="20074" y="1089"/>
                  </a:lnTo>
                  <a:lnTo>
                    <a:pt x="20099" y="1047"/>
                  </a:lnTo>
                  <a:lnTo>
                    <a:pt x="20116" y="1005"/>
                  </a:lnTo>
                  <a:lnTo>
                    <a:pt x="20133" y="962"/>
                  </a:lnTo>
                  <a:lnTo>
                    <a:pt x="20143" y="905"/>
                  </a:lnTo>
                  <a:lnTo>
                    <a:pt x="20143" y="792"/>
                  </a:lnTo>
                  <a:lnTo>
                    <a:pt x="20125" y="736"/>
                  </a:lnTo>
                  <a:lnTo>
                    <a:pt x="20910" y="0"/>
                  </a:lnTo>
                  <a:lnTo>
                    <a:pt x="20841" y="0"/>
                  </a:lnTo>
                  <a:lnTo>
                    <a:pt x="20108" y="694"/>
                  </a:lnTo>
                  <a:lnTo>
                    <a:pt x="20082" y="637"/>
                  </a:lnTo>
                  <a:lnTo>
                    <a:pt x="20047" y="594"/>
                  </a:lnTo>
                  <a:lnTo>
                    <a:pt x="20004" y="566"/>
                  </a:lnTo>
                  <a:lnTo>
                    <a:pt x="19918" y="566"/>
                  </a:lnTo>
                  <a:lnTo>
                    <a:pt x="19883" y="594"/>
                  </a:lnTo>
                  <a:lnTo>
                    <a:pt x="19849" y="637"/>
                  </a:lnTo>
                  <a:lnTo>
                    <a:pt x="19823" y="679"/>
                  </a:lnTo>
                  <a:lnTo>
                    <a:pt x="19098" y="0"/>
                  </a:lnTo>
                  <a:lnTo>
                    <a:pt x="19029" y="0"/>
                  </a:lnTo>
                  <a:lnTo>
                    <a:pt x="19797" y="736"/>
                  </a:lnTo>
                  <a:lnTo>
                    <a:pt x="19788" y="792"/>
                  </a:lnTo>
                  <a:lnTo>
                    <a:pt x="19780" y="849"/>
                  </a:lnTo>
                  <a:lnTo>
                    <a:pt x="19788" y="920"/>
                  </a:lnTo>
                  <a:lnTo>
                    <a:pt x="19797" y="962"/>
                  </a:lnTo>
                  <a:lnTo>
                    <a:pt x="19814" y="1018"/>
                  </a:lnTo>
                  <a:lnTo>
                    <a:pt x="19832" y="1062"/>
                  </a:lnTo>
                  <a:lnTo>
                    <a:pt x="19857" y="1089"/>
                  </a:lnTo>
                  <a:lnTo>
                    <a:pt x="19883" y="1118"/>
                  </a:lnTo>
                  <a:lnTo>
                    <a:pt x="19918" y="1146"/>
                  </a:lnTo>
                  <a:lnTo>
                    <a:pt x="19952" y="1146"/>
                  </a:lnTo>
                  <a:lnTo>
                    <a:pt x="19952" y="3989"/>
                  </a:lnTo>
                  <a:lnTo>
                    <a:pt x="19918" y="4004"/>
                  </a:lnTo>
                  <a:lnTo>
                    <a:pt x="19883" y="4018"/>
                  </a:lnTo>
                  <a:lnTo>
                    <a:pt x="19857" y="4046"/>
                  </a:lnTo>
                  <a:lnTo>
                    <a:pt x="19832" y="4088"/>
                  </a:lnTo>
                  <a:lnTo>
                    <a:pt x="19814" y="4131"/>
                  </a:lnTo>
                  <a:lnTo>
                    <a:pt x="19797" y="4173"/>
                  </a:lnTo>
                  <a:lnTo>
                    <a:pt x="19788" y="4230"/>
                  </a:lnTo>
                  <a:lnTo>
                    <a:pt x="19780" y="4286"/>
                  </a:lnTo>
                  <a:lnTo>
                    <a:pt x="19788" y="4343"/>
                  </a:lnTo>
                  <a:lnTo>
                    <a:pt x="19797" y="4386"/>
                  </a:lnTo>
                  <a:lnTo>
                    <a:pt x="18296" y="5799"/>
                  </a:lnTo>
                  <a:lnTo>
                    <a:pt x="18270" y="5757"/>
                  </a:lnTo>
                  <a:lnTo>
                    <a:pt x="18244" y="5729"/>
                  </a:lnTo>
                  <a:lnTo>
                    <a:pt x="18210" y="5701"/>
                  </a:lnTo>
                  <a:lnTo>
                    <a:pt x="18167" y="5686"/>
                  </a:lnTo>
                  <a:lnTo>
                    <a:pt x="18124" y="5701"/>
                  </a:lnTo>
                  <a:lnTo>
                    <a:pt x="18089" y="5729"/>
                  </a:lnTo>
                  <a:lnTo>
                    <a:pt x="18063" y="5757"/>
                  </a:lnTo>
                  <a:lnTo>
                    <a:pt x="18037" y="5799"/>
                  </a:lnTo>
                  <a:lnTo>
                    <a:pt x="16537" y="4386"/>
                  </a:lnTo>
                  <a:lnTo>
                    <a:pt x="16545" y="4343"/>
                  </a:lnTo>
                  <a:lnTo>
                    <a:pt x="16553" y="4286"/>
                  </a:lnTo>
                  <a:lnTo>
                    <a:pt x="16545" y="4230"/>
                  </a:lnTo>
                  <a:lnTo>
                    <a:pt x="16537" y="4173"/>
                  </a:lnTo>
                  <a:lnTo>
                    <a:pt x="16528" y="4131"/>
                  </a:lnTo>
                  <a:lnTo>
                    <a:pt x="16502" y="4088"/>
                  </a:lnTo>
                  <a:lnTo>
                    <a:pt x="16484" y="4046"/>
                  </a:lnTo>
                  <a:lnTo>
                    <a:pt x="16450" y="4018"/>
                  </a:lnTo>
                  <a:lnTo>
                    <a:pt x="16424" y="4004"/>
                  </a:lnTo>
                  <a:lnTo>
                    <a:pt x="16390" y="3989"/>
                  </a:lnTo>
                  <a:lnTo>
                    <a:pt x="16390" y="1132"/>
                  </a:lnTo>
                  <a:lnTo>
                    <a:pt x="16424" y="1118"/>
                  </a:lnTo>
                  <a:lnTo>
                    <a:pt x="16450" y="1104"/>
                  </a:lnTo>
                  <a:lnTo>
                    <a:pt x="16476" y="1076"/>
                  </a:lnTo>
                  <a:lnTo>
                    <a:pt x="16493" y="1047"/>
                  </a:lnTo>
                  <a:lnTo>
                    <a:pt x="16511" y="1005"/>
                  </a:lnTo>
                  <a:lnTo>
                    <a:pt x="16528" y="962"/>
                  </a:lnTo>
                  <a:lnTo>
                    <a:pt x="16537" y="905"/>
                  </a:lnTo>
                  <a:lnTo>
                    <a:pt x="16537" y="792"/>
                  </a:lnTo>
                  <a:lnTo>
                    <a:pt x="16528" y="750"/>
                  </a:lnTo>
                  <a:lnTo>
                    <a:pt x="17312" y="0"/>
                  </a:lnTo>
                  <a:lnTo>
                    <a:pt x="17243" y="0"/>
                  </a:lnTo>
                  <a:lnTo>
                    <a:pt x="16511" y="694"/>
                  </a:lnTo>
                  <a:lnTo>
                    <a:pt x="16484" y="652"/>
                  </a:lnTo>
                  <a:lnTo>
                    <a:pt x="16450" y="609"/>
                  </a:lnTo>
                  <a:lnTo>
                    <a:pt x="16407" y="581"/>
                  </a:lnTo>
                  <a:lnTo>
                    <a:pt x="16330" y="581"/>
                  </a:lnTo>
                  <a:lnTo>
                    <a:pt x="16295" y="609"/>
                  </a:lnTo>
                  <a:lnTo>
                    <a:pt x="16261" y="637"/>
                  </a:lnTo>
                  <a:lnTo>
                    <a:pt x="16235" y="694"/>
                  </a:lnTo>
                  <a:lnTo>
                    <a:pt x="15502" y="0"/>
                  </a:lnTo>
                  <a:lnTo>
                    <a:pt x="15433" y="0"/>
                  </a:lnTo>
                  <a:lnTo>
                    <a:pt x="16217" y="736"/>
                  </a:lnTo>
                  <a:lnTo>
                    <a:pt x="16200" y="792"/>
                  </a:lnTo>
                  <a:lnTo>
                    <a:pt x="16200" y="905"/>
                  </a:lnTo>
                  <a:lnTo>
                    <a:pt x="16208" y="962"/>
                  </a:lnTo>
                  <a:lnTo>
                    <a:pt x="16243" y="1047"/>
                  </a:lnTo>
                  <a:lnTo>
                    <a:pt x="16295" y="1104"/>
                  </a:lnTo>
                  <a:lnTo>
                    <a:pt x="16321" y="1118"/>
                  </a:lnTo>
                  <a:lnTo>
                    <a:pt x="16355" y="1132"/>
                  </a:lnTo>
                  <a:lnTo>
                    <a:pt x="16355" y="3989"/>
                  </a:lnTo>
                  <a:lnTo>
                    <a:pt x="16321" y="4004"/>
                  </a:lnTo>
                  <a:lnTo>
                    <a:pt x="16286" y="4018"/>
                  </a:lnTo>
                  <a:lnTo>
                    <a:pt x="16261" y="4046"/>
                  </a:lnTo>
                  <a:lnTo>
                    <a:pt x="16235" y="4074"/>
                  </a:lnTo>
                  <a:lnTo>
                    <a:pt x="16217" y="4131"/>
                  </a:lnTo>
                  <a:lnTo>
                    <a:pt x="16200" y="4173"/>
                  </a:lnTo>
                  <a:lnTo>
                    <a:pt x="16192" y="4230"/>
                  </a:lnTo>
                  <a:lnTo>
                    <a:pt x="16183" y="4286"/>
                  </a:lnTo>
                  <a:lnTo>
                    <a:pt x="16192" y="4343"/>
                  </a:lnTo>
                  <a:lnTo>
                    <a:pt x="16200" y="4386"/>
                  </a:lnTo>
                  <a:lnTo>
                    <a:pt x="14725" y="5786"/>
                  </a:lnTo>
                  <a:lnTo>
                    <a:pt x="14699" y="5729"/>
                  </a:lnTo>
                  <a:lnTo>
                    <a:pt x="14664" y="5686"/>
                  </a:lnTo>
                  <a:lnTo>
                    <a:pt x="14621" y="5659"/>
                  </a:lnTo>
                  <a:lnTo>
                    <a:pt x="14570" y="5644"/>
                  </a:lnTo>
                  <a:lnTo>
                    <a:pt x="14526" y="5659"/>
                  </a:lnTo>
                  <a:lnTo>
                    <a:pt x="14483" y="5686"/>
                  </a:lnTo>
                  <a:lnTo>
                    <a:pt x="14449" y="5729"/>
                  </a:lnTo>
                  <a:lnTo>
                    <a:pt x="14414" y="5786"/>
                  </a:lnTo>
                  <a:lnTo>
                    <a:pt x="12948" y="4386"/>
                  </a:lnTo>
                  <a:lnTo>
                    <a:pt x="12957" y="4343"/>
                  </a:lnTo>
                  <a:lnTo>
                    <a:pt x="12957" y="4230"/>
                  </a:lnTo>
                  <a:lnTo>
                    <a:pt x="12948" y="4173"/>
                  </a:lnTo>
                  <a:lnTo>
                    <a:pt x="12913" y="4088"/>
                  </a:lnTo>
                  <a:lnTo>
                    <a:pt x="12888" y="4046"/>
                  </a:lnTo>
                  <a:lnTo>
                    <a:pt x="12862" y="4018"/>
                  </a:lnTo>
                  <a:lnTo>
                    <a:pt x="12827" y="3989"/>
                  </a:lnTo>
                  <a:lnTo>
                    <a:pt x="12793" y="3989"/>
                  </a:lnTo>
                  <a:lnTo>
                    <a:pt x="12793" y="1132"/>
                  </a:lnTo>
                  <a:lnTo>
                    <a:pt x="12827" y="1118"/>
                  </a:lnTo>
                  <a:lnTo>
                    <a:pt x="12853" y="1104"/>
                  </a:lnTo>
                  <a:lnTo>
                    <a:pt x="12879" y="1076"/>
                  </a:lnTo>
                  <a:lnTo>
                    <a:pt x="12905" y="1047"/>
                  </a:lnTo>
                  <a:lnTo>
                    <a:pt x="12922" y="1005"/>
                  </a:lnTo>
                  <a:lnTo>
                    <a:pt x="12931" y="962"/>
                  </a:lnTo>
                  <a:lnTo>
                    <a:pt x="12939" y="905"/>
                  </a:lnTo>
                  <a:lnTo>
                    <a:pt x="12948" y="849"/>
                  </a:lnTo>
                  <a:lnTo>
                    <a:pt x="12939" y="792"/>
                  </a:lnTo>
                  <a:lnTo>
                    <a:pt x="12931" y="736"/>
                  </a:lnTo>
                  <a:lnTo>
                    <a:pt x="13716" y="0"/>
                  </a:lnTo>
                  <a:lnTo>
                    <a:pt x="13647" y="0"/>
                  </a:lnTo>
                  <a:lnTo>
                    <a:pt x="12913" y="694"/>
                  </a:lnTo>
                  <a:lnTo>
                    <a:pt x="12888" y="652"/>
                  </a:lnTo>
                  <a:lnTo>
                    <a:pt x="12853" y="609"/>
                  </a:lnTo>
                  <a:lnTo>
                    <a:pt x="12819" y="581"/>
                  </a:lnTo>
                  <a:lnTo>
                    <a:pt x="12732" y="581"/>
                  </a:lnTo>
                  <a:lnTo>
                    <a:pt x="12698" y="609"/>
                  </a:lnTo>
                  <a:lnTo>
                    <a:pt x="12663" y="637"/>
                  </a:lnTo>
                  <a:lnTo>
                    <a:pt x="12637" y="694"/>
                  </a:lnTo>
                  <a:lnTo>
                    <a:pt x="11904" y="0"/>
                  </a:lnTo>
                  <a:lnTo>
                    <a:pt x="11835" y="0"/>
                  </a:lnTo>
                  <a:lnTo>
                    <a:pt x="12620" y="736"/>
                  </a:lnTo>
                  <a:lnTo>
                    <a:pt x="12603" y="792"/>
                  </a:lnTo>
                  <a:lnTo>
                    <a:pt x="12603" y="905"/>
                  </a:lnTo>
                  <a:lnTo>
                    <a:pt x="12612" y="962"/>
                  </a:lnTo>
                  <a:lnTo>
                    <a:pt x="12629" y="1005"/>
                  </a:lnTo>
                  <a:lnTo>
                    <a:pt x="12646" y="1047"/>
                  </a:lnTo>
                  <a:lnTo>
                    <a:pt x="12672" y="1076"/>
                  </a:lnTo>
                  <a:lnTo>
                    <a:pt x="12698" y="1104"/>
                  </a:lnTo>
                  <a:lnTo>
                    <a:pt x="12724" y="1132"/>
                  </a:lnTo>
                  <a:lnTo>
                    <a:pt x="12758" y="1132"/>
                  </a:lnTo>
                  <a:lnTo>
                    <a:pt x="12758" y="3989"/>
                  </a:lnTo>
                  <a:lnTo>
                    <a:pt x="12724" y="3989"/>
                  </a:lnTo>
                  <a:lnTo>
                    <a:pt x="12689" y="4018"/>
                  </a:lnTo>
                  <a:lnTo>
                    <a:pt x="12663" y="4046"/>
                  </a:lnTo>
                  <a:lnTo>
                    <a:pt x="12637" y="4074"/>
                  </a:lnTo>
                  <a:lnTo>
                    <a:pt x="12620" y="4117"/>
                  </a:lnTo>
                  <a:lnTo>
                    <a:pt x="12603" y="4173"/>
                  </a:lnTo>
                  <a:lnTo>
                    <a:pt x="12594" y="4230"/>
                  </a:lnTo>
                  <a:lnTo>
                    <a:pt x="12586" y="4286"/>
                  </a:lnTo>
                  <a:lnTo>
                    <a:pt x="12594" y="4343"/>
                  </a:lnTo>
                  <a:lnTo>
                    <a:pt x="12603" y="4399"/>
                  </a:lnTo>
                  <a:lnTo>
                    <a:pt x="11084" y="5828"/>
                  </a:lnTo>
                  <a:lnTo>
                    <a:pt x="11068" y="5786"/>
                  </a:lnTo>
                  <a:lnTo>
                    <a:pt x="11042" y="5757"/>
                  </a:lnTo>
                  <a:lnTo>
                    <a:pt x="11007" y="5744"/>
                  </a:lnTo>
                  <a:lnTo>
                    <a:pt x="10946" y="5744"/>
                  </a:lnTo>
                  <a:lnTo>
                    <a:pt x="10921" y="5757"/>
                  </a:lnTo>
                  <a:lnTo>
                    <a:pt x="10895" y="5786"/>
                  </a:lnTo>
                  <a:lnTo>
                    <a:pt x="10869" y="5828"/>
                  </a:lnTo>
                  <a:lnTo>
                    <a:pt x="9333" y="4371"/>
                  </a:lnTo>
                  <a:lnTo>
                    <a:pt x="9343" y="4286"/>
                  </a:lnTo>
                  <a:lnTo>
                    <a:pt x="9343" y="4230"/>
                  </a:lnTo>
                  <a:lnTo>
                    <a:pt x="9333" y="4187"/>
                  </a:lnTo>
                  <a:lnTo>
                    <a:pt x="9316" y="4144"/>
                  </a:lnTo>
                  <a:lnTo>
                    <a:pt x="9299" y="4102"/>
                  </a:lnTo>
                  <a:lnTo>
                    <a:pt x="9282" y="4074"/>
                  </a:lnTo>
                  <a:lnTo>
                    <a:pt x="9256" y="4046"/>
                  </a:lnTo>
                  <a:lnTo>
                    <a:pt x="9230" y="4031"/>
                  </a:lnTo>
                  <a:lnTo>
                    <a:pt x="9195" y="4018"/>
                  </a:lnTo>
                  <a:lnTo>
                    <a:pt x="9195" y="1160"/>
                  </a:lnTo>
                  <a:lnTo>
                    <a:pt x="9230" y="1146"/>
                  </a:lnTo>
                  <a:lnTo>
                    <a:pt x="9264" y="1118"/>
                  </a:lnTo>
                  <a:lnTo>
                    <a:pt x="9290" y="1089"/>
                  </a:lnTo>
                  <a:lnTo>
                    <a:pt x="9316" y="1062"/>
                  </a:lnTo>
                  <a:lnTo>
                    <a:pt x="9333" y="1018"/>
                  </a:lnTo>
                  <a:lnTo>
                    <a:pt x="9351" y="962"/>
                  </a:lnTo>
                  <a:lnTo>
                    <a:pt x="9359" y="920"/>
                  </a:lnTo>
                  <a:lnTo>
                    <a:pt x="9368" y="849"/>
                  </a:lnTo>
                  <a:lnTo>
                    <a:pt x="9359" y="792"/>
                  </a:lnTo>
                  <a:lnTo>
                    <a:pt x="9351" y="736"/>
                  </a:lnTo>
                  <a:lnTo>
                    <a:pt x="10118" y="0"/>
                  </a:lnTo>
                  <a:lnTo>
                    <a:pt x="10049" y="0"/>
                  </a:lnTo>
                  <a:lnTo>
                    <a:pt x="9333" y="679"/>
                  </a:lnTo>
                  <a:lnTo>
                    <a:pt x="9299" y="623"/>
                  </a:lnTo>
                  <a:lnTo>
                    <a:pt x="9264" y="594"/>
                  </a:lnTo>
                  <a:lnTo>
                    <a:pt x="9221" y="566"/>
                  </a:lnTo>
                  <a:lnTo>
                    <a:pt x="9178" y="552"/>
                  </a:lnTo>
                  <a:lnTo>
                    <a:pt x="9135" y="566"/>
                  </a:lnTo>
                  <a:lnTo>
                    <a:pt x="9092" y="594"/>
                  </a:lnTo>
                  <a:lnTo>
                    <a:pt x="9057" y="623"/>
                  </a:lnTo>
                  <a:lnTo>
                    <a:pt x="9032" y="679"/>
                  </a:lnTo>
                  <a:lnTo>
                    <a:pt x="8316" y="0"/>
                  </a:lnTo>
                  <a:lnTo>
                    <a:pt x="8247" y="0"/>
                  </a:lnTo>
                  <a:lnTo>
                    <a:pt x="9014" y="722"/>
                  </a:lnTo>
                  <a:lnTo>
                    <a:pt x="8997" y="792"/>
                  </a:lnTo>
                  <a:lnTo>
                    <a:pt x="8997" y="920"/>
                  </a:lnTo>
                  <a:lnTo>
                    <a:pt x="9006" y="962"/>
                  </a:lnTo>
                  <a:lnTo>
                    <a:pt x="9023" y="1018"/>
                  </a:lnTo>
                  <a:lnTo>
                    <a:pt x="9040" y="1062"/>
                  </a:lnTo>
                  <a:lnTo>
                    <a:pt x="9066" y="1104"/>
                  </a:lnTo>
                  <a:lnTo>
                    <a:pt x="9101" y="1132"/>
                  </a:lnTo>
                  <a:lnTo>
                    <a:pt x="9126" y="1146"/>
                  </a:lnTo>
                  <a:lnTo>
                    <a:pt x="9161" y="1160"/>
                  </a:lnTo>
                  <a:lnTo>
                    <a:pt x="9161" y="4018"/>
                  </a:lnTo>
                  <a:lnTo>
                    <a:pt x="9135" y="4031"/>
                  </a:lnTo>
                  <a:lnTo>
                    <a:pt x="9109" y="4046"/>
                  </a:lnTo>
                  <a:lnTo>
                    <a:pt x="9083" y="4074"/>
                  </a:lnTo>
                  <a:lnTo>
                    <a:pt x="9057" y="4102"/>
                  </a:lnTo>
                  <a:lnTo>
                    <a:pt x="9040" y="4144"/>
                  </a:lnTo>
                  <a:lnTo>
                    <a:pt x="9023" y="4187"/>
                  </a:lnTo>
                  <a:lnTo>
                    <a:pt x="9014" y="4230"/>
                  </a:lnTo>
                  <a:lnTo>
                    <a:pt x="9014" y="4328"/>
                  </a:lnTo>
                  <a:lnTo>
                    <a:pt x="9023" y="4371"/>
                  </a:lnTo>
                  <a:lnTo>
                    <a:pt x="7539" y="5786"/>
                  </a:lnTo>
                  <a:lnTo>
                    <a:pt x="7505" y="5729"/>
                  </a:lnTo>
                  <a:lnTo>
                    <a:pt x="7470" y="5686"/>
                  </a:lnTo>
                  <a:lnTo>
                    <a:pt x="7427" y="5659"/>
                  </a:lnTo>
                  <a:lnTo>
                    <a:pt x="7341" y="5659"/>
                  </a:lnTo>
                  <a:lnTo>
                    <a:pt x="7298" y="5686"/>
                  </a:lnTo>
                  <a:lnTo>
                    <a:pt x="7263" y="5729"/>
                  </a:lnTo>
                  <a:lnTo>
                    <a:pt x="7229" y="5786"/>
                  </a:lnTo>
                  <a:lnTo>
                    <a:pt x="5745" y="4386"/>
                  </a:lnTo>
                  <a:lnTo>
                    <a:pt x="5753" y="4328"/>
                  </a:lnTo>
                  <a:lnTo>
                    <a:pt x="5753" y="4230"/>
                  </a:lnTo>
                  <a:lnTo>
                    <a:pt x="5745" y="4187"/>
                  </a:lnTo>
                  <a:lnTo>
                    <a:pt x="5728" y="4131"/>
                  </a:lnTo>
                  <a:lnTo>
                    <a:pt x="5711" y="4102"/>
                  </a:lnTo>
                  <a:lnTo>
                    <a:pt x="5693" y="4060"/>
                  </a:lnTo>
                  <a:lnTo>
                    <a:pt x="5668" y="4031"/>
                  </a:lnTo>
                  <a:lnTo>
                    <a:pt x="5633" y="4018"/>
                  </a:lnTo>
                  <a:lnTo>
                    <a:pt x="5607" y="4004"/>
                  </a:lnTo>
                  <a:lnTo>
                    <a:pt x="5607" y="1160"/>
                  </a:lnTo>
                  <a:lnTo>
                    <a:pt x="5642" y="1146"/>
                  </a:lnTo>
                  <a:lnTo>
                    <a:pt x="5668" y="1132"/>
                  </a:lnTo>
                  <a:lnTo>
                    <a:pt x="5702" y="1104"/>
                  </a:lnTo>
                  <a:lnTo>
                    <a:pt x="5728" y="1062"/>
                  </a:lnTo>
                  <a:lnTo>
                    <a:pt x="5745" y="1018"/>
                  </a:lnTo>
                  <a:lnTo>
                    <a:pt x="5762" y="976"/>
                  </a:lnTo>
                  <a:lnTo>
                    <a:pt x="5771" y="920"/>
                  </a:lnTo>
                  <a:lnTo>
                    <a:pt x="5771" y="792"/>
                  </a:lnTo>
                  <a:lnTo>
                    <a:pt x="5753" y="722"/>
                  </a:lnTo>
                  <a:lnTo>
                    <a:pt x="6522" y="0"/>
                  </a:lnTo>
                  <a:lnTo>
                    <a:pt x="6453" y="0"/>
                  </a:lnTo>
                  <a:lnTo>
                    <a:pt x="5737" y="679"/>
                  </a:lnTo>
                  <a:lnTo>
                    <a:pt x="5711" y="623"/>
                  </a:lnTo>
                  <a:lnTo>
                    <a:pt x="5676" y="581"/>
                  </a:lnTo>
                  <a:lnTo>
                    <a:pt x="5633" y="552"/>
                  </a:lnTo>
                  <a:lnTo>
                    <a:pt x="5538" y="552"/>
                  </a:lnTo>
                  <a:lnTo>
                    <a:pt x="5495" y="581"/>
                  </a:lnTo>
                  <a:lnTo>
                    <a:pt x="5461" y="623"/>
                  </a:lnTo>
                  <a:lnTo>
                    <a:pt x="5435" y="679"/>
                  </a:lnTo>
                  <a:lnTo>
                    <a:pt x="4718" y="0"/>
                  </a:lnTo>
                  <a:lnTo>
                    <a:pt x="4649" y="0"/>
                  </a:lnTo>
                  <a:lnTo>
                    <a:pt x="5417" y="722"/>
                  </a:lnTo>
                  <a:lnTo>
                    <a:pt x="5400" y="792"/>
                  </a:lnTo>
                  <a:lnTo>
                    <a:pt x="5400" y="920"/>
                  </a:lnTo>
                  <a:lnTo>
                    <a:pt x="5408" y="976"/>
                  </a:lnTo>
                  <a:lnTo>
                    <a:pt x="5426" y="1018"/>
                  </a:lnTo>
                  <a:lnTo>
                    <a:pt x="5443" y="1062"/>
                  </a:lnTo>
                  <a:lnTo>
                    <a:pt x="5469" y="1104"/>
                  </a:lnTo>
                  <a:lnTo>
                    <a:pt x="5504" y="1132"/>
                  </a:lnTo>
                  <a:lnTo>
                    <a:pt x="5538" y="1146"/>
                  </a:lnTo>
                  <a:lnTo>
                    <a:pt x="5573" y="1160"/>
                  </a:lnTo>
                  <a:lnTo>
                    <a:pt x="5573" y="4004"/>
                  </a:lnTo>
                  <a:lnTo>
                    <a:pt x="5538" y="4018"/>
                  </a:lnTo>
                  <a:lnTo>
                    <a:pt x="5512" y="4031"/>
                  </a:lnTo>
                  <a:lnTo>
                    <a:pt x="5486" y="4060"/>
                  </a:lnTo>
                  <a:lnTo>
                    <a:pt x="5443" y="4131"/>
                  </a:lnTo>
                  <a:lnTo>
                    <a:pt x="5426" y="4187"/>
                  </a:lnTo>
                  <a:lnTo>
                    <a:pt x="5417" y="4230"/>
                  </a:lnTo>
                  <a:lnTo>
                    <a:pt x="5417" y="4328"/>
                  </a:lnTo>
                  <a:lnTo>
                    <a:pt x="5426" y="4386"/>
                  </a:lnTo>
                  <a:lnTo>
                    <a:pt x="3916" y="5814"/>
                  </a:lnTo>
                  <a:lnTo>
                    <a:pt x="3890" y="5772"/>
                  </a:lnTo>
                  <a:lnTo>
                    <a:pt x="3856" y="5729"/>
                  </a:lnTo>
                  <a:lnTo>
                    <a:pt x="3830" y="5715"/>
                  </a:lnTo>
                  <a:lnTo>
                    <a:pt x="3787" y="5701"/>
                  </a:lnTo>
                  <a:lnTo>
                    <a:pt x="3752" y="5715"/>
                  </a:lnTo>
                  <a:lnTo>
                    <a:pt x="3718" y="5729"/>
                  </a:lnTo>
                  <a:lnTo>
                    <a:pt x="3683" y="5772"/>
                  </a:lnTo>
                  <a:lnTo>
                    <a:pt x="3666" y="5814"/>
                  </a:lnTo>
                  <a:lnTo>
                    <a:pt x="2148" y="4371"/>
                  </a:lnTo>
                  <a:lnTo>
                    <a:pt x="2157" y="4328"/>
                  </a:lnTo>
                  <a:lnTo>
                    <a:pt x="2157" y="4230"/>
                  </a:lnTo>
                  <a:lnTo>
                    <a:pt x="2148" y="4187"/>
                  </a:lnTo>
                  <a:lnTo>
                    <a:pt x="2113" y="4102"/>
                  </a:lnTo>
                  <a:lnTo>
                    <a:pt x="2096" y="4074"/>
                  </a:lnTo>
                  <a:lnTo>
                    <a:pt x="2070" y="4046"/>
                  </a:lnTo>
                  <a:lnTo>
                    <a:pt x="2036" y="4018"/>
                  </a:lnTo>
                  <a:lnTo>
                    <a:pt x="2010" y="4018"/>
                  </a:lnTo>
                  <a:lnTo>
                    <a:pt x="2010" y="1104"/>
                  </a:lnTo>
                  <a:lnTo>
                    <a:pt x="2036" y="1104"/>
                  </a:lnTo>
                  <a:lnTo>
                    <a:pt x="2062" y="1089"/>
                  </a:lnTo>
                  <a:lnTo>
                    <a:pt x="2105" y="1033"/>
                  </a:lnTo>
                  <a:lnTo>
                    <a:pt x="2139" y="949"/>
                  </a:lnTo>
                  <a:lnTo>
                    <a:pt x="2148" y="905"/>
                  </a:lnTo>
                  <a:lnTo>
                    <a:pt x="2148" y="807"/>
                  </a:lnTo>
                  <a:lnTo>
                    <a:pt x="2131" y="750"/>
                  </a:lnTo>
                  <a:lnTo>
                    <a:pt x="293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58" name="Google Shape;113;p7"/>
            <p:cNvSpPr/>
            <p:nvPr/>
          </p:nvSpPr>
          <p:spPr>
            <a:xfrm>
              <a:off x="0" y="3342091"/>
              <a:ext cx="1751360" cy="180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04" y="486"/>
                  </a:moveTo>
                  <a:lnTo>
                    <a:pt x="17958" y="1913"/>
                  </a:lnTo>
                  <a:lnTo>
                    <a:pt x="17944" y="1955"/>
                  </a:lnTo>
                  <a:lnTo>
                    <a:pt x="17929" y="2013"/>
                  </a:lnTo>
                  <a:lnTo>
                    <a:pt x="17944" y="2056"/>
                  </a:lnTo>
                  <a:lnTo>
                    <a:pt x="17958" y="2098"/>
                  </a:lnTo>
                  <a:lnTo>
                    <a:pt x="18002" y="2170"/>
                  </a:lnTo>
                  <a:lnTo>
                    <a:pt x="18076" y="2228"/>
                  </a:lnTo>
                  <a:lnTo>
                    <a:pt x="18164" y="2255"/>
                  </a:lnTo>
                  <a:lnTo>
                    <a:pt x="18164" y="5125"/>
                  </a:lnTo>
                  <a:lnTo>
                    <a:pt x="18106" y="5139"/>
                  </a:lnTo>
                  <a:lnTo>
                    <a:pt x="18046" y="5168"/>
                  </a:lnTo>
                  <a:lnTo>
                    <a:pt x="17988" y="5197"/>
                  </a:lnTo>
                  <a:lnTo>
                    <a:pt x="17900" y="5282"/>
                  </a:lnTo>
                  <a:lnTo>
                    <a:pt x="17871" y="5339"/>
                  </a:lnTo>
                  <a:lnTo>
                    <a:pt x="17855" y="5397"/>
                  </a:lnTo>
                  <a:lnTo>
                    <a:pt x="17841" y="5468"/>
                  </a:lnTo>
                  <a:lnTo>
                    <a:pt x="17855" y="5540"/>
                  </a:lnTo>
                  <a:lnTo>
                    <a:pt x="17871" y="5596"/>
                  </a:lnTo>
                  <a:lnTo>
                    <a:pt x="15374" y="6995"/>
                  </a:lnTo>
                  <a:lnTo>
                    <a:pt x="15330" y="6953"/>
                  </a:lnTo>
                  <a:lnTo>
                    <a:pt x="15271" y="6910"/>
                  </a:lnTo>
                  <a:lnTo>
                    <a:pt x="15213" y="6881"/>
                  </a:lnTo>
                  <a:lnTo>
                    <a:pt x="15066" y="6881"/>
                  </a:lnTo>
                  <a:lnTo>
                    <a:pt x="14992" y="6910"/>
                  </a:lnTo>
                  <a:lnTo>
                    <a:pt x="14934" y="6953"/>
                  </a:lnTo>
                  <a:lnTo>
                    <a:pt x="14890" y="6995"/>
                  </a:lnTo>
                  <a:lnTo>
                    <a:pt x="12306" y="5540"/>
                  </a:lnTo>
                  <a:lnTo>
                    <a:pt x="12320" y="5468"/>
                  </a:lnTo>
                  <a:lnTo>
                    <a:pt x="12306" y="5383"/>
                  </a:lnTo>
                  <a:lnTo>
                    <a:pt x="12261" y="5311"/>
                  </a:lnTo>
                  <a:lnTo>
                    <a:pt x="12188" y="5253"/>
                  </a:lnTo>
                  <a:lnTo>
                    <a:pt x="12099" y="5225"/>
                  </a:lnTo>
                  <a:lnTo>
                    <a:pt x="12099" y="2284"/>
                  </a:lnTo>
                  <a:lnTo>
                    <a:pt x="12159" y="2270"/>
                  </a:lnTo>
                  <a:lnTo>
                    <a:pt x="12203" y="2255"/>
                  </a:lnTo>
                  <a:lnTo>
                    <a:pt x="12246" y="2228"/>
                  </a:lnTo>
                  <a:lnTo>
                    <a:pt x="12290" y="2184"/>
                  </a:lnTo>
                  <a:lnTo>
                    <a:pt x="12320" y="2156"/>
                  </a:lnTo>
                  <a:lnTo>
                    <a:pt x="12334" y="2113"/>
                  </a:lnTo>
                  <a:lnTo>
                    <a:pt x="12350" y="2056"/>
                  </a:lnTo>
                  <a:lnTo>
                    <a:pt x="12364" y="2013"/>
                  </a:lnTo>
                  <a:lnTo>
                    <a:pt x="12350" y="1955"/>
                  </a:lnTo>
                  <a:lnTo>
                    <a:pt x="12334" y="1899"/>
                  </a:lnTo>
                  <a:lnTo>
                    <a:pt x="14860" y="486"/>
                  </a:lnTo>
                  <a:lnTo>
                    <a:pt x="14904" y="542"/>
                  </a:lnTo>
                  <a:lnTo>
                    <a:pt x="14978" y="585"/>
                  </a:lnTo>
                  <a:lnTo>
                    <a:pt x="15051" y="614"/>
                  </a:lnTo>
                  <a:lnTo>
                    <a:pt x="15139" y="629"/>
                  </a:lnTo>
                  <a:lnTo>
                    <a:pt x="15213" y="614"/>
                  </a:lnTo>
                  <a:lnTo>
                    <a:pt x="15286" y="585"/>
                  </a:lnTo>
                  <a:lnTo>
                    <a:pt x="15360" y="542"/>
                  </a:lnTo>
                  <a:lnTo>
                    <a:pt x="15404" y="486"/>
                  </a:lnTo>
                  <a:close/>
                  <a:moveTo>
                    <a:pt x="6138" y="5582"/>
                  </a:moveTo>
                  <a:lnTo>
                    <a:pt x="8752" y="7052"/>
                  </a:lnTo>
                  <a:lnTo>
                    <a:pt x="8737" y="7110"/>
                  </a:lnTo>
                  <a:lnTo>
                    <a:pt x="8737" y="7210"/>
                  </a:lnTo>
                  <a:lnTo>
                    <a:pt x="8752" y="7253"/>
                  </a:lnTo>
                  <a:lnTo>
                    <a:pt x="8780" y="7295"/>
                  </a:lnTo>
                  <a:lnTo>
                    <a:pt x="8840" y="7381"/>
                  </a:lnTo>
                  <a:lnTo>
                    <a:pt x="8884" y="7396"/>
                  </a:lnTo>
                  <a:lnTo>
                    <a:pt x="8928" y="7423"/>
                  </a:lnTo>
                  <a:lnTo>
                    <a:pt x="8987" y="7423"/>
                  </a:lnTo>
                  <a:lnTo>
                    <a:pt x="8987" y="10307"/>
                  </a:lnTo>
                  <a:lnTo>
                    <a:pt x="8928" y="10307"/>
                  </a:lnTo>
                  <a:lnTo>
                    <a:pt x="8870" y="10336"/>
                  </a:lnTo>
                  <a:lnTo>
                    <a:pt x="8826" y="10365"/>
                  </a:lnTo>
                  <a:lnTo>
                    <a:pt x="8780" y="10408"/>
                  </a:lnTo>
                  <a:lnTo>
                    <a:pt x="8737" y="10450"/>
                  </a:lnTo>
                  <a:lnTo>
                    <a:pt x="8708" y="10507"/>
                  </a:lnTo>
                  <a:lnTo>
                    <a:pt x="8693" y="10550"/>
                  </a:lnTo>
                  <a:lnTo>
                    <a:pt x="8693" y="10679"/>
                  </a:lnTo>
                  <a:lnTo>
                    <a:pt x="8722" y="10735"/>
                  </a:lnTo>
                  <a:lnTo>
                    <a:pt x="6182" y="12164"/>
                  </a:lnTo>
                  <a:lnTo>
                    <a:pt x="6138" y="12121"/>
                  </a:lnTo>
                  <a:lnTo>
                    <a:pt x="6079" y="12078"/>
                  </a:lnTo>
                  <a:lnTo>
                    <a:pt x="6021" y="12063"/>
                  </a:lnTo>
                  <a:lnTo>
                    <a:pt x="5961" y="12049"/>
                  </a:lnTo>
                  <a:lnTo>
                    <a:pt x="5889" y="12063"/>
                  </a:lnTo>
                  <a:lnTo>
                    <a:pt x="5830" y="12078"/>
                  </a:lnTo>
                  <a:lnTo>
                    <a:pt x="5771" y="12121"/>
                  </a:lnTo>
                  <a:lnTo>
                    <a:pt x="5742" y="12164"/>
                  </a:lnTo>
                  <a:lnTo>
                    <a:pt x="3098" y="10679"/>
                  </a:lnTo>
                  <a:lnTo>
                    <a:pt x="3114" y="10621"/>
                  </a:lnTo>
                  <a:lnTo>
                    <a:pt x="3098" y="10550"/>
                  </a:lnTo>
                  <a:lnTo>
                    <a:pt x="3054" y="10479"/>
                  </a:lnTo>
                  <a:lnTo>
                    <a:pt x="2996" y="10435"/>
                  </a:lnTo>
                  <a:lnTo>
                    <a:pt x="2923" y="10408"/>
                  </a:lnTo>
                  <a:lnTo>
                    <a:pt x="2923" y="7495"/>
                  </a:lnTo>
                  <a:lnTo>
                    <a:pt x="2996" y="7481"/>
                  </a:lnTo>
                  <a:lnTo>
                    <a:pt x="3054" y="7452"/>
                  </a:lnTo>
                  <a:lnTo>
                    <a:pt x="3098" y="7423"/>
                  </a:lnTo>
                  <a:lnTo>
                    <a:pt x="3186" y="7338"/>
                  </a:lnTo>
                  <a:lnTo>
                    <a:pt x="3216" y="7282"/>
                  </a:lnTo>
                  <a:lnTo>
                    <a:pt x="3231" y="7224"/>
                  </a:lnTo>
                  <a:lnTo>
                    <a:pt x="3245" y="7152"/>
                  </a:lnTo>
                  <a:lnTo>
                    <a:pt x="3231" y="7081"/>
                  </a:lnTo>
                  <a:lnTo>
                    <a:pt x="3216" y="7024"/>
                  </a:lnTo>
                  <a:lnTo>
                    <a:pt x="5771" y="5582"/>
                  </a:lnTo>
                  <a:lnTo>
                    <a:pt x="5800" y="5625"/>
                  </a:lnTo>
                  <a:lnTo>
                    <a:pt x="5844" y="5654"/>
                  </a:lnTo>
                  <a:lnTo>
                    <a:pt x="5903" y="5681"/>
                  </a:lnTo>
                  <a:lnTo>
                    <a:pt x="6006" y="5681"/>
                  </a:lnTo>
                  <a:lnTo>
                    <a:pt x="6064" y="5654"/>
                  </a:lnTo>
                  <a:lnTo>
                    <a:pt x="6108" y="5625"/>
                  </a:lnTo>
                  <a:lnTo>
                    <a:pt x="6138" y="5582"/>
                  </a:lnTo>
                  <a:close/>
                  <a:moveTo>
                    <a:pt x="12276" y="5596"/>
                  </a:moveTo>
                  <a:lnTo>
                    <a:pt x="14860" y="7052"/>
                  </a:lnTo>
                  <a:lnTo>
                    <a:pt x="14846" y="7096"/>
                  </a:lnTo>
                  <a:lnTo>
                    <a:pt x="14846" y="7210"/>
                  </a:lnTo>
                  <a:lnTo>
                    <a:pt x="14860" y="7267"/>
                  </a:lnTo>
                  <a:lnTo>
                    <a:pt x="14890" y="7309"/>
                  </a:lnTo>
                  <a:lnTo>
                    <a:pt x="14918" y="7352"/>
                  </a:lnTo>
                  <a:lnTo>
                    <a:pt x="14964" y="7381"/>
                  </a:lnTo>
                  <a:lnTo>
                    <a:pt x="15008" y="7410"/>
                  </a:lnTo>
                  <a:lnTo>
                    <a:pt x="15051" y="7423"/>
                  </a:lnTo>
                  <a:lnTo>
                    <a:pt x="15110" y="7438"/>
                  </a:lnTo>
                  <a:lnTo>
                    <a:pt x="15110" y="10379"/>
                  </a:lnTo>
                  <a:lnTo>
                    <a:pt x="15022" y="10408"/>
                  </a:lnTo>
                  <a:lnTo>
                    <a:pt x="14948" y="10464"/>
                  </a:lnTo>
                  <a:lnTo>
                    <a:pt x="14904" y="10536"/>
                  </a:lnTo>
                  <a:lnTo>
                    <a:pt x="14890" y="10621"/>
                  </a:lnTo>
                  <a:lnTo>
                    <a:pt x="14904" y="10693"/>
                  </a:lnTo>
                  <a:lnTo>
                    <a:pt x="12261" y="12177"/>
                  </a:lnTo>
                  <a:lnTo>
                    <a:pt x="12232" y="12150"/>
                  </a:lnTo>
                  <a:lnTo>
                    <a:pt x="12188" y="12106"/>
                  </a:lnTo>
                  <a:lnTo>
                    <a:pt x="12129" y="12092"/>
                  </a:lnTo>
                  <a:lnTo>
                    <a:pt x="12011" y="12092"/>
                  </a:lnTo>
                  <a:lnTo>
                    <a:pt x="11968" y="12106"/>
                  </a:lnTo>
                  <a:lnTo>
                    <a:pt x="11924" y="12150"/>
                  </a:lnTo>
                  <a:lnTo>
                    <a:pt x="11880" y="12177"/>
                  </a:lnTo>
                  <a:lnTo>
                    <a:pt x="9310" y="10735"/>
                  </a:lnTo>
                  <a:lnTo>
                    <a:pt x="9339" y="10679"/>
                  </a:lnTo>
                  <a:lnTo>
                    <a:pt x="9339" y="10565"/>
                  </a:lnTo>
                  <a:lnTo>
                    <a:pt x="9310" y="10507"/>
                  </a:lnTo>
                  <a:lnTo>
                    <a:pt x="9296" y="10450"/>
                  </a:lnTo>
                  <a:lnTo>
                    <a:pt x="9252" y="10408"/>
                  </a:lnTo>
                  <a:lnTo>
                    <a:pt x="9206" y="10365"/>
                  </a:lnTo>
                  <a:lnTo>
                    <a:pt x="9163" y="10336"/>
                  </a:lnTo>
                  <a:lnTo>
                    <a:pt x="9104" y="10321"/>
                  </a:lnTo>
                  <a:lnTo>
                    <a:pt x="9045" y="10307"/>
                  </a:lnTo>
                  <a:lnTo>
                    <a:pt x="9045" y="7423"/>
                  </a:lnTo>
                  <a:lnTo>
                    <a:pt x="9104" y="7423"/>
                  </a:lnTo>
                  <a:lnTo>
                    <a:pt x="9148" y="7396"/>
                  </a:lnTo>
                  <a:lnTo>
                    <a:pt x="9192" y="7367"/>
                  </a:lnTo>
                  <a:lnTo>
                    <a:pt x="9222" y="7338"/>
                  </a:lnTo>
                  <a:lnTo>
                    <a:pt x="9252" y="7295"/>
                  </a:lnTo>
                  <a:lnTo>
                    <a:pt x="9280" y="7253"/>
                  </a:lnTo>
                  <a:lnTo>
                    <a:pt x="9296" y="7210"/>
                  </a:lnTo>
                  <a:lnTo>
                    <a:pt x="9296" y="7110"/>
                  </a:lnTo>
                  <a:lnTo>
                    <a:pt x="9280" y="7052"/>
                  </a:lnTo>
                  <a:lnTo>
                    <a:pt x="11864" y="5596"/>
                  </a:lnTo>
                  <a:lnTo>
                    <a:pt x="11908" y="5639"/>
                  </a:lnTo>
                  <a:lnTo>
                    <a:pt x="11953" y="5681"/>
                  </a:lnTo>
                  <a:lnTo>
                    <a:pt x="12011" y="5696"/>
                  </a:lnTo>
                  <a:lnTo>
                    <a:pt x="12071" y="5710"/>
                  </a:lnTo>
                  <a:lnTo>
                    <a:pt x="12129" y="5696"/>
                  </a:lnTo>
                  <a:lnTo>
                    <a:pt x="12188" y="5681"/>
                  </a:lnTo>
                  <a:lnTo>
                    <a:pt x="12246" y="5639"/>
                  </a:lnTo>
                  <a:lnTo>
                    <a:pt x="12276" y="5596"/>
                  </a:lnTo>
                  <a:close/>
                  <a:moveTo>
                    <a:pt x="18488" y="5639"/>
                  </a:moveTo>
                  <a:lnTo>
                    <a:pt x="20939" y="7024"/>
                  </a:lnTo>
                  <a:lnTo>
                    <a:pt x="20911" y="7081"/>
                  </a:lnTo>
                  <a:lnTo>
                    <a:pt x="20911" y="7224"/>
                  </a:lnTo>
                  <a:lnTo>
                    <a:pt x="20925" y="7282"/>
                  </a:lnTo>
                  <a:lnTo>
                    <a:pt x="20955" y="7338"/>
                  </a:lnTo>
                  <a:lnTo>
                    <a:pt x="20998" y="7396"/>
                  </a:lnTo>
                  <a:lnTo>
                    <a:pt x="21042" y="7423"/>
                  </a:lnTo>
                  <a:lnTo>
                    <a:pt x="21100" y="7466"/>
                  </a:lnTo>
                  <a:lnTo>
                    <a:pt x="21160" y="7481"/>
                  </a:lnTo>
                  <a:lnTo>
                    <a:pt x="21233" y="7495"/>
                  </a:lnTo>
                  <a:lnTo>
                    <a:pt x="21233" y="10350"/>
                  </a:lnTo>
                  <a:lnTo>
                    <a:pt x="21174" y="10350"/>
                  </a:lnTo>
                  <a:lnTo>
                    <a:pt x="21130" y="10379"/>
                  </a:lnTo>
                  <a:lnTo>
                    <a:pt x="21086" y="10393"/>
                  </a:lnTo>
                  <a:lnTo>
                    <a:pt x="21042" y="10435"/>
                  </a:lnTo>
                  <a:lnTo>
                    <a:pt x="21013" y="10479"/>
                  </a:lnTo>
                  <a:lnTo>
                    <a:pt x="20983" y="10522"/>
                  </a:lnTo>
                  <a:lnTo>
                    <a:pt x="20969" y="10565"/>
                  </a:lnTo>
                  <a:lnTo>
                    <a:pt x="20969" y="10664"/>
                  </a:lnTo>
                  <a:lnTo>
                    <a:pt x="20983" y="10722"/>
                  </a:lnTo>
                  <a:lnTo>
                    <a:pt x="18384" y="12192"/>
                  </a:lnTo>
                  <a:lnTo>
                    <a:pt x="18341" y="12150"/>
                  </a:lnTo>
                  <a:lnTo>
                    <a:pt x="18253" y="12092"/>
                  </a:lnTo>
                  <a:lnTo>
                    <a:pt x="18135" y="12092"/>
                  </a:lnTo>
                  <a:lnTo>
                    <a:pt x="18090" y="12121"/>
                  </a:lnTo>
                  <a:lnTo>
                    <a:pt x="18046" y="12150"/>
                  </a:lnTo>
                  <a:lnTo>
                    <a:pt x="18002" y="12177"/>
                  </a:lnTo>
                  <a:lnTo>
                    <a:pt x="15360" y="10693"/>
                  </a:lnTo>
                  <a:lnTo>
                    <a:pt x="15374" y="10621"/>
                  </a:lnTo>
                  <a:lnTo>
                    <a:pt x="15360" y="10536"/>
                  </a:lnTo>
                  <a:lnTo>
                    <a:pt x="15316" y="10464"/>
                  </a:lnTo>
                  <a:lnTo>
                    <a:pt x="15243" y="10408"/>
                  </a:lnTo>
                  <a:lnTo>
                    <a:pt x="15169" y="10379"/>
                  </a:lnTo>
                  <a:lnTo>
                    <a:pt x="15169" y="7438"/>
                  </a:lnTo>
                  <a:lnTo>
                    <a:pt x="15213" y="7423"/>
                  </a:lnTo>
                  <a:lnTo>
                    <a:pt x="15271" y="7410"/>
                  </a:lnTo>
                  <a:lnTo>
                    <a:pt x="15316" y="7381"/>
                  </a:lnTo>
                  <a:lnTo>
                    <a:pt x="15344" y="7338"/>
                  </a:lnTo>
                  <a:lnTo>
                    <a:pt x="15374" y="7309"/>
                  </a:lnTo>
                  <a:lnTo>
                    <a:pt x="15404" y="7253"/>
                  </a:lnTo>
                  <a:lnTo>
                    <a:pt x="15418" y="7210"/>
                  </a:lnTo>
                  <a:lnTo>
                    <a:pt x="15418" y="7110"/>
                  </a:lnTo>
                  <a:lnTo>
                    <a:pt x="15404" y="7052"/>
                  </a:lnTo>
                  <a:lnTo>
                    <a:pt x="17900" y="5654"/>
                  </a:lnTo>
                  <a:lnTo>
                    <a:pt x="17958" y="5710"/>
                  </a:lnTo>
                  <a:lnTo>
                    <a:pt x="18106" y="5796"/>
                  </a:lnTo>
                  <a:lnTo>
                    <a:pt x="18281" y="5796"/>
                  </a:lnTo>
                  <a:lnTo>
                    <a:pt x="18428" y="5710"/>
                  </a:lnTo>
                  <a:lnTo>
                    <a:pt x="18488" y="5639"/>
                  </a:lnTo>
                  <a:close/>
                  <a:moveTo>
                    <a:pt x="15066" y="0"/>
                  </a:moveTo>
                  <a:lnTo>
                    <a:pt x="15008" y="14"/>
                  </a:lnTo>
                  <a:lnTo>
                    <a:pt x="14948" y="43"/>
                  </a:lnTo>
                  <a:lnTo>
                    <a:pt x="14904" y="85"/>
                  </a:lnTo>
                  <a:lnTo>
                    <a:pt x="14860" y="143"/>
                  </a:lnTo>
                  <a:lnTo>
                    <a:pt x="14831" y="186"/>
                  </a:lnTo>
                  <a:lnTo>
                    <a:pt x="14817" y="242"/>
                  </a:lnTo>
                  <a:lnTo>
                    <a:pt x="14801" y="314"/>
                  </a:lnTo>
                  <a:lnTo>
                    <a:pt x="14817" y="371"/>
                  </a:lnTo>
                  <a:lnTo>
                    <a:pt x="14831" y="443"/>
                  </a:lnTo>
                  <a:lnTo>
                    <a:pt x="12306" y="1856"/>
                  </a:lnTo>
                  <a:lnTo>
                    <a:pt x="12261" y="1798"/>
                  </a:lnTo>
                  <a:lnTo>
                    <a:pt x="12203" y="1756"/>
                  </a:lnTo>
                  <a:lnTo>
                    <a:pt x="12143" y="1742"/>
                  </a:lnTo>
                  <a:lnTo>
                    <a:pt x="12071" y="1727"/>
                  </a:lnTo>
                  <a:lnTo>
                    <a:pt x="12011" y="1742"/>
                  </a:lnTo>
                  <a:lnTo>
                    <a:pt x="11968" y="1756"/>
                  </a:lnTo>
                  <a:lnTo>
                    <a:pt x="11908" y="1771"/>
                  </a:lnTo>
                  <a:lnTo>
                    <a:pt x="11880" y="1813"/>
                  </a:lnTo>
                  <a:lnTo>
                    <a:pt x="11836" y="1856"/>
                  </a:lnTo>
                  <a:lnTo>
                    <a:pt x="11806" y="1899"/>
                  </a:lnTo>
                  <a:lnTo>
                    <a:pt x="11791" y="1955"/>
                  </a:lnTo>
                  <a:lnTo>
                    <a:pt x="11791" y="2056"/>
                  </a:lnTo>
                  <a:lnTo>
                    <a:pt x="11806" y="2113"/>
                  </a:lnTo>
                  <a:lnTo>
                    <a:pt x="11836" y="2156"/>
                  </a:lnTo>
                  <a:lnTo>
                    <a:pt x="11864" y="2199"/>
                  </a:lnTo>
                  <a:lnTo>
                    <a:pt x="11908" y="2228"/>
                  </a:lnTo>
                  <a:lnTo>
                    <a:pt x="11953" y="2255"/>
                  </a:lnTo>
                  <a:lnTo>
                    <a:pt x="11997" y="2270"/>
                  </a:lnTo>
                  <a:lnTo>
                    <a:pt x="12041" y="2284"/>
                  </a:lnTo>
                  <a:lnTo>
                    <a:pt x="12041" y="5225"/>
                  </a:lnTo>
                  <a:lnTo>
                    <a:pt x="11968" y="5253"/>
                  </a:lnTo>
                  <a:lnTo>
                    <a:pt x="11894" y="5311"/>
                  </a:lnTo>
                  <a:lnTo>
                    <a:pt x="11850" y="5383"/>
                  </a:lnTo>
                  <a:lnTo>
                    <a:pt x="11836" y="5468"/>
                  </a:lnTo>
                  <a:lnTo>
                    <a:pt x="11850" y="5553"/>
                  </a:lnTo>
                  <a:lnTo>
                    <a:pt x="9252" y="7009"/>
                  </a:lnTo>
                  <a:lnTo>
                    <a:pt x="9206" y="6953"/>
                  </a:lnTo>
                  <a:lnTo>
                    <a:pt x="9148" y="6910"/>
                  </a:lnTo>
                  <a:lnTo>
                    <a:pt x="9089" y="6895"/>
                  </a:lnTo>
                  <a:lnTo>
                    <a:pt x="9015" y="6881"/>
                  </a:lnTo>
                  <a:lnTo>
                    <a:pt x="8943" y="6895"/>
                  </a:lnTo>
                  <a:lnTo>
                    <a:pt x="8884" y="6910"/>
                  </a:lnTo>
                  <a:lnTo>
                    <a:pt x="8826" y="6953"/>
                  </a:lnTo>
                  <a:lnTo>
                    <a:pt x="8780" y="7009"/>
                  </a:lnTo>
                  <a:lnTo>
                    <a:pt x="6168" y="5540"/>
                  </a:lnTo>
                  <a:lnTo>
                    <a:pt x="6182" y="5468"/>
                  </a:lnTo>
                  <a:lnTo>
                    <a:pt x="6168" y="5383"/>
                  </a:lnTo>
                  <a:lnTo>
                    <a:pt x="6124" y="5325"/>
                  </a:lnTo>
                  <a:lnTo>
                    <a:pt x="6064" y="5282"/>
                  </a:lnTo>
                  <a:lnTo>
                    <a:pt x="5991" y="5253"/>
                  </a:lnTo>
                  <a:lnTo>
                    <a:pt x="5991" y="2298"/>
                  </a:lnTo>
                  <a:lnTo>
                    <a:pt x="6035" y="2298"/>
                  </a:lnTo>
                  <a:lnTo>
                    <a:pt x="6094" y="2270"/>
                  </a:lnTo>
                  <a:lnTo>
                    <a:pt x="6182" y="2213"/>
                  </a:lnTo>
                  <a:lnTo>
                    <a:pt x="6212" y="2170"/>
                  </a:lnTo>
                  <a:lnTo>
                    <a:pt x="6241" y="2113"/>
                  </a:lnTo>
                  <a:lnTo>
                    <a:pt x="6256" y="2056"/>
                  </a:lnTo>
                  <a:lnTo>
                    <a:pt x="6270" y="2013"/>
                  </a:lnTo>
                  <a:lnTo>
                    <a:pt x="6256" y="1942"/>
                  </a:lnTo>
                  <a:lnTo>
                    <a:pt x="6241" y="1885"/>
                  </a:lnTo>
                  <a:lnTo>
                    <a:pt x="6212" y="1841"/>
                  </a:lnTo>
                  <a:lnTo>
                    <a:pt x="6124" y="1756"/>
                  </a:lnTo>
                  <a:lnTo>
                    <a:pt x="6079" y="1727"/>
                  </a:lnTo>
                  <a:lnTo>
                    <a:pt x="6021" y="1713"/>
                  </a:lnTo>
                  <a:lnTo>
                    <a:pt x="5873" y="1713"/>
                  </a:lnTo>
                  <a:lnTo>
                    <a:pt x="5815" y="1742"/>
                  </a:lnTo>
                  <a:lnTo>
                    <a:pt x="5742" y="1785"/>
                  </a:lnTo>
                  <a:lnTo>
                    <a:pt x="5698" y="1841"/>
                  </a:lnTo>
                  <a:lnTo>
                    <a:pt x="3128" y="400"/>
                  </a:lnTo>
                  <a:lnTo>
                    <a:pt x="3142" y="314"/>
                  </a:lnTo>
                  <a:lnTo>
                    <a:pt x="3142" y="271"/>
                  </a:lnTo>
                  <a:lnTo>
                    <a:pt x="3128" y="215"/>
                  </a:lnTo>
                  <a:lnTo>
                    <a:pt x="3098" y="172"/>
                  </a:lnTo>
                  <a:lnTo>
                    <a:pt x="3068" y="143"/>
                  </a:lnTo>
                  <a:lnTo>
                    <a:pt x="3040" y="114"/>
                  </a:lnTo>
                  <a:lnTo>
                    <a:pt x="2996" y="85"/>
                  </a:lnTo>
                  <a:lnTo>
                    <a:pt x="2951" y="72"/>
                  </a:lnTo>
                  <a:lnTo>
                    <a:pt x="2849" y="72"/>
                  </a:lnTo>
                  <a:lnTo>
                    <a:pt x="2805" y="85"/>
                  </a:lnTo>
                  <a:lnTo>
                    <a:pt x="2761" y="114"/>
                  </a:lnTo>
                  <a:lnTo>
                    <a:pt x="2716" y="143"/>
                  </a:lnTo>
                  <a:lnTo>
                    <a:pt x="2688" y="172"/>
                  </a:lnTo>
                  <a:lnTo>
                    <a:pt x="2658" y="215"/>
                  </a:lnTo>
                  <a:lnTo>
                    <a:pt x="2644" y="271"/>
                  </a:lnTo>
                  <a:lnTo>
                    <a:pt x="2644" y="314"/>
                  </a:lnTo>
                  <a:lnTo>
                    <a:pt x="2658" y="400"/>
                  </a:lnTo>
                  <a:lnTo>
                    <a:pt x="44" y="1870"/>
                  </a:lnTo>
                  <a:lnTo>
                    <a:pt x="0" y="1813"/>
                  </a:lnTo>
                  <a:lnTo>
                    <a:pt x="0" y="2199"/>
                  </a:lnTo>
                  <a:lnTo>
                    <a:pt x="44" y="2156"/>
                  </a:lnTo>
                  <a:lnTo>
                    <a:pt x="74" y="2113"/>
                  </a:lnTo>
                  <a:lnTo>
                    <a:pt x="88" y="2056"/>
                  </a:lnTo>
                  <a:lnTo>
                    <a:pt x="88" y="1955"/>
                  </a:lnTo>
                  <a:lnTo>
                    <a:pt x="74" y="1913"/>
                  </a:lnTo>
                  <a:lnTo>
                    <a:pt x="2688" y="443"/>
                  </a:lnTo>
                  <a:lnTo>
                    <a:pt x="2731" y="499"/>
                  </a:lnTo>
                  <a:lnTo>
                    <a:pt x="2775" y="528"/>
                  </a:lnTo>
                  <a:lnTo>
                    <a:pt x="2833" y="542"/>
                  </a:lnTo>
                  <a:lnTo>
                    <a:pt x="2893" y="557"/>
                  </a:lnTo>
                  <a:lnTo>
                    <a:pt x="2966" y="542"/>
                  </a:lnTo>
                  <a:lnTo>
                    <a:pt x="3010" y="528"/>
                  </a:lnTo>
                  <a:lnTo>
                    <a:pt x="3068" y="486"/>
                  </a:lnTo>
                  <a:lnTo>
                    <a:pt x="3098" y="443"/>
                  </a:lnTo>
                  <a:lnTo>
                    <a:pt x="5668" y="1885"/>
                  </a:lnTo>
                  <a:lnTo>
                    <a:pt x="5654" y="1942"/>
                  </a:lnTo>
                  <a:lnTo>
                    <a:pt x="5654" y="2070"/>
                  </a:lnTo>
                  <a:lnTo>
                    <a:pt x="5668" y="2113"/>
                  </a:lnTo>
                  <a:lnTo>
                    <a:pt x="5698" y="2170"/>
                  </a:lnTo>
                  <a:lnTo>
                    <a:pt x="5726" y="2213"/>
                  </a:lnTo>
                  <a:lnTo>
                    <a:pt x="5771" y="2241"/>
                  </a:lnTo>
                  <a:lnTo>
                    <a:pt x="5815" y="2270"/>
                  </a:lnTo>
                  <a:lnTo>
                    <a:pt x="5873" y="2298"/>
                  </a:lnTo>
                  <a:lnTo>
                    <a:pt x="5933" y="2298"/>
                  </a:lnTo>
                  <a:lnTo>
                    <a:pt x="5933" y="5253"/>
                  </a:lnTo>
                  <a:lnTo>
                    <a:pt x="5844" y="5269"/>
                  </a:lnTo>
                  <a:lnTo>
                    <a:pt x="5786" y="5325"/>
                  </a:lnTo>
                  <a:lnTo>
                    <a:pt x="5742" y="5383"/>
                  </a:lnTo>
                  <a:lnTo>
                    <a:pt x="5726" y="5468"/>
                  </a:lnTo>
                  <a:lnTo>
                    <a:pt x="5742" y="5540"/>
                  </a:lnTo>
                  <a:lnTo>
                    <a:pt x="3186" y="6967"/>
                  </a:lnTo>
                  <a:lnTo>
                    <a:pt x="3128" y="6910"/>
                  </a:lnTo>
                  <a:lnTo>
                    <a:pt x="3068" y="6867"/>
                  </a:lnTo>
                  <a:lnTo>
                    <a:pt x="2981" y="6839"/>
                  </a:lnTo>
                  <a:lnTo>
                    <a:pt x="2893" y="6823"/>
                  </a:lnTo>
                  <a:lnTo>
                    <a:pt x="2805" y="6839"/>
                  </a:lnTo>
                  <a:lnTo>
                    <a:pt x="2731" y="6867"/>
                  </a:lnTo>
                  <a:lnTo>
                    <a:pt x="2658" y="6910"/>
                  </a:lnTo>
                  <a:lnTo>
                    <a:pt x="2614" y="6967"/>
                  </a:lnTo>
                  <a:lnTo>
                    <a:pt x="103" y="5567"/>
                  </a:lnTo>
                  <a:lnTo>
                    <a:pt x="117" y="5525"/>
                  </a:lnTo>
                  <a:lnTo>
                    <a:pt x="117" y="5397"/>
                  </a:lnTo>
                  <a:lnTo>
                    <a:pt x="88" y="5339"/>
                  </a:lnTo>
                  <a:lnTo>
                    <a:pt x="44" y="5282"/>
                  </a:lnTo>
                  <a:lnTo>
                    <a:pt x="0" y="5240"/>
                  </a:lnTo>
                  <a:lnTo>
                    <a:pt x="0" y="5696"/>
                  </a:lnTo>
                  <a:lnTo>
                    <a:pt x="74" y="5625"/>
                  </a:lnTo>
                  <a:lnTo>
                    <a:pt x="2584" y="7024"/>
                  </a:lnTo>
                  <a:lnTo>
                    <a:pt x="2555" y="7081"/>
                  </a:lnTo>
                  <a:lnTo>
                    <a:pt x="2555" y="7224"/>
                  </a:lnTo>
                  <a:lnTo>
                    <a:pt x="2570" y="7282"/>
                  </a:lnTo>
                  <a:lnTo>
                    <a:pt x="2599" y="7338"/>
                  </a:lnTo>
                  <a:lnTo>
                    <a:pt x="2644" y="7381"/>
                  </a:lnTo>
                  <a:lnTo>
                    <a:pt x="2688" y="7423"/>
                  </a:lnTo>
                  <a:lnTo>
                    <a:pt x="2746" y="7452"/>
                  </a:lnTo>
                  <a:lnTo>
                    <a:pt x="2805" y="7481"/>
                  </a:lnTo>
                  <a:lnTo>
                    <a:pt x="2863" y="7495"/>
                  </a:lnTo>
                  <a:lnTo>
                    <a:pt x="2863" y="10408"/>
                  </a:lnTo>
                  <a:lnTo>
                    <a:pt x="2790" y="10435"/>
                  </a:lnTo>
                  <a:lnTo>
                    <a:pt x="2731" y="10479"/>
                  </a:lnTo>
                  <a:lnTo>
                    <a:pt x="2702" y="10550"/>
                  </a:lnTo>
                  <a:lnTo>
                    <a:pt x="2688" y="10621"/>
                  </a:lnTo>
                  <a:lnTo>
                    <a:pt x="2702" y="10679"/>
                  </a:lnTo>
                  <a:lnTo>
                    <a:pt x="117" y="12135"/>
                  </a:lnTo>
                  <a:lnTo>
                    <a:pt x="59" y="12078"/>
                  </a:lnTo>
                  <a:lnTo>
                    <a:pt x="0" y="12036"/>
                  </a:lnTo>
                  <a:lnTo>
                    <a:pt x="0" y="12592"/>
                  </a:lnTo>
                  <a:lnTo>
                    <a:pt x="74" y="12535"/>
                  </a:lnTo>
                  <a:lnTo>
                    <a:pt x="117" y="12477"/>
                  </a:lnTo>
                  <a:lnTo>
                    <a:pt x="161" y="12392"/>
                  </a:lnTo>
                  <a:lnTo>
                    <a:pt x="177" y="12307"/>
                  </a:lnTo>
                  <a:lnTo>
                    <a:pt x="161" y="12249"/>
                  </a:lnTo>
                  <a:lnTo>
                    <a:pt x="147" y="12177"/>
                  </a:lnTo>
                  <a:lnTo>
                    <a:pt x="2716" y="10735"/>
                  </a:lnTo>
                  <a:lnTo>
                    <a:pt x="2761" y="10778"/>
                  </a:lnTo>
                  <a:lnTo>
                    <a:pt x="2790" y="10807"/>
                  </a:lnTo>
                  <a:lnTo>
                    <a:pt x="2849" y="10822"/>
                  </a:lnTo>
                  <a:lnTo>
                    <a:pt x="2951" y="10822"/>
                  </a:lnTo>
                  <a:lnTo>
                    <a:pt x="2996" y="10807"/>
                  </a:lnTo>
                  <a:lnTo>
                    <a:pt x="3040" y="10778"/>
                  </a:lnTo>
                  <a:lnTo>
                    <a:pt x="3068" y="10735"/>
                  </a:lnTo>
                  <a:lnTo>
                    <a:pt x="5712" y="12220"/>
                  </a:lnTo>
                  <a:lnTo>
                    <a:pt x="5698" y="12264"/>
                  </a:lnTo>
                  <a:lnTo>
                    <a:pt x="5682" y="12307"/>
                  </a:lnTo>
                  <a:lnTo>
                    <a:pt x="5698" y="12363"/>
                  </a:lnTo>
                  <a:lnTo>
                    <a:pt x="5712" y="12406"/>
                  </a:lnTo>
                  <a:lnTo>
                    <a:pt x="5756" y="12477"/>
                  </a:lnTo>
                  <a:lnTo>
                    <a:pt x="5830" y="12535"/>
                  </a:lnTo>
                  <a:lnTo>
                    <a:pt x="5873" y="12563"/>
                  </a:lnTo>
                  <a:lnTo>
                    <a:pt x="5933" y="12563"/>
                  </a:lnTo>
                  <a:lnTo>
                    <a:pt x="5933" y="15476"/>
                  </a:lnTo>
                  <a:lnTo>
                    <a:pt x="5873" y="15476"/>
                  </a:lnTo>
                  <a:lnTo>
                    <a:pt x="5815" y="15504"/>
                  </a:lnTo>
                  <a:lnTo>
                    <a:pt x="5771" y="15532"/>
                  </a:lnTo>
                  <a:lnTo>
                    <a:pt x="5726" y="15561"/>
                  </a:lnTo>
                  <a:lnTo>
                    <a:pt x="5698" y="15604"/>
                  </a:lnTo>
                  <a:lnTo>
                    <a:pt x="5668" y="15661"/>
                  </a:lnTo>
                  <a:lnTo>
                    <a:pt x="5654" y="15718"/>
                  </a:lnTo>
                  <a:lnTo>
                    <a:pt x="5638" y="15775"/>
                  </a:lnTo>
                  <a:lnTo>
                    <a:pt x="5654" y="15832"/>
                  </a:lnTo>
                  <a:lnTo>
                    <a:pt x="5668" y="15890"/>
                  </a:lnTo>
                  <a:lnTo>
                    <a:pt x="3157" y="17289"/>
                  </a:lnTo>
                  <a:lnTo>
                    <a:pt x="3114" y="17231"/>
                  </a:lnTo>
                  <a:lnTo>
                    <a:pt x="3054" y="17189"/>
                  </a:lnTo>
                  <a:lnTo>
                    <a:pt x="2981" y="17160"/>
                  </a:lnTo>
                  <a:lnTo>
                    <a:pt x="2819" y="17160"/>
                  </a:lnTo>
                  <a:lnTo>
                    <a:pt x="2746" y="17189"/>
                  </a:lnTo>
                  <a:lnTo>
                    <a:pt x="2688" y="17231"/>
                  </a:lnTo>
                  <a:lnTo>
                    <a:pt x="2628" y="17289"/>
                  </a:lnTo>
                  <a:lnTo>
                    <a:pt x="88" y="15861"/>
                  </a:lnTo>
                  <a:lnTo>
                    <a:pt x="103" y="15818"/>
                  </a:lnTo>
                  <a:lnTo>
                    <a:pt x="117" y="15775"/>
                  </a:lnTo>
                  <a:lnTo>
                    <a:pt x="103" y="15704"/>
                  </a:lnTo>
                  <a:lnTo>
                    <a:pt x="74" y="15646"/>
                  </a:lnTo>
                  <a:lnTo>
                    <a:pt x="44" y="15604"/>
                  </a:lnTo>
                  <a:lnTo>
                    <a:pt x="0" y="15561"/>
                  </a:lnTo>
                  <a:lnTo>
                    <a:pt x="0" y="15989"/>
                  </a:lnTo>
                  <a:lnTo>
                    <a:pt x="59" y="15919"/>
                  </a:lnTo>
                  <a:lnTo>
                    <a:pt x="2599" y="17346"/>
                  </a:lnTo>
                  <a:lnTo>
                    <a:pt x="2584" y="17403"/>
                  </a:lnTo>
                  <a:lnTo>
                    <a:pt x="2584" y="17517"/>
                  </a:lnTo>
                  <a:lnTo>
                    <a:pt x="2599" y="17574"/>
                  </a:lnTo>
                  <a:lnTo>
                    <a:pt x="2628" y="17617"/>
                  </a:lnTo>
                  <a:lnTo>
                    <a:pt x="2658" y="17674"/>
                  </a:lnTo>
                  <a:lnTo>
                    <a:pt x="2702" y="17703"/>
                  </a:lnTo>
                  <a:lnTo>
                    <a:pt x="2761" y="17731"/>
                  </a:lnTo>
                  <a:lnTo>
                    <a:pt x="2805" y="17760"/>
                  </a:lnTo>
                  <a:lnTo>
                    <a:pt x="2863" y="17760"/>
                  </a:lnTo>
                  <a:lnTo>
                    <a:pt x="2863" y="20644"/>
                  </a:lnTo>
                  <a:lnTo>
                    <a:pt x="2819" y="20657"/>
                  </a:lnTo>
                  <a:lnTo>
                    <a:pt x="2761" y="20673"/>
                  </a:lnTo>
                  <a:lnTo>
                    <a:pt x="2716" y="20700"/>
                  </a:lnTo>
                  <a:lnTo>
                    <a:pt x="2688" y="20729"/>
                  </a:lnTo>
                  <a:lnTo>
                    <a:pt x="2628" y="20814"/>
                  </a:lnTo>
                  <a:lnTo>
                    <a:pt x="2614" y="20872"/>
                  </a:lnTo>
                  <a:lnTo>
                    <a:pt x="2614" y="20971"/>
                  </a:lnTo>
                  <a:lnTo>
                    <a:pt x="2628" y="21029"/>
                  </a:lnTo>
                  <a:lnTo>
                    <a:pt x="1615" y="21600"/>
                  </a:lnTo>
                  <a:lnTo>
                    <a:pt x="1732" y="21600"/>
                  </a:lnTo>
                  <a:lnTo>
                    <a:pt x="2658" y="21072"/>
                  </a:lnTo>
                  <a:lnTo>
                    <a:pt x="2702" y="21129"/>
                  </a:lnTo>
                  <a:lnTo>
                    <a:pt x="2761" y="21172"/>
                  </a:lnTo>
                  <a:lnTo>
                    <a:pt x="2819" y="21186"/>
                  </a:lnTo>
                  <a:lnTo>
                    <a:pt x="2893" y="21200"/>
                  </a:lnTo>
                  <a:lnTo>
                    <a:pt x="3040" y="21172"/>
                  </a:lnTo>
                  <a:lnTo>
                    <a:pt x="3084" y="21129"/>
                  </a:lnTo>
                  <a:lnTo>
                    <a:pt x="3142" y="21072"/>
                  </a:lnTo>
                  <a:lnTo>
                    <a:pt x="4068" y="21600"/>
                  </a:lnTo>
                  <a:lnTo>
                    <a:pt x="4185" y="21600"/>
                  </a:lnTo>
                  <a:lnTo>
                    <a:pt x="3157" y="21029"/>
                  </a:lnTo>
                  <a:lnTo>
                    <a:pt x="3172" y="20971"/>
                  </a:lnTo>
                  <a:lnTo>
                    <a:pt x="3186" y="20915"/>
                  </a:lnTo>
                  <a:lnTo>
                    <a:pt x="3172" y="20872"/>
                  </a:lnTo>
                  <a:lnTo>
                    <a:pt x="3157" y="20814"/>
                  </a:lnTo>
                  <a:lnTo>
                    <a:pt x="3142" y="20772"/>
                  </a:lnTo>
                  <a:lnTo>
                    <a:pt x="3114" y="20729"/>
                  </a:lnTo>
                  <a:lnTo>
                    <a:pt x="3068" y="20700"/>
                  </a:lnTo>
                  <a:lnTo>
                    <a:pt x="3024" y="20673"/>
                  </a:lnTo>
                  <a:lnTo>
                    <a:pt x="2981" y="20657"/>
                  </a:lnTo>
                  <a:lnTo>
                    <a:pt x="2923" y="20644"/>
                  </a:lnTo>
                  <a:lnTo>
                    <a:pt x="2923" y="17760"/>
                  </a:lnTo>
                  <a:lnTo>
                    <a:pt x="2981" y="17760"/>
                  </a:lnTo>
                  <a:lnTo>
                    <a:pt x="3040" y="17731"/>
                  </a:lnTo>
                  <a:lnTo>
                    <a:pt x="3084" y="17703"/>
                  </a:lnTo>
                  <a:lnTo>
                    <a:pt x="3128" y="17659"/>
                  </a:lnTo>
                  <a:lnTo>
                    <a:pt x="3157" y="17617"/>
                  </a:lnTo>
                  <a:lnTo>
                    <a:pt x="3186" y="17574"/>
                  </a:lnTo>
                  <a:lnTo>
                    <a:pt x="3201" y="17517"/>
                  </a:lnTo>
                  <a:lnTo>
                    <a:pt x="3216" y="17460"/>
                  </a:lnTo>
                  <a:lnTo>
                    <a:pt x="3201" y="17403"/>
                  </a:lnTo>
                  <a:lnTo>
                    <a:pt x="3186" y="17346"/>
                  </a:lnTo>
                  <a:lnTo>
                    <a:pt x="5698" y="15932"/>
                  </a:lnTo>
                  <a:lnTo>
                    <a:pt x="5742" y="15989"/>
                  </a:lnTo>
                  <a:lnTo>
                    <a:pt x="5800" y="16033"/>
                  </a:lnTo>
                  <a:lnTo>
                    <a:pt x="5873" y="16060"/>
                  </a:lnTo>
                  <a:lnTo>
                    <a:pt x="5961" y="16075"/>
                  </a:lnTo>
                  <a:lnTo>
                    <a:pt x="6035" y="16060"/>
                  </a:lnTo>
                  <a:lnTo>
                    <a:pt x="6108" y="16033"/>
                  </a:lnTo>
                  <a:lnTo>
                    <a:pt x="6168" y="15989"/>
                  </a:lnTo>
                  <a:lnTo>
                    <a:pt x="6212" y="15932"/>
                  </a:lnTo>
                  <a:lnTo>
                    <a:pt x="8752" y="17361"/>
                  </a:lnTo>
                  <a:lnTo>
                    <a:pt x="8737" y="17403"/>
                  </a:lnTo>
                  <a:lnTo>
                    <a:pt x="8737" y="17517"/>
                  </a:lnTo>
                  <a:lnTo>
                    <a:pt x="8752" y="17560"/>
                  </a:lnTo>
                  <a:lnTo>
                    <a:pt x="8766" y="17603"/>
                  </a:lnTo>
                  <a:lnTo>
                    <a:pt x="8840" y="17674"/>
                  </a:lnTo>
                  <a:lnTo>
                    <a:pt x="8884" y="17703"/>
                  </a:lnTo>
                  <a:lnTo>
                    <a:pt x="8928" y="17731"/>
                  </a:lnTo>
                  <a:lnTo>
                    <a:pt x="8987" y="17731"/>
                  </a:lnTo>
                  <a:lnTo>
                    <a:pt x="8987" y="20644"/>
                  </a:lnTo>
                  <a:lnTo>
                    <a:pt x="8928" y="20657"/>
                  </a:lnTo>
                  <a:lnTo>
                    <a:pt x="8884" y="20673"/>
                  </a:lnTo>
                  <a:lnTo>
                    <a:pt x="8840" y="20700"/>
                  </a:lnTo>
                  <a:lnTo>
                    <a:pt x="8766" y="20772"/>
                  </a:lnTo>
                  <a:lnTo>
                    <a:pt x="8752" y="20814"/>
                  </a:lnTo>
                  <a:lnTo>
                    <a:pt x="8737" y="20872"/>
                  </a:lnTo>
                  <a:lnTo>
                    <a:pt x="8737" y="20971"/>
                  </a:lnTo>
                  <a:lnTo>
                    <a:pt x="8752" y="21029"/>
                  </a:lnTo>
                  <a:lnTo>
                    <a:pt x="7723" y="21600"/>
                  </a:lnTo>
                  <a:lnTo>
                    <a:pt x="7841" y="21600"/>
                  </a:lnTo>
                  <a:lnTo>
                    <a:pt x="8780" y="21072"/>
                  </a:lnTo>
                  <a:lnTo>
                    <a:pt x="8826" y="21129"/>
                  </a:lnTo>
                  <a:lnTo>
                    <a:pt x="8884" y="21172"/>
                  </a:lnTo>
                  <a:lnTo>
                    <a:pt x="8943" y="21186"/>
                  </a:lnTo>
                  <a:lnTo>
                    <a:pt x="9015" y="21200"/>
                  </a:lnTo>
                  <a:lnTo>
                    <a:pt x="9075" y="21186"/>
                  </a:lnTo>
                  <a:lnTo>
                    <a:pt x="9119" y="21172"/>
                  </a:lnTo>
                  <a:lnTo>
                    <a:pt x="9178" y="21157"/>
                  </a:lnTo>
                  <a:lnTo>
                    <a:pt x="9222" y="21114"/>
                  </a:lnTo>
                  <a:lnTo>
                    <a:pt x="9252" y="21072"/>
                  </a:lnTo>
                  <a:lnTo>
                    <a:pt x="9280" y="21029"/>
                  </a:lnTo>
                  <a:lnTo>
                    <a:pt x="9296" y="20971"/>
                  </a:lnTo>
                  <a:lnTo>
                    <a:pt x="9296" y="20872"/>
                  </a:lnTo>
                  <a:lnTo>
                    <a:pt x="9280" y="20814"/>
                  </a:lnTo>
                  <a:lnTo>
                    <a:pt x="9252" y="20772"/>
                  </a:lnTo>
                  <a:lnTo>
                    <a:pt x="9222" y="20743"/>
                  </a:lnTo>
                  <a:lnTo>
                    <a:pt x="9192" y="20700"/>
                  </a:lnTo>
                  <a:lnTo>
                    <a:pt x="9148" y="20673"/>
                  </a:lnTo>
                  <a:lnTo>
                    <a:pt x="9104" y="20657"/>
                  </a:lnTo>
                  <a:lnTo>
                    <a:pt x="9045" y="20644"/>
                  </a:lnTo>
                  <a:lnTo>
                    <a:pt x="9045" y="17731"/>
                  </a:lnTo>
                  <a:lnTo>
                    <a:pt x="9104" y="17717"/>
                  </a:lnTo>
                  <a:lnTo>
                    <a:pt x="9148" y="17703"/>
                  </a:lnTo>
                  <a:lnTo>
                    <a:pt x="9192" y="17674"/>
                  </a:lnTo>
                  <a:lnTo>
                    <a:pt x="9222" y="17645"/>
                  </a:lnTo>
                  <a:lnTo>
                    <a:pt x="9252" y="17603"/>
                  </a:lnTo>
                  <a:lnTo>
                    <a:pt x="9280" y="17560"/>
                  </a:lnTo>
                  <a:lnTo>
                    <a:pt x="9296" y="17517"/>
                  </a:lnTo>
                  <a:lnTo>
                    <a:pt x="9296" y="17403"/>
                  </a:lnTo>
                  <a:lnTo>
                    <a:pt x="9280" y="17361"/>
                  </a:lnTo>
                  <a:lnTo>
                    <a:pt x="9252" y="17303"/>
                  </a:lnTo>
                  <a:lnTo>
                    <a:pt x="9222" y="17260"/>
                  </a:lnTo>
                  <a:lnTo>
                    <a:pt x="9178" y="17231"/>
                  </a:lnTo>
                  <a:lnTo>
                    <a:pt x="9119" y="17202"/>
                  </a:lnTo>
                  <a:lnTo>
                    <a:pt x="9075" y="17189"/>
                  </a:lnTo>
                  <a:lnTo>
                    <a:pt x="8943" y="17189"/>
                  </a:lnTo>
                  <a:lnTo>
                    <a:pt x="8884" y="17218"/>
                  </a:lnTo>
                  <a:lnTo>
                    <a:pt x="8826" y="17260"/>
                  </a:lnTo>
                  <a:lnTo>
                    <a:pt x="8780" y="17303"/>
                  </a:lnTo>
                  <a:lnTo>
                    <a:pt x="6241" y="15890"/>
                  </a:lnTo>
                  <a:lnTo>
                    <a:pt x="6256" y="15832"/>
                  </a:lnTo>
                  <a:lnTo>
                    <a:pt x="6270" y="15775"/>
                  </a:lnTo>
                  <a:lnTo>
                    <a:pt x="6256" y="15718"/>
                  </a:lnTo>
                  <a:lnTo>
                    <a:pt x="6241" y="15661"/>
                  </a:lnTo>
                  <a:lnTo>
                    <a:pt x="6226" y="15604"/>
                  </a:lnTo>
                  <a:lnTo>
                    <a:pt x="6182" y="15561"/>
                  </a:lnTo>
                  <a:lnTo>
                    <a:pt x="6138" y="15532"/>
                  </a:lnTo>
                  <a:lnTo>
                    <a:pt x="6094" y="15504"/>
                  </a:lnTo>
                  <a:lnTo>
                    <a:pt x="6050" y="15476"/>
                  </a:lnTo>
                  <a:lnTo>
                    <a:pt x="5991" y="15476"/>
                  </a:lnTo>
                  <a:lnTo>
                    <a:pt x="5991" y="12563"/>
                  </a:lnTo>
                  <a:lnTo>
                    <a:pt x="6035" y="12563"/>
                  </a:lnTo>
                  <a:lnTo>
                    <a:pt x="6079" y="12535"/>
                  </a:lnTo>
                  <a:lnTo>
                    <a:pt x="6152" y="12477"/>
                  </a:lnTo>
                  <a:lnTo>
                    <a:pt x="6196" y="12406"/>
                  </a:lnTo>
                  <a:lnTo>
                    <a:pt x="6212" y="12363"/>
                  </a:lnTo>
                  <a:lnTo>
                    <a:pt x="6226" y="12307"/>
                  </a:lnTo>
                  <a:lnTo>
                    <a:pt x="6212" y="12264"/>
                  </a:lnTo>
                  <a:lnTo>
                    <a:pt x="6196" y="12220"/>
                  </a:lnTo>
                  <a:lnTo>
                    <a:pt x="8737" y="10793"/>
                  </a:lnTo>
                  <a:lnTo>
                    <a:pt x="8796" y="10850"/>
                  </a:lnTo>
                  <a:lnTo>
                    <a:pt x="8854" y="10892"/>
                  </a:lnTo>
                  <a:lnTo>
                    <a:pt x="8928" y="10921"/>
                  </a:lnTo>
                  <a:lnTo>
                    <a:pt x="9015" y="10936"/>
                  </a:lnTo>
                  <a:lnTo>
                    <a:pt x="9104" y="10921"/>
                  </a:lnTo>
                  <a:lnTo>
                    <a:pt x="9178" y="10892"/>
                  </a:lnTo>
                  <a:lnTo>
                    <a:pt x="9236" y="10850"/>
                  </a:lnTo>
                  <a:lnTo>
                    <a:pt x="9280" y="10793"/>
                  </a:lnTo>
                  <a:lnTo>
                    <a:pt x="11864" y="12235"/>
                  </a:lnTo>
                  <a:lnTo>
                    <a:pt x="11850" y="12307"/>
                  </a:lnTo>
                  <a:lnTo>
                    <a:pt x="11850" y="12349"/>
                  </a:lnTo>
                  <a:lnTo>
                    <a:pt x="11864" y="12392"/>
                  </a:lnTo>
                  <a:lnTo>
                    <a:pt x="11908" y="12464"/>
                  </a:lnTo>
                  <a:lnTo>
                    <a:pt x="11982" y="12520"/>
                  </a:lnTo>
                  <a:lnTo>
                    <a:pt x="12026" y="12535"/>
                  </a:lnTo>
                  <a:lnTo>
                    <a:pt x="12115" y="12535"/>
                  </a:lnTo>
                  <a:lnTo>
                    <a:pt x="12159" y="12520"/>
                  </a:lnTo>
                  <a:lnTo>
                    <a:pt x="12232" y="12464"/>
                  </a:lnTo>
                  <a:lnTo>
                    <a:pt x="12290" y="12392"/>
                  </a:lnTo>
                  <a:lnTo>
                    <a:pt x="12306" y="12349"/>
                  </a:lnTo>
                  <a:lnTo>
                    <a:pt x="12306" y="12307"/>
                  </a:lnTo>
                  <a:lnTo>
                    <a:pt x="12290" y="12235"/>
                  </a:lnTo>
                  <a:lnTo>
                    <a:pt x="14934" y="10750"/>
                  </a:lnTo>
                  <a:lnTo>
                    <a:pt x="14978" y="10793"/>
                  </a:lnTo>
                  <a:lnTo>
                    <a:pt x="15022" y="10822"/>
                  </a:lnTo>
                  <a:lnTo>
                    <a:pt x="15066" y="10850"/>
                  </a:lnTo>
                  <a:lnTo>
                    <a:pt x="15199" y="10850"/>
                  </a:lnTo>
                  <a:lnTo>
                    <a:pt x="15257" y="10822"/>
                  </a:lnTo>
                  <a:lnTo>
                    <a:pt x="15301" y="10793"/>
                  </a:lnTo>
                  <a:lnTo>
                    <a:pt x="15330" y="10750"/>
                  </a:lnTo>
                  <a:lnTo>
                    <a:pt x="17973" y="12235"/>
                  </a:lnTo>
                  <a:lnTo>
                    <a:pt x="17958" y="12307"/>
                  </a:lnTo>
                  <a:lnTo>
                    <a:pt x="17973" y="12349"/>
                  </a:lnTo>
                  <a:lnTo>
                    <a:pt x="17988" y="12392"/>
                  </a:lnTo>
                  <a:lnTo>
                    <a:pt x="18032" y="12464"/>
                  </a:lnTo>
                  <a:lnTo>
                    <a:pt x="18106" y="12520"/>
                  </a:lnTo>
                  <a:lnTo>
                    <a:pt x="18150" y="12520"/>
                  </a:lnTo>
                  <a:lnTo>
                    <a:pt x="18193" y="12535"/>
                  </a:lnTo>
                  <a:lnTo>
                    <a:pt x="18237" y="12520"/>
                  </a:lnTo>
                  <a:lnTo>
                    <a:pt x="18281" y="12520"/>
                  </a:lnTo>
                  <a:lnTo>
                    <a:pt x="18355" y="12464"/>
                  </a:lnTo>
                  <a:lnTo>
                    <a:pt x="18399" y="12392"/>
                  </a:lnTo>
                  <a:lnTo>
                    <a:pt x="18414" y="12349"/>
                  </a:lnTo>
                  <a:lnTo>
                    <a:pt x="18414" y="12307"/>
                  </a:lnTo>
                  <a:lnTo>
                    <a:pt x="18399" y="12235"/>
                  </a:lnTo>
                  <a:lnTo>
                    <a:pt x="21013" y="10764"/>
                  </a:lnTo>
                  <a:lnTo>
                    <a:pt x="21057" y="10822"/>
                  </a:lnTo>
                  <a:lnTo>
                    <a:pt x="21116" y="10865"/>
                  </a:lnTo>
                  <a:lnTo>
                    <a:pt x="21174" y="10878"/>
                  </a:lnTo>
                  <a:lnTo>
                    <a:pt x="21248" y="10892"/>
                  </a:lnTo>
                  <a:lnTo>
                    <a:pt x="21307" y="10892"/>
                  </a:lnTo>
                  <a:lnTo>
                    <a:pt x="21365" y="10865"/>
                  </a:lnTo>
                  <a:lnTo>
                    <a:pt x="21409" y="10850"/>
                  </a:lnTo>
                  <a:lnTo>
                    <a:pt x="21453" y="10807"/>
                  </a:lnTo>
                  <a:lnTo>
                    <a:pt x="21512" y="10722"/>
                  </a:lnTo>
                  <a:lnTo>
                    <a:pt x="21526" y="10679"/>
                  </a:lnTo>
                  <a:lnTo>
                    <a:pt x="21526" y="10565"/>
                  </a:lnTo>
                  <a:lnTo>
                    <a:pt x="21498" y="10479"/>
                  </a:lnTo>
                  <a:lnTo>
                    <a:pt x="21468" y="10435"/>
                  </a:lnTo>
                  <a:lnTo>
                    <a:pt x="21424" y="10408"/>
                  </a:lnTo>
                  <a:lnTo>
                    <a:pt x="21381" y="10379"/>
                  </a:lnTo>
                  <a:lnTo>
                    <a:pt x="21335" y="10350"/>
                  </a:lnTo>
                  <a:lnTo>
                    <a:pt x="21291" y="10350"/>
                  </a:lnTo>
                  <a:lnTo>
                    <a:pt x="21291" y="7495"/>
                  </a:lnTo>
                  <a:lnTo>
                    <a:pt x="21351" y="7481"/>
                  </a:lnTo>
                  <a:lnTo>
                    <a:pt x="21409" y="7452"/>
                  </a:lnTo>
                  <a:lnTo>
                    <a:pt x="21468" y="7423"/>
                  </a:lnTo>
                  <a:lnTo>
                    <a:pt x="21512" y="7381"/>
                  </a:lnTo>
                  <a:lnTo>
                    <a:pt x="21542" y="7338"/>
                  </a:lnTo>
                  <a:lnTo>
                    <a:pt x="21570" y="7282"/>
                  </a:lnTo>
                  <a:lnTo>
                    <a:pt x="21600" y="7224"/>
                  </a:lnTo>
                  <a:lnTo>
                    <a:pt x="21600" y="7096"/>
                  </a:lnTo>
                  <a:lnTo>
                    <a:pt x="21570" y="7024"/>
                  </a:lnTo>
                  <a:lnTo>
                    <a:pt x="21542" y="6967"/>
                  </a:lnTo>
                  <a:lnTo>
                    <a:pt x="21498" y="6924"/>
                  </a:lnTo>
                  <a:lnTo>
                    <a:pt x="21453" y="6881"/>
                  </a:lnTo>
                  <a:lnTo>
                    <a:pt x="21395" y="6839"/>
                  </a:lnTo>
                  <a:lnTo>
                    <a:pt x="21321" y="6823"/>
                  </a:lnTo>
                  <a:lnTo>
                    <a:pt x="21160" y="6823"/>
                  </a:lnTo>
                  <a:lnTo>
                    <a:pt x="21086" y="6852"/>
                  </a:lnTo>
                  <a:lnTo>
                    <a:pt x="21013" y="6910"/>
                  </a:lnTo>
                  <a:lnTo>
                    <a:pt x="20955" y="6967"/>
                  </a:lnTo>
                  <a:lnTo>
                    <a:pt x="18516" y="5596"/>
                  </a:lnTo>
                  <a:lnTo>
                    <a:pt x="18532" y="5540"/>
                  </a:lnTo>
                  <a:lnTo>
                    <a:pt x="18532" y="5397"/>
                  </a:lnTo>
                  <a:lnTo>
                    <a:pt x="18516" y="5339"/>
                  </a:lnTo>
                  <a:lnTo>
                    <a:pt x="18488" y="5282"/>
                  </a:lnTo>
                  <a:lnTo>
                    <a:pt x="18444" y="5240"/>
                  </a:lnTo>
                  <a:lnTo>
                    <a:pt x="18399" y="5197"/>
                  </a:lnTo>
                  <a:lnTo>
                    <a:pt x="18355" y="5168"/>
                  </a:lnTo>
                  <a:lnTo>
                    <a:pt x="18297" y="5139"/>
                  </a:lnTo>
                  <a:lnTo>
                    <a:pt x="18223" y="5139"/>
                  </a:lnTo>
                  <a:lnTo>
                    <a:pt x="18223" y="2255"/>
                  </a:lnTo>
                  <a:lnTo>
                    <a:pt x="18311" y="2228"/>
                  </a:lnTo>
                  <a:lnTo>
                    <a:pt x="18384" y="2170"/>
                  </a:lnTo>
                  <a:lnTo>
                    <a:pt x="18428" y="2098"/>
                  </a:lnTo>
                  <a:lnTo>
                    <a:pt x="18444" y="2056"/>
                  </a:lnTo>
                  <a:lnTo>
                    <a:pt x="18458" y="2013"/>
                  </a:lnTo>
                  <a:lnTo>
                    <a:pt x="18444" y="1955"/>
                  </a:lnTo>
                  <a:lnTo>
                    <a:pt x="18428" y="1913"/>
                  </a:lnTo>
                  <a:lnTo>
                    <a:pt x="18414" y="1870"/>
                  </a:lnTo>
                  <a:lnTo>
                    <a:pt x="18341" y="1798"/>
                  </a:lnTo>
                  <a:lnTo>
                    <a:pt x="18297" y="1771"/>
                  </a:lnTo>
                  <a:lnTo>
                    <a:pt x="18237" y="1756"/>
                  </a:lnTo>
                  <a:lnTo>
                    <a:pt x="18135" y="1756"/>
                  </a:lnTo>
                  <a:lnTo>
                    <a:pt x="18076" y="1785"/>
                  </a:lnTo>
                  <a:lnTo>
                    <a:pt x="18018" y="1813"/>
                  </a:lnTo>
                  <a:lnTo>
                    <a:pt x="17988" y="1856"/>
                  </a:lnTo>
                  <a:lnTo>
                    <a:pt x="15434" y="428"/>
                  </a:lnTo>
                  <a:lnTo>
                    <a:pt x="15448" y="371"/>
                  </a:lnTo>
                  <a:lnTo>
                    <a:pt x="15462" y="314"/>
                  </a:lnTo>
                  <a:lnTo>
                    <a:pt x="15448" y="242"/>
                  </a:lnTo>
                  <a:lnTo>
                    <a:pt x="15434" y="186"/>
                  </a:lnTo>
                  <a:lnTo>
                    <a:pt x="15404" y="143"/>
                  </a:lnTo>
                  <a:lnTo>
                    <a:pt x="15360" y="85"/>
                  </a:lnTo>
                  <a:lnTo>
                    <a:pt x="15316" y="43"/>
                  </a:lnTo>
                  <a:lnTo>
                    <a:pt x="15257" y="14"/>
                  </a:lnTo>
                  <a:lnTo>
                    <a:pt x="1519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59" name="Google Shape;114;p7"/>
            <p:cNvSpPr/>
            <p:nvPr/>
          </p:nvSpPr>
          <p:spPr>
            <a:xfrm>
              <a:off x="1947835" y="4206529"/>
              <a:ext cx="794199" cy="93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868" y="767"/>
                  </a:moveTo>
                  <a:lnTo>
                    <a:pt x="13470" y="3513"/>
                  </a:lnTo>
                  <a:lnTo>
                    <a:pt x="13439" y="3622"/>
                  </a:lnTo>
                  <a:lnTo>
                    <a:pt x="13439" y="3841"/>
                  </a:lnTo>
                  <a:lnTo>
                    <a:pt x="13470" y="3952"/>
                  </a:lnTo>
                  <a:lnTo>
                    <a:pt x="13536" y="4061"/>
                  </a:lnTo>
                  <a:lnTo>
                    <a:pt x="13601" y="4143"/>
                  </a:lnTo>
                  <a:lnTo>
                    <a:pt x="13698" y="4225"/>
                  </a:lnTo>
                  <a:lnTo>
                    <a:pt x="13826" y="4280"/>
                  </a:lnTo>
                  <a:lnTo>
                    <a:pt x="13957" y="4309"/>
                  </a:lnTo>
                  <a:lnTo>
                    <a:pt x="14085" y="4336"/>
                  </a:lnTo>
                  <a:lnTo>
                    <a:pt x="14085" y="9770"/>
                  </a:lnTo>
                  <a:lnTo>
                    <a:pt x="13926" y="9770"/>
                  </a:lnTo>
                  <a:lnTo>
                    <a:pt x="13795" y="9825"/>
                  </a:lnTo>
                  <a:lnTo>
                    <a:pt x="13698" y="9881"/>
                  </a:lnTo>
                  <a:lnTo>
                    <a:pt x="13567" y="9963"/>
                  </a:lnTo>
                  <a:lnTo>
                    <a:pt x="13504" y="10045"/>
                  </a:lnTo>
                  <a:lnTo>
                    <a:pt x="13439" y="10153"/>
                  </a:lnTo>
                  <a:lnTo>
                    <a:pt x="13407" y="10264"/>
                  </a:lnTo>
                  <a:lnTo>
                    <a:pt x="13373" y="10402"/>
                  </a:lnTo>
                  <a:lnTo>
                    <a:pt x="13407" y="10510"/>
                  </a:lnTo>
                  <a:lnTo>
                    <a:pt x="13439" y="10648"/>
                  </a:lnTo>
                  <a:lnTo>
                    <a:pt x="7771" y="13420"/>
                  </a:lnTo>
                  <a:lnTo>
                    <a:pt x="7706" y="13338"/>
                  </a:lnTo>
                  <a:lnTo>
                    <a:pt x="7609" y="13283"/>
                  </a:lnTo>
                  <a:lnTo>
                    <a:pt x="7512" y="13256"/>
                  </a:lnTo>
                  <a:lnTo>
                    <a:pt x="7384" y="13230"/>
                  </a:lnTo>
                  <a:lnTo>
                    <a:pt x="7253" y="13256"/>
                  </a:lnTo>
                  <a:lnTo>
                    <a:pt x="7156" y="13283"/>
                  </a:lnTo>
                  <a:lnTo>
                    <a:pt x="7060" y="13338"/>
                  </a:lnTo>
                  <a:lnTo>
                    <a:pt x="6994" y="13420"/>
                  </a:lnTo>
                  <a:lnTo>
                    <a:pt x="1102" y="10539"/>
                  </a:lnTo>
                  <a:lnTo>
                    <a:pt x="1133" y="10402"/>
                  </a:lnTo>
                  <a:lnTo>
                    <a:pt x="1102" y="10238"/>
                  </a:lnTo>
                  <a:lnTo>
                    <a:pt x="1005" y="10100"/>
                  </a:lnTo>
                  <a:lnTo>
                    <a:pt x="874" y="10018"/>
                  </a:lnTo>
                  <a:lnTo>
                    <a:pt x="712" y="9963"/>
                  </a:lnTo>
                  <a:lnTo>
                    <a:pt x="712" y="4254"/>
                  </a:lnTo>
                  <a:lnTo>
                    <a:pt x="811" y="4254"/>
                  </a:lnTo>
                  <a:lnTo>
                    <a:pt x="939" y="4198"/>
                  </a:lnTo>
                  <a:lnTo>
                    <a:pt x="1036" y="4143"/>
                  </a:lnTo>
                  <a:lnTo>
                    <a:pt x="1102" y="4090"/>
                  </a:lnTo>
                  <a:lnTo>
                    <a:pt x="1167" y="4005"/>
                  </a:lnTo>
                  <a:lnTo>
                    <a:pt x="1230" y="3923"/>
                  </a:lnTo>
                  <a:lnTo>
                    <a:pt x="1264" y="3841"/>
                  </a:lnTo>
                  <a:lnTo>
                    <a:pt x="1264" y="3651"/>
                  </a:lnTo>
                  <a:lnTo>
                    <a:pt x="1230" y="3540"/>
                  </a:lnTo>
                  <a:lnTo>
                    <a:pt x="6897" y="767"/>
                  </a:lnTo>
                  <a:lnTo>
                    <a:pt x="7091" y="931"/>
                  </a:lnTo>
                  <a:lnTo>
                    <a:pt x="7253" y="960"/>
                  </a:lnTo>
                  <a:lnTo>
                    <a:pt x="7384" y="987"/>
                  </a:lnTo>
                  <a:lnTo>
                    <a:pt x="7546" y="960"/>
                  </a:lnTo>
                  <a:lnTo>
                    <a:pt x="7674" y="905"/>
                  </a:lnTo>
                  <a:lnTo>
                    <a:pt x="7771" y="849"/>
                  </a:lnTo>
                  <a:lnTo>
                    <a:pt x="7868" y="767"/>
                  </a:lnTo>
                  <a:close/>
                  <a:moveTo>
                    <a:pt x="7253" y="0"/>
                  </a:moveTo>
                  <a:lnTo>
                    <a:pt x="7156" y="27"/>
                  </a:lnTo>
                  <a:lnTo>
                    <a:pt x="7060" y="82"/>
                  </a:lnTo>
                  <a:lnTo>
                    <a:pt x="6963" y="135"/>
                  </a:lnTo>
                  <a:lnTo>
                    <a:pt x="6897" y="220"/>
                  </a:lnTo>
                  <a:lnTo>
                    <a:pt x="6832" y="302"/>
                  </a:lnTo>
                  <a:lnTo>
                    <a:pt x="6801" y="384"/>
                  </a:lnTo>
                  <a:lnTo>
                    <a:pt x="6801" y="574"/>
                  </a:lnTo>
                  <a:lnTo>
                    <a:pt x="6832" y="659"/>
                  </a:lnTo>
                  <a:lnTo>
                    <a:pt x="1167" y="3458"/>
                  </a:lnTo>
                  <a:lnTo>
                    <a:pt x="1070" y="3347"/>
                  </a:lnTo>
                  <a:lnTo>
                    <a:pt x="939" y="3265"/>
                  </a:lnTo>
                  <a:lnTo>
                    <a:pt x="811" y="3238"/>
                  </a:lnTo>
                  <a:lnTo>
                    <a:pt x="649" y="3212"/>
                  </a:lnTo>
                  <a:lnTo>
                    <a:pt x="518" y="3212"/>
                  </a:lnTo>
                  <a:lnTo>
                    <a:pt x="390" y="3238"/>
                  </a:lnTo>
                  <a:lnTo>
                    <a:pt x="293" y="3294"/>
                  </a:lnTo>
                  <a:lnTo>
                    <a:pt x="194" y="3376"/>
                  </a:lnTo>
                  <a:lnTo>
                    <a:pt x="131" y="3431"/>
                  </a:lnTo>
                  <a:lnTo>
                    <a:pt x="65" y="3540"/>
                  </a:lnTo>
                  <a:lnTo>
                    <a:pt x="34" y="3622"/>
                  </a:lnTo>
                  <a:lnTo>
                    <a:pt x="0" y="3733"/>
                  </a:lnTo>
                  <a:lnTo>
                    <a:pt x="34" y="3841"/>
                  </a:lnTo>
                  <a:lnTo>
                    <a:pt x="65" y="3923"/>
                  </a:lnTo>
                  <a:lnTo>
                    <a:pt x="97" y="4034"/>
                  </a:lnTo>
                  <a:lnTo>
                    <a:pt x="259" y="4172"/>
                  </a:lnTo>
                  <a:lnTo>
                    <a:pt x="356" y="4225"/>
                  </a:lnTo>
                  <a:lnTo>
                    <a:pt x="453" y="4254"/>
                  </a:lnTo>
                  <a:lnTo>
                    <a:pt x="584" y="4254"/>
                  </a:lnTo>
                  <a:lnTo>
                    <a:pt x="584" y="9963"/>
                  </a:lnTo>
                  <a:lnTo>
                    <a:pt x="390" y="10018"/>
                  </a:lnTo>
                  <a:lnTo>
                    <a:pt x="259" y="10100"/>
                  </a:lnTo>
                  <a:lnTo>
                    <a:pt x="162" y="10238"/>
                  </a:lnTo>
                  <a:lnTo>
                    <a:pt x="131" y="10402"/>
                  </a:lnTo>
                  <a:lnTo>
                    <a:pt x="131" y="10484"/>
                  </a:lnTo>
                  <a:lnTo>
                    <a:pt x="162" y="10566"/>
                  </a:lnTo>
                  <a:lnTo>
                    <a:pt x="293" y="10703"/>
                  </a:lnTo>
                  <a:lnTo>
                    <a:pt x="453" y="10786"/>
                  </a:lnTo>
                  <a:lnTo>
                    <a:pt x="518" y="10812"/>
                  </a:lnTo>
                  <a:lnTo>
                    <a:pt x="777" y="10812"/>
                  </a:lnTo>
                  <a:lnTo>
                    <a:pt x="874" y="10759"/>
                  </a:lnTo>
                  <a:lnTo>
                    <a:pt x="971" y="10703"/>
                  </a:lnTo>
                  <a:lnTo>
                    <a:pt x="1070" y="10621"/>
                  </a:lnTo>
                  <a:lnTo>
                    <a:pt x="6929" y="13502"/>
                  </a:lnTo>
                  <a:lnTo>
                    <a:pt x="6897" y="13640"/>
                  </a:lnTo>
                  <a:lnTo>
                    <a:pt x="6929" y="13777"/>
                  </a:lnTo>
                  <a:lnTo>
                    <a:pt x="7028" y="13915"/>
                  </a:lnTo>
                  <a:lnTo>
                    <a:pt x="7156" y="13997"/>
                  </a:lnTo>
                  <a:lnTo>
                    <a:pt x="7319" y="14053"/>
                  </a:lnTo>
                  <a:lnTo>
                    <a:pt x="7319" y="19899"/>
                  </a:lnTo>
                  <a:lnTo>
                    <a:pt x="7156" y="19925"/>
                  </a:lnTo>
                  <a:lnTo>
                    <a:pt x="7028" y="20036"/>
                  </a:lnTo>
                  <a:lnTo>
                    <a:pt x="6929" y="20145"/>
                  </a:lnTo>
                  <a:lnTo>
                    <a:pt x="6897" y="20283"/>
                  </a:lnTo>
                  <a:lnTo>
                    <a:pt x="6929" y="20365"/>
                  </a:lnTo>
                  <a:lnTo>
                    <a:pt x="6929" y="20447"/>
                  </a:lnTo>
                  <a:lnTo>
                    <a:pt x="7060" y="20584"/>
                  </a:lnTo>
                  <a:lnTo>
                    <a:pt x="7188" y="20666"/>
                  </a:lnTo>
                  <a:lnTo>
                    <a:pt x="7287" y="20695"/>
                  </a:lnTo>
                  <a:lnTo>
                    <a:pt x="7512" y="20695"/>
                  </a:lnTo>
                  <a:lnTo>
                    <a:pt x="7706" y="20584"/>
                  </a:lnTo>
                  <a:lnTo>
                    <a:pt x="7771" y="20529"/>
                  </a:lnTo>
                  <a:lnTo>
                    <a:pt x="9974" y="21600"/>
                  </a:lnTo>
                  <a:lnTo>
                    <a:pt x="10234" y="21600"/>
                  </a:lnTo>
                  <a:lnTo>
                    <a:pt x="7837" y="20420"/>
                  </a:lnTo>
                  <a:lnTo>
                    <a:pt x="7868" y="20283"/>
                  </a:lnTo>
                  <a:lnTo>
                    <a:pt x="7837" y="20145"/>
                  </a:lnTo>
                  <a:lnTo>
                    <a:pt x="7740" y="20036"/>
                  </a:lnTo>
                  <a:lnTo>
                    <a:pt x="7609" y="19952"/>
                  </a:lnTo>
                  <a:lnTo>
                    <a:pt x="7447" y="19899"/>
                  </a:lnTo>
                  <a:lnTo>
                    <a:pt x="7447" y="14053"/>
                  </a:lnTo>
                  <a:lnTo>
                    <a:pt x="7609" y="13997"/>
                  </a:lnTo>
                  <a:lnTo>
                    <a:pt x="7740" y="13915"/>
                  </a:lnTo>
                  <a:lnTo>
                    <a:pt x="7837" y="13777"/>
                  </a:lnTo>
                  <a:lnTo>
                    <a:pt x="7868" y="13640"/>
                  </a:lnTo>
                  <a:lnTo>
                    <a:pt x="7837" y="13502"/>
                  </a:lnTo>
                  <a:lnTo>
                    <a:pt x="13504" y="10730"/>
                  </a:lnTo>
                  <a:lnTo>
                    <a:pt x="13632" y="10868"/>
                  </a:lnTo>
                  <a:lnTo>
                    <a:pt x="13763" y="10950"/>
                  </a:lnTo>
                  <a:lnTo>
                    <a:pt x="13926" y="11005"/>
                  </a:lnTo>
                  <a:lnTo>
                    <a:pt x="14119" y="11032"/>
                  </a:lnTo>
                  <a:lnTo>
                    <a:pt x="14313" y="11005"/>
                  </a:lnTo>
                  <a:lnTo>
                    <a:pt x="14506" y="10950"/>
                  </a:lnTo>
                  <a:lnTo>
                    <a:pt x="14637" y="10868"/>
                  </a:lnTo>
                  <a:lnTo>
                    <a:pt x="14765" y="10730"/>
                  </a:lnTo>
                  <a:lnTo>
                    <a:pt x="20205" y="13394"/>
                  </a:lnTo>
                  <a:lnTo>
                    <a:pt x="20174" y="13531"/>
                  </a:lnTo>
                  <a:lnTo>
                    <a:pt x="20143" y="13640"/>
                  </a:lnTo>
                  <a:lnTo>
                    <a:pt x="20174" y="13751"/>
                  </a:lnTo>
                  <a:lnTo>
                    <a:pt x="20205" y="13860"/>
                  </a:lnTo>
                  <a:lnTo>
                    <a:pt x="20271" y="13971"/>
                  </a:lnTo>
                  <a:lnTo>
                    <a:pt x="20336" y="14053"/>
                  </a:lnTo>
                  <a:lnTo>
                    <a:pt x="20433" y="14135"/>
                  </a:lnTo>
                  <a:lnTo>
                    <a:pt x="20564" y="14190"/>
                  </a:lnTo>
                  <a:lnTo>
                    <a:pt x="20692" y="14243"/>
                  </a:lnTo>
                  <a:lnTo>
                    <a:pt x="20823" y="14243"/>
                  </a:lnTo>
                  <a:lnTo>
                    <a:pt x="20823" y="19788"/>
                  </a:lnTo>
                  <a:lnTo>
                    <a:pt x="20723" y="19788"/>
                  </a:lnTo>
                  <a:lnTo>
                    <a:pt x="20595" y="19843"/>
                  </a:lnTo>
                  <a:lnTo>
                    <a:pt x="20498" y="19870"/>
                  </a:lnTo>
                  <a:lnTo>
                    <a:pt x="20433" y="19952"/>
                  </a:lnTo>
                  <a:lnTo>
                    <a:pt x="20367" y="20008"/>
                  </a:lnTo>
                  <a:lnTo>
                    <a:pt x="20305" y="20090"/>
                  </a:lnTo>
                  <a:lnTo>
                    <a:pt x="20271" y="20201"/>
                  </a:lnTo>
                  <a:lnTo>
                    <a:pt x="20271" y="20391"/>
                  </a:lnTo>
                  <a:lnTo>
                    <a:pt x="20305" y="20502"/>
                  </a:lnTo>
                  <a:lnTo>
                    <a:pt x="18036" y="21600"/>
                  </a:lnTo>
                  <a:lnTo>
                    <a:pt x="18295" y="21600"/>
                  </a:lnTo>
                  <a:lnTo>
                    <a:pt x="20367" y="20584"/>
                  </a:lnTo>
                  <a:lnTo>
                    <a:pt x="20464" y="20695"/>
                  </a:lnTo>
                  <a:lnTo>
                    <a:pt x="20595" y="20748"/>
                  </a:lnTo>
                  <a:lnTo>
                    <a:pt x="20723" y="20804"/>
                  </a:lnTo>
                  <a:lnTo>
                    <a:pt x="20982" y="20804"/>
                  </a:lnTo>
                  <a:lnTo>
                    <a:pt x="21113" y="20777"/>
                  </a:lnTo>
                  <a:lnTo>
                    <a:pt x="21307" y="20666"/>
                  </a:lnTo>
                  <a:lnTo>
                    <a:pt x="21438" y="20502"/>
                  </a:lnTo>
                  <a:lnTo>
                    <a:pt x="21469" y="20391"/>
                  </a:lnTo>
                  <a:lnTo>
                    <a:pt x="21500" y="20283"/>
                  </a:lnTo>
                  <a:lnTo>
                    <a:pt x="21438" y="20118"/>
                  </a:lnTo>
                  <a:lnTo>
                    <a:pt x="21404" y="20036"/>
                  </a:lnTo>
                  <a:lnTo>
                    <a:pt x="21341" y="19952"/>
                  </a:lnTo>
                  <a:lnTo>
                    <a:pt x="21179" y="19843"/>
                  </a:lnTo>
                  <a:lnTo>
                    <a:pt x="21048" y="19817"/>
                  </a:lnTo>
                  <a:lnTo>
                    <a:pt x="20951" y="19788"/>
                  </a:lnTo>
                  <a:lnTo>
                    <a:pt x="20951" y="14243"/>
                  </a:lnTo>
                  <a:lnTo>
                    <a:pt x="21082" y="14217"/>
                  </a:lnTo>
                  <a:lnTo>
                    <a:pt x="21210" y="14190"/>
                  </a:lnTo>
                  <a:lnTo>
                    <a:pt x="21307" y="14135"/>
                  </a:lnTo>
                  <a:lnTo>
                    <a:pt x="21500" y="13971"/>
                  </a:lnTo>
                  <a:lnTo>
                    <a:pt x="21535" y="13860"/>
                  </a:lnTo>
                  <a:lnTo>
                    <a:pt x="21600" y="13751"/>
                  </a:lnTo>
                  <a:lnTo>
                    <a:pt x="21600" y="13640"/>
                  </a:lnTo>
                  <a:lnTo>
                    <a:pt x="21566" y="13531"/>
                  </a:lnTo>
                  <a:lnTo>
                    <a:pt x="21535" y="13394"/>
                  </a:lnTo>
                  <a:lnTo>
                    <a:pt x="21469" y="13312"/>
                  </a:lnTo>
                  <a:lnTo>
                    <a:pt x="21372" y="13201"/>
                  </a:lnTo>
                  <a:lnTo>
                    <a:pt x="21275" y="13145"/>
                  </a:lnTo>
                  <a:lnTo>
                    <a:pt x="21145" y="13092"/>
                  </a:lnTo>
                  <a:lnTo>
                    <a:pt x="21016" y="13037"/>
                  </a:lnTo>
                  <a:lnTo>
                    <a:pt x="20886" y="13037"/>
                  </a:lnTo>
                  <a:lnTo>
                    <a:pt x="20692" y="13063"/>
                  </a:lnTo>
                  <a:lnTo>
                    <a:pt x="20530" y="13119"/>
                  </a:lnTo>
                  <a:lnTo>
                    <a:pt x="20402" y="13201"/>
                  </a:lnTo>
                  <a:lnTo>
                    <a:pt x="20271" y="13312"/>
                  </a:lnTo>
                  <a:lnTo>
                    <a:pt x="14831" y="10648"/>
                  </a:lnTo>
                  <a:lnTo>
                    <a:pt x="14862" y="10510"/>
                  </a:lnTo>
                  <a:lnTo>
                    <a:pt x="14896" y="10402"/>
                  </a:lnTo>
                  <a:lnTo>
                    <a:pt x="14862" y="10264"/>
                  </a:lnTo>
                  <a:lnTo>
                    <a:pt x="14831" y="10153"/>
                  </a:lnTo>
                  <a:lnTo>
                    <a:pt x="14765" y="10045"/>
                  </a:lnTo>
                  <a:lnTo>
                    <a:pt x="14703" y="9963"/>
                  </a:lnTo>
                  <a:lnTo>
                    <a:pt x="14572" y="9881"/>
                  </a:lnTo>
                  <a:lnTo>
                    <a:pt x="14475" y="9825"/>
                  </a:lnTo>
                  <a:lnTo>
                    <a:pt x="14344" y="9770"/>
                  </a:lnTo>
                  <a:lnTo>
                    <a:pt x="14216" y="9770"/>
                  </a:lnTo>
                  <a:lnTo>
                    <a:pt x="14216" y="4336"/>
                  </a:lnTo>
                  <a:lnTo>
                    <a:pt x="14344" y="4309"/>
                  </a:lnTo>
                  <a:lnTo>
                    <a:pt x="14444" y="4280"/>
                  </a:lnTo>
                  <a:lnTo>
                    <a:pt x="14572" y="4198"/>
                  </a:lnTo>
                  <a:lnTo>
                    <a:pt x="14734" y="4061"/>
                  </a:lnTo>
                  <a:lnTo>
                    <a:pt x="14799" y="3952"/>
                  </a:lnTo>
                  <a:lnTo>
                    <a:pt x="14831" y="3841"/>
                  </a:lnTo>
                  <a:lnTo>
                    <a:pt x="14831" y="3622"/>
                  </a:lnTo>
                  <a:lnTo>
                    <a:pt x="14765" y="3513"/>
                  </a:lnTo>
                  <a:lnTo>
                    <a:pt x="14703" y="3402"/>
                  </a:lnTo>
                  <a:lnTo>
                    <a:pt x="14637" y="3320"/>
                  </a:lnTo>
                  <a:lnTo>
                    <a:pt x="14506" y="3238"/>
                  </a:lnTo>
                  <a:lnTo>
                    <a:pt x="14409" y="3183"/>
                  </a:lnTo>
                  <a:lnTo>
                    <a:pt x="14281" y="3156"/>
                  </a:lnTo>
                  <a:lnTo>
                    <a:pt x="13957" y="3156"/>
                  </a:lnTo>
                  <a:lnTo>
                    <a:pt x="13795" y="3212"/>
                  </a:lnTo>
                  <a:lnTo>
                    <a:pt x="13667" y="3294"/>
                  </a:lnTo>
                  <a:lnTo>
                    <a:pt x="13536" y="3402"/>
                  </a:lnTo>
                  <a:lnTo>
                    <a:pt x="7933" y="659"/>
                  </a:lnTo>
                  <a:lnTo>
                    <a:pt x="7968" y="574"/>
                  </a:lnTo>
                  <a:lnTo>
                    <a:pt x="7968" y="384"/>
                  </a:lnTo>
                  <a:lnTo>
                    <a:pt x="7933" y="302"/>
                  </a:lnTo>
                  <a:lnTo>
                    <a:pt x="7868" y="220"/>
                  </a:lnTo>
                  <a:lnTo>
                    <a:pt x="7805" y="135"/>
                  </a:lnTo>
                  <a:lnTo>
                    <a:pt x="7706" y="82"/>
                  </a:lnTo>
                  <a:lnTo>
                    <a:pt x="7609" y="27"/>
                  </a:lnTo>
                  <a:lnTo>
                    <a:pt x="751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0" name="Google Shape;115;p7"/>
            <p:cNvSpPr/>
            <p:nvPr/>
          </p:nvSpPr>
          <p:spPr>
            <a:xfrm>
              <a:off x="1065605" y="-1"/>
              <a:ext cx="542899" cy="33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2" y="0"/>
                  </a:moveTo>
                  <a:lnTo>
                    <a:pt x="662" y="9729"/>
                  </a:lnTo>
                  <a:lnTo>
                    <a:pt x="379" y="9803"/>
                  </a:lnTo>
                  <a:lnTo>
                    <a:pt x="187" y="10113"/>
                  </a:lnTo>
                  <a:lnTo>
                    <a:pt x="46" y="10416"/>
                  </a:lnTo>
                  <a:lnTo>
                    <a:pt x="0" y="10881"/>
                  </a:lnTo>
                  <a:lnTo>
                    <a:pt x="0" y="11110"/>
                  </a:lnTo>
                  <a:lnTo>
                    <a:pt x="46" y="11339"/>
                  </a:lnTo>
                  <a:lnTo>
                    <a:pt x="237" y="11722"/>
                  </a:lnTo>
                  <a:lnTo>
                    <a:pt x="475" y="11951"/>
                  </a:lnTo>
                  <a:lnTo>
                    <a:pt x="566" y="12025"/>
                  </a:lnTo>
                  <a:lnTo>
                    <a:pt x="758" y="12106"/>
                  </a:lnTo>
                  <a:lnTo>
                    <a:pt x="945" y="12025"/>
                  </a:lnTo>
                  <a:lnTo>
                    <a:pt x="1091" y="11877"/>
                  </a:lnTo>
                  <a:lnTo>
                    <a:pt x="1233" y="11722"/>
                  </a:lnTo>
                  <a:lnTo>
                    <a:pt x="1374" y="11494"/>
                  </a:lnTo>
                  <a:lnTo>
                    <a:pt x="9711" y="19230"/>
                  </a:lnTo>
                  <a:lnTo>
                    <a:pt x="9615" y="19607"/>
                  </a:lnTo>
                  <a:lnTo>
                    <a:pt x="9569" y="19917"/>
                  </a:lnTo>
                  <a:lnTo>
                    <a:pt x="9615" y="20300"/>
                  </a:lnTo>
                  <a:lnTo>
                    <a:pt x="9665" y="20603"/>
                  </a:lnTo>
                  <a:lnTo>
                    <a:pt x="9757" y="20832"/>
                  </a:lnTo>
                  <a:lnTo>
                    <a:pt x="9898" y="21142"/>
                  </a:lnTo>
                  <a:lnTo>
                    <a:pt x="10044" y="21297"/>
                  </a:lnTo>
                  <a:lnTo>
                    <a:pt x="10232" y="21445"/>
                  </a:lnTo>
                  <a:lnTo>
                    <a:pt x="10423" y="21526"/>
                  </a:lnTo>
                  <a:lnTo>
                    <a:pt x="10611" y="21600"/>
                  </a:lnTo>
                  <a:lnTo>
                    <a:pt x="10802" y="21526"/>
                  </a:lnTo>
                  <a:lnTo>
                    <a:pt x="10989" y="21445"/>
                  </a:lnTo>
                  <a:lnTo>
                    <a:pt x="11181" y="21297"/>
                  </a:lnTo>
                  <a:lnTo>
                    <a:pt x="11323" y="21142"/>
                  </a:lnTo>
                  <a:lnTo>
                    <a:pt x="11464" y="20832"/>
                  </a:lnTo>
                  <a:lnTo>
                    <a:pt x="11560" y="20603"/>
                  </a:lnTo>
                  <a:lnTo>
                    <a:pt x="11606" y="20300"/>
                  </a:lnTo>
                  <a:lnTo>
                    <a:pt x="11606" y="19607"/>
                  </a:lnTo>
                  <a:lnTo>
                    <a:pt x="11510" y="19304"/>
                  </a:lnTo>
                  <a:lnTo>
                    <a:pt x="19518" y="11797"/>
                  </a:lnTo>
                  <a:lnTo>
                    <a:pt x="19705" y="12180"/>
                  </a:lnTo>
                  <a:lnTo>
                    <a:pt x="20180" y="12638"/>
                  </a:lnTo>
                  <a:lnTo>
                    <a:pt x="20701" y="12638"/>
                  </a:lnTo>
                  <a:lnTo>
                    <a:pt x="20892" y="12490"/>
                  </a:lnTo>
                  <a:lnTo>
                    <a:pt x="21079" y="12335"/>
                  </a:lnTo>
                  <a:lnTo>
                    <a:pt x="21271" y="12106"/>
                  </a:lnTo>
                  <a:lnTo>
                    <a:pt x="21413" y="11877"/>
                  </a:lnTo>
                  <a:lnTo>
                    <a:pt x="21504" y="11568"/>
                  </a:lnTo>
                  <a:lnTo>
                    <a:pt x="21554" y="11265"/>
                  </a:lnTo>
                  <a:lnTo>
                    <a:pt x="21600" y="10881"/>
                  </a:lnTo>
                  <a:lnTo>
                    <a:pt x="21554" y="10571"/>
                  </a:lnTo>
                  <a:lnTo>
                    <a:pt x="21504" y="10187"/>
                  </a:lnTo>
                  <a:lnTo>
                    <a:pt x="21413" y="9958"/>
                  </a:lnTo>
                  <a:lnTo>
                    <a:pt x="21317" y="9655"/>
                  </a:lnTo>
                  <a:lnTo>
                    <a:pt x="21125" y="9426"/>
                  </a:lnTo>
                  <a:lnTo>
                    <a:pt x="20984" y="9272"/>
                  </a:lnTo>
                  <a:lnTo>
                    <a:pt x="20796" y="9117"/>
                  </a:lnTo>
                  <a:lnTo>
                    <a:pt x="20605" y="9117"/>
                  </a:lnTo>
                  <a:lnTo>
                    <a:pt x="20605" y="0"/>
                  </a:lnTo>
                  <a:lnTo>
                    <a:pt x="20417" y="0"/>
                  </a:lnTo>
                  <a:lnTo>
                    <a:pt x="20417" y="9117"/>
                  </a:lnTo>
                  <a:lnTo>
                    <a:pt x="20180" y="9117"/>
                  </a:lnTo>
                  <a:lnTo>
                    <a:pt x="19988" y="9272"/>
                  </a:lnTo>
                  <a:lnTo>
                    <a:pt x="19801" y="9426"/>
                  </a:lnTo>
                  <a:lnTo>
                    <a:pt x="19659" y="9655"/>
                  </a:lnTo>
                  <a:lnTo>
                    <a:pt x="19564" y="9884"/>
                  </a:lnTo>
                  <a:lnTo>
                    <a:pt x="19468" y="10187"/>
                  </a:lnTo>
                  <a:lnTo>
                    <a:pt x="19376" y="10497"/>
                  </a:lnTo>
                  <a:lnTo>
                    <a:pt x="19376" y="11184"/>
                  </a:lnTo>
                  <a:lnTo>
                    <a:pt x="19468" y="11568"/>
                  </a:lnTo>
                  <a:lnTo>
                    <a:pt x="11414" y="18994"/>
                  </a:lnTo>
                  <a:lnTo>
                    <a:pt x="11273" y="18691"/>
                  </a:lnTo>
                  <a:lnTo>
                    <a:pt x="11085" y="18536"/>
                  </a:lnTo>
                  <a:lnTo>
                    <a:pt x="10848" y="18382"/>
                  </a:lnTo>
                  <a:lnTo>
                    <a:pt x="10611" y="18307"/>
                  </a:lnTo>
                  <a:lnTo>
                    <a:pt x="10373" y="18382"/>
                  </a:lnTo>
                  <a:lnTo>
                    <a:pt x="10136" y="18536"/>
                  </a:lnTo>
                  <a:lnTo>
                    <a:pt x="9948" y="18691"/>
                  </a:lnTo>
                  <a:lnTo>
                    <a:pt x="9807" y="18994"/>
                  </a:lnTo>
                  <a:lnTo>
                    <a:pt x="1420" y="11184"/>
                  </a:lnTo>
                  <a:lnTo>
                    <a:pt x="1470" y="10881"/>
                  </a:lnTo>
                  <a:lnTo>
                    <a:pt x="1420" y="10416"/>
                  </a:lnTo>
                  <a:lnTo>
                    <a:pt x="1278" y="10113"/>
                  </a:lnTo>
                  <a:lnTo>
                    <a:pt x="1091" y="9803"/>
                  </a:lnTo>
                  <a:lnTo>
                    <a:pt x="854" y="9729"/>
                  </a:lnTo>
                  <a:lnTo>
                    <a:pt x="85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1" name="Google Shape;116;p7"/>
            <p:cNvSpPr/>
            <p:nvPr/>
          </p:nvSpPr>
          <p:spPr>
            <a:xfrm>
              <a:off x="0" y="-1"/>
              <a:ext cx="2102615" cy="1626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62" y="2420"/>
                  </a:moveTo>
                  <a:lnTo>
                    <a:pt x="8342" y="3970"/>
                  </a:lnTo>
                  <a:lnTo>
                    <a:pt x="8330" y="4048"/>
                  </a:lnTo>
                  <a:lnTo>
                    <a:pt x="8317" y="4112"/>
                  </a:lnTo>
                  <a:lnTo>
                    <a:pt x="8330" y="4191"/>
                  </a:lnTo>
                  <a:lnTo>
                    <a:pt x="8342" y="4254"/>
                  </a:lnTo>
                  <a:lnTo>
                    <a:pt x="8366" y="4301"/>
                  </a:lnTo>
                  <a:lnTo>
                    <a:pt x="8391" y="4349"/>
                  </a:lnTo>
                  <a:lnTo>
                    <a:pt x="8428" y="4397"/>
                  </a:lnTo>
                  <a:lnTo>
                    <a:pt x="8476" y="4427"/>
                  </a:lnTo>
                  <a:lnTo>
                    <a:pt x="8512" y="4444"/>
                  </a:lnTo>
                  <a:lnTo>
                    <a:pt x="8562" y="4459"/>
                  </a:lnTo>
                  <a:lnTo>
                    <a:pt x="8562" y="7638"/>
                  </a:lnTo>
                  <a:lnTo>
                    <a:pt x="8525" y="7654"/>
                  </a:lnTo>
                  <a:lnTo>
                    <a:pt x="8476" y="7669"/>
                  </a:lnTo>
                  <a:lnTo>
                    <a:pt x="8439" y="7701"/>
                  </a:lnTo>
                  <a:lnTo>
                    <a:pt x="8415" y="7748"/>
                  </a:lnTo>
                  <a:lnTo>
                    <a:pt x="8378" y="7780"/>
                  </a:lnTo>
                  <a:lnTo>
                    <a:pt x="8366" y="7844"/>
                  </a:lnTo>
                  <a:lnTo>
                    <a:pt x="8353" y="7891"/>
                  </a:lnTo>
                  <a:lnTo>
                    <a:pt x="8342" y="7954"/>
                  </a:lnTo>
                  <a:lnTo>
                    <a:pt x="8353" y="8001"/>
                  </a:lnTo>
                  <a:lnTo>
                    <a:pt x="8366" y="8065"/>
                  </a:lnTo>
                  <a:lnTo>
                    <a:pt x="6214" y="9662"/>
                  </a:lnTo>
                  <a:lnTo>
                    <a:pt x="6189" y="9615"/>
                  </a:lnTo>
                  <a:lnTo>
                    <a:pt x="6139" y="9566"/>
                  </a:lnTo>
                  <a:lnTo>
                    <a:pt x="6091" y="9551"/>
                  </a:lnTo>
                  <a:lnTo>
                    <a:pt x="6042" y="9536"/>
                  </a:lnTo>
                  <a:lnTo>
                    <a:pt x="5993" y="9551"/>
                  </a:lnTo>
                  <a:lnTo>
                    <a:pt x="5944" y="9566"/>
                  </a:lnTo>
                  <a:lnTo>
                    <a:pt x="5895" y="9615"/>
                  </a:lnTo>
                  <a:lnTo>
                    <a:pt x="5859" y="9662"/>
                  </a:lnTo>
                  <a:lnTo>
                    <a:pt x="3718" y="8048"/>
                  </a:lnTo>
                  <a:lnTo>
                    <a:pt x="3730" y="8001"/>
                  </a:lnTo>
                  <a:lnTo>
                    <a:pt x="3730" y="7891"/>
                  </a:lnTo>
                  <a:lnTo>
                    <a:pt x="3718" y="7844"/>
                  </a:lnTo>
                  <a:lnTo>
                    <a:pt x="3693" y="7795"/>
                  </a:lnTo>
                  <a:lnTo>
                    <a:pt x="3670" y="7748"/>
                  </a:lnTo>
                  <a:lnTo>
                    <a:pt x="3632" y="7718"/>
                  </a:lnTo>
                  <a:lnTo>
                    <a:pt x="3559" y="7654"/>
                  </a:lnTo>
                  <a:lnTo>
                    <a:pt x="3522" y="7654"/>
                  </a:lnTo>
                  <a:lnTo>
                    <a:pt x="3522" y="4397"/>
                  </a:lnTo>
                  <a:lnTo>
                    <a:pt x="3559" y="4397"/>
                  </a:lnTo>
                  <a:lnTo>
                    <a:pt x="3596" y="4380"/>
                  </a:lnTo>
                  <a:lnTo>
                    <a:pt x="3657" y="4317"/>
                  </a:lnTo>
                  <a:lnTo>
                    <a:pt x="3693" y="4223"/>
                  </a:lnTo>
                  <a:lnTo>
                    <a:pt x="3706" y="4174"/>
                  </a:lnTo>
                  <a:lnTo>
                    <a:pt x="3718" y="4112"/>
                  </a:lnTo>
                  <a:lnTo>
                    <a:pt x="3706" y="4065"/>
                  </a:lnTo>
                  <a:lnTo>
                    <a:pt x="3693" y="4001"/>
                  </a:lnTo>
                  <a:lnTo>
                    <a:pt x="5822" y="2420"/>
                  </a:lnTo>
                  <a:lnTo>
                    <a:pt x="5859" y="2483"/>
                  </a:lnTo>
                  <a:lnTo>
                    <a:pt x="5907" y="2530"/>
                  </a:lnTo>
                  <a:lnTo>
                    <a:pt x="5969" y="2562"/>
                  </a:lnTo>
                  <a:lnTo>
                    <a:pt x="6042" y="2579"/>
                  </a:lnTo>
                  <a:lnTo>
                    <a:pt x="6103" y="2562"/>
                  </a:lnTo>
                  <a:lnTo>
                    <a:pt x="6164" y="2530"/>
                  </a:lnTo>
                  <a:lnTo>
                    <a:pt x="6225" y="2483"/>
                  </a:lnTo>
                  <a:lnTo>
                    <a:pt x="6262" y="2420"/>
                  </a:lnTo>
                  <a:close/>
                  <a:moveTo>
                    <a:pt x="19007" y="8128"/>
                  </a:moveTo>
                  <a:lnTo>
                    <a:pt x="21086" y="9678"/>
                  </a:lnTo>
                  <a:lnTo>
                    <a:pt x="21061" y="9741"/>
                  </a:lnTo>
                  <a:lnTo>
                    <a:pt x="21061" y="9899"/>
                  </a:lnTo>
                  <a:lnTo>
                    <a:pt x="21074" y="9962"/>
                  </a:lnTo>
                  <a:lnTo>
                    <a:pt x="21099" y="10010"/>
                  </a:lnTo>
                  <a:lnTo>
                    <a:pt x="21172" y="10104"/>
                  </a:lnTo>
                  <a:lnTo>
                    <a:pt x="21209" y="10136"/>
                  </a:lnTo>
                  <a:lnTo>
                    <a:pt x="21257" y="10168"/>
                  </a:lnTo>
                  <a:lnTo>
                    <a:pt x="21306" y="10168"/>
                  </a:lnTo>
                  <a:lnTo>
                    <a:pt x="21306" y="13393"/>
                  </a:lnTo>
                  <a:lnTo>
                    <a:pt x="21233" y="13425"/>
                  </a:lnTo>
                  <a:lnTo>
                    <a:pt x="21172" y="13472"/>
                  </a:lnTo>
                  <a:lnTo>
                    <a:pt x="21136" y="13552"/>
                  </a:lnTo>
                  <a:lnTo>
                    <a:pt x="21123" y="13599"/>
                  </a:lnTo>
                  <a:lnTo>
                    <a:pt x="21123" y="13663"/>
                  </a:lnTo>
                  <a:lnTo>
                    <a:pt x="21136" y="13742"/>
                  </a:lnTo>
                  <a:lnTo>
                    <a:pt x="19019" y="15323"/>
                  </a:lnTo>
                  <a:lnTo>
                    <a:pt x="18970" y="15260"/>
                  </a:lnTo>
                  <a:lnTo>
                    <a:pt x="18922" y="15211"/>
                  </a:lnTo>
                  <a:lnTo>
                    <a:pt x="18847" y="15181"/>
                  </a:lnTo>
                  <a:lnTo>
                    <a:pt x="18787" y="15164"/>
                  </a:lnTo>
                  <a:lnTo>
                    <a:pt x="18713" y="15181"/>
                  </a:lnTo>
                  <a:lnTo>
                    <a:pt x="18652" y="15211"/>
                  </a:lnTo>
                  <a:lnTo>
                    <a:pt x="18592" y="15260"/>
                  </a:lnTo>
                  <a:lnTo>
                    <a:pt x="18554" y="15323"/>
                  </a:lnTo>
                  <a:lnTo>
                    <a:pt x="16487" y="13773"/>
                  </a:lnTo>
                  <a:lnTo>
                    <a:pt x="16499" y="13725"/>
                  </a:lnTo>
                  <a:lnTo>
                    <a:pt x="16499" y="13599"/>
                  </a:lnTo>
                  <a:lnTo>
                    <a:pt x="16476" y="13536"/>
                  </a:lnTo>
                  <a:lnTo>
                    <a:pt x="16463" y="13472"/>
                  </a:lnTo>
                  <a:lnTo>
                    <a:pt x="16426" y="13425"/>
                  </a:lnTo>
                  <a:lnTo>
                    <a:pt x="16390" y="13393"/>
                  </a:lnTo>
                  <a:lnTo>
                    <a:pt x="16353" y="13346"/>
                  </a:lnTo>
                  <a:lnTo>
                    <a:pt x="16316" y="13331"/>
                  </a:lnTo>
                  <a:lnTo>
                    <a:pt x="16267" y="13314"/>
                  </a:lnTo>
                  <a:lnTo>
                    <a:pt x="16267" y="10072"/>
                  </a:lnTo>
                  <a:lnTo>
                    <a:pt x="16328" y="10042"/>
                  </a:lnTo>
                  <a:lnTo>
                    <a:pt x="16378" y="9978"/>
                  </a:lnTo>
                  <a:lnTo>
                    <a:pt x="16414" y="9915"/>
                  </a:lnTo>
                  <a:lnTo>
                    <a:pt x="16426" y="9819"/>
                  </a:lnTo>
                  <a:lnTo>
                    <a:pt x="16414" y="9741"/>
                  </a:lnTo>
                  <a:lnTo>
                    <a:pt x="18554" y="8128"/>
                  </a:lnTo>
                  <a:lnTo>
                    <a:pt x="18652" y="8254"/>
                  </a:lnTo>
                  <a:lnTo>
                    <a:pt x="18713" y="8286"/>
                  </a:lnTo>
                  <a:lnTo>
                    <a:pt x="18847" y="8286"/>
                  </a:lnTo>
                  <a:lnTo>
                    <a:pt x="18909" y="8254"/>
                  </a:lnTo>
                  <a:lnTo>
                    <a:pt x="18970" y="8192"/>
                  </a:lnTo>
                  <a:lnTo>
                    <a:pt x="19007" y="8128"/>
                  </a:lnTo>
                  <a:close/>
                  <a:moveTo>
                    <a:pt x="8794" y="8112"/>
                  </a:moveTo>
                  <a:lnTo>
                    <a:pt x="10897" y="9678"/>
                  </a:lnTo>
                  <a:lnTo>
                    <a:pt x="10885" y="9757"/>
                  </a:lnTo>
                  <a:lnTo>
                    <a:pt x="10874" y="9819"/>
                  </a:lnTo>
                  <a:lnTo>
                    <a:pt x="10874" y="9883"/>
                  </a:lnTo>
                  <a:lnTo>
                    <a:pt x="10897" y="9946"/>
                  </a:lnTo>
                  <a:lnTo>
                    <a:pt x="10910" y="10010"/>
                  </a:lnTo>
                  <a:lnTo>
                    <a:pt x="10947" y="10057"/>
                  </a:lnTo>
                  <a:lnTo>
                    <a:pt x="10983" y="10089"/>
                  </a:lnTo>
                  <a:lnTo>
                    <a:pt x="11020" y="10136"/>
                  </a:lnTo>
                  <a:lnTo>
                    <a:pt x="11069" y="10152"/>
                  </a:lnTo>
                  <a:lnTo>
                    <a:pt x="11118" y="10168"/>
                  </a:lnTo>
                  <a:lnTo>
                    <a:pt x="11118" y="13299"/>
                  </a:lnTo>
                  <a:lnTo>
                    <a:pt x="11069" y="13314"/>
                  </a:lnTo>
                  <a:lnTo>
                    <a:pt x="11020" y="13346"/>
                  </a:lnTo>
                  <a:lnTo>
                    <a:pt x="10971" y="13378"/>
                  </a:lnTo>
                  <a:lnTo>
                    <a:pt x="10935" y="13410"/>
                  </a:lnTo>
                  <a:lnTo>
                    <a:pt x="10910" y="13472"/>
                  </a:lnTo>
                  <a:lnTo>
                    <a:pt x="10885" y="13520"/>
                  </a:lnTo>
                  <a:lnTo>
                    <a:pt x="10874" y="13584"/>
                  </a:lnTo>
                  <a:lnTo>
                    <a:pt x="10861" y="13663"/>
                  </a:lnTo>
                  <a:lnTo>
                    <a:pt x="10874" y="13725"/>
                  </a:lnTo>
                  <a:lnTo>
                    <a:pt x="10885" y="13789"/>
                  </a:lnTo>
                  <a:lnTo>
                    <a:pt x="8769" y="15370"/>
                  </a:lnTo>
                  <a:lnTo>
                    <a:pt x="8733" y="15323"/>
                  </a:lnTo>
                  <a:lnTo>
                    <a:pt x="8685" y="15275"/>
                  </a:lnTo>
                  <a:lnTo>
                    <a:pt x="8647" y="15260"/>
                  </a:lnTo>
                  <a:lnTo>
                    <a:pt x="8587" y="15243"/>
                  </a:lnTo>
                  <a:lnTo>
                    <a:pt x="8537" y="15260"/>
                  </a:lnTo>
                  <a:lnTo>
                    <a:pt x="8489" y="15275"/>
                  </a:lnTo>
                  <a:lnTo>
                    <a:pt x="8451" y="15323"/>
                  </a:lnTo>
                  <a:lnTo>
                    <a:pt x="8415" y="15370"/>
                  </a:lnTo>
                  <a:lnTo>
                    <a:pt x="6250" y="13757"/>
                  </a:lnTo>
                  <a:lnTo>
                    <a:pt x="6262" y="13663"/>
                  </a:lnTo>
                  <a:lnTo>
                    <a:pt x="6262" y="13599"/>
                  </a:lnTo>
                  <a:lnTo>
                    <a:pt x="6250" y="13552"/>
                  </a:lnTo>
                  <a:lnTo>
                    <a:pt x="6201" y="13472"/>
                  </a:lnTo>
                  <a:lnTo>
                    <a:pt x="6139" y="13410"/>
                  </a:lnTo>
                  <a:lnTo>
                    <a:pt x="6103" y="13393"/>
                  </a:lnTo>
                  <a:lnTo>
                    <a:pt x="6066" y="13378"/>
                  </a:lnTo>
                  <a:lnTo>
                    <a:pt x="6066" y="10104"/>
                  </a:lnTo>
                  <a:lnTo>
                    <a:pt x="6103" y="10089"/>
                  </a:lnTo>
                  <a:lnTo>
                    <a:pt x="6139" y="10072"/>
                  </a:lnTo>
                  <a:lnTo>
                    <a:pt x="6201" y="10010"/>
                  </a:lnTo>
                  <a:lnTo>
                    <a:pt x="6250" y="9931"/>
                  </a:lnTo>
                  <a:lnTo>
                    <a:pt x="6262" y="9883"/>
                  </a:lnTo>
                  <a:lnTo>
                    <a:pt x="6262" y="9772"/>
                  </a:lnTo>
                  <a:lnTo>
                    <a:pt x="6237" y="9710"/>
                  </a:lnTo>
                  <a:lnTo>
                    <a:pt x="8378" y="8112"/>
                  </a:lnTo>
                  <a:lnTo>
                    <a:pt x="8415" y="8175"/>
                  </a:lnTo>
                  <a:lnTo>
                    <a:pt x="8464" y="8224"/>
                  </a:lnTo>
                  <a:lnTo>
                    <a:pt x="8525" y="8254"/>
                  </a:lnTo>
                  <a:lnTo>
                    <a:pt x="8587" y="8271"/>
                  </a:lnTo>
                  <a:lnTo>
                    <a:pt x="8647" y="8254"/>
                  </a:lnTo>
                  <a:lnTo>
                    <a:pt x="8708" y="8224"/>
                  </a:lnTo>
                  <a:lnTo>
                    <a:pt x="8758" y="8175"/>
                  </a:lnTo>
                  <a:lnTo>
                    <a:pt x="8794" y="8112"/>
                  </a:lnTo>
                  <a:close/>
                  <a:moveTo>
                    <a:pt x="13882" y="8112"/>
                  </a:moveTo>
                  <a:lnTo>
                    <a:pt x="16059" y="9725"/>
                  </a:lnTo>
                  <a:lnTo>
                    <a:pt x="16048" y="9772"/>
                  </a:lnTo>
                  <a:lnTo>
                    <a:pt x="16048" y="9819"/>
                  </a:lnTo>
                  <a:lnTo>
                    <a:pt x="16059" y="9915"/>
                  </a:lnTo>
                  <a:lnTo>
                    <a:pt x="16096" y="9994"/>
                  </a:lnTo>
                  <a:lnTo>
                    <a:pt x="16145" y="10042"/>
                  </a:lnTo>
                  <a:lnTo>
                    <a:pt x="16219" y="10072"/>
                  </a:lnTo>
                  <a:lnTo>
                    <a:pt x="16219" y="13314"/>
                  </a:lnTo>
                  <a:lnTo>
                    <a:pt x="16169" y="13331"/>
                  </a:lnTo>
                  <a:lnTo>
                    <a:pt x="16121" y="13346"/>
                  </a:lnTo>
                  <a:lnTo>
                    <a:pt x="16071" y="13378"/>
                  </a:lnTo>
                  <a:lnTo>
                    <a:pt x="16035" y="13425"/>
                  </a:lnTo>
                  <a:lnTo>
                    <a:pt x="16010" y="13472"/>
                  </a:lnTo>
                  <a:lnTo>
                    <a:pt x="15986" y="13536"/>
                  </a:lnTo>
                  <a:lnTo>
                    <a:pt x="15973" y="13599"/>
                  </a:lnTo>
                  <a:lnTo>
                    <a:pt x="15973" y="13725"/>
                  </a:lnTo>
                  <a:lnTo>
                    <a:pt x="15986" y="13789"/>
                  </a:lnTo>
                  <a:lnTo>
                    <a:pt x="13857" y="15370"/>
                  </a:lnTo>
                  <a:lnTo>
                    <a:pt x="13821" y="15323"/>
                  </a:lnTo>
                  <a:lnTo>
                    <a:pt x="13784" y="15291"/>
                  </a:lnTo>
                  <a:lnTo>
                    <a:pt x="13736" y="15275"/>
                  </a:lnTo>
                  <a:lnTo>
                    <a:pt x="13686" y="15260"/>
                  </a:lnTo>
                  <a:lnTo>
                    <a:pt x="13638" y="15275"/>
                  </a:lnTo>
                  <a:lnTo>
                    <a:pt x="13589" y="15291"/>
                  </a:lnTo>
                  <a:lnTo>
                    <a:pt x="13552" y="15323"/>
                  </a:lnTo>
                  <a:lnTo>
                    <a:pt x="13515" y="15370"/>
                  </a:lnTo>
                  <a:lnTo>
                    <a:pt x="11399" y="13789"/>
                  </a:lnTo>
                  <a:lnTo>
                    <a:pt x="11411" y="13725"/>
                  </a:lnTo>
                  <a:lnTo>
                    <a:pt x="11411" y="13584"/>
                  </a:lnTo>
                  <a:lnTo>
                    <a:pt x="11387" y="13520"/>
                  </a:lnTo>
                  <a:lnTo>
                    <a:pt x="11375" y="13472"/>
                  </a:lnTo>
                  <a:lnTo>
                    <a:pt x="11302" y="13378"/>
                  </a:lnTo>
                  <a:lnTo>
                    <a:pt x="11265" y="13346"/>
                  </a:lnTo>
                  <a:lnTo>
                    <a:pt x="11216" y="13314"/>
                  </a:lnTo>
                  <a:lnTo>
                    <a:pt x="11167" y="13299"/>
                  </a:lnTo>
                  <a:lnTo>
                    <a:pt x="11167" y="10168"/>
                  </a:lnTo>
                  <a:lnTo>
                    <a:pt x="11216" y="10152"/>
                  </a:lnTo>
                  <a:lnTo>
                    <a:pt x="11252" y="10121"/>
                  </a:lnTo>
                  <a:lnTo>
                    <a:pt x="11302" y="10089"/>
                  </a:lnTo>
                  <a:lnTo>
                    <a:pt x="11338" y="10057"/>
                  </a:lnTo>
                  <a:lnTo>
                    <a:pt x="11363" y="10010"/>
                  </a:lnTo>
                  <a:lnTo>
                    <a:pt x="11387" y="9946"/>
                  </a:lnTo>
                  <a:lnTo>
                    <a:pt x="11399" y="9883"/>
                  </a:lnTo>
                  <a:lnTo>
                    <a:pt x="11399" y="9757"/>
                  </a:lnTo>
                  <a:lnTo>
                    <a:pt x="11375" y="9693"/>
                  </a:lnTo>
                  <a:lnTo>
                    <a:pt x="13491" y="8112"/>
                  </a:lnTo>
                  <a:lnTo>
                    <a:pt x="13527" y="8175"/>
                  </a:lnTo>
                  <a:lnTo>
                    <a:pt x="13577" y="8207"/>
                  </a:lnTo>
                  <a:lnTo>
                    <a:pt x="13625" y="8239"/>
                  </a:lnTo>
                  <a:lnTo>
                    <a:pt x="13686" y="8254"/>
                  </a:lnTo>
                  <a:lnTo>
                    <a:pt x="13748" y="8239"/>
                  </a:lnTo>
                  <a:lnTo>
                    <a:pt x="13796" y="8207"/>
                  </a:lnTo>
                  <a:lnTo>
                    <a:pt x="13846" y="8160"/>
                  </a:lnTo>
                  <a:lnTo>
                    <a:pt x="13882" y="8112"/>
                  </a:lnTo>
                  <a:close/>
                  <a:moveTo>
                    <a:pt x="11375" y="13837"/>
                  </a:moveTo>
                  <a:lnTo>
                    <a:pt x="13491" y="15434"/>
                  </a:lnTo>
                  <a:lnTo>
                    <a:pt x="13479" y="15481"/>
                  </a:lnTo>
                  <a:lnTo>
                    <a:pt x="13479" y="15576"/>
                  </a:lnTo>
                  <a:lnTo>
                    <a:pt x="13491" y="15623"/>
                  </a:lnTo>
                  <a:lnTo>
                    <a:pt x="13527" y="15719"/>
                  </a:lnTo>
                  <a:lnTo>
                    <a:pt x="13589" y="15766"/>
                  </a:lnTo>
                  <a:lnTo>
                    <a:pt x="13662" y="15797"/>
                  </a:lnTo>
                  <a:lnTo>
                    <a:pt x="13662" y="19038"/>
                  </a:lnTo>
                  <a:lnTo>
                    <a:pt x="13613" y="19055"/>
                  </a:lnTo>
                  <a:lnTo>
                    <a:pt x="13577" y="19070"/>
                  </a:lnTo>
                  <a:lnTo>
                    <a:pt x="13527" y="19102"/>
                  </a:lnTo>
                  <a:lnTo>
                    <a:pt x="13466" y="19181"/>
                  </a:lnTo>
                  <a:lnTo>
                    <a:pt x="13442" y="19244"/>
                  </a:lnTo>
                  <a:lnTo>
                    <a:pt x="13429" y="19308"/>
                  </a:lnTo>
                  <a:lnTo>
                    <a:pt x="13429" y="19434"/>
                  </a:lnTo>
                  <a:lnTo>
                    <a:pt x="13442" y="19482"/>
                  </a:lnTo>
                  <a:lnTo>
                    <a:pt x="11375" y="21031"/>
                  </a:lnTo>
                  <a:lnTo>
                    <a:pt x="11326" y="20968"/>
                  </a:lnTo>
                  <a:lnTo>
                    <a:pt x="11277" y="20905"/>
                  </a:lnTo>
                  <a:lnTo>
                    <a:pt x="11204" y="20873"/>
                  </a:lnTo>
                  <a:lnTo>
                    <a:pt x="11069" y="20873"/>
                  </a:lnTo>
                  <a:lnTo>
                    <a:pt x="11008" y="20905"/>
                  </a:lnTo>
                  <a:lnTo>
                    <a:pt x="10947" y="20968"/>
                  </a:lnTo>
                  <a:lnTo>
                    <a:pt x="10897" y="21031"/>
                  </a:lnTo>
                  <a:lnTo>
                    <a:pt x="8855" y="19497"/>
                  </a:lnTo>
                  <a:lnTo>
                    <a:pt x="8867" y="19434"/>
                  </a:lnTo>
                  <a:lnTo>
                    <a:pt x="8880" y="19370"/>
                  </a:lnTo>
                  <a:lnTo>
                    <a:pt x="8867" y="19291"/>
                  </a:lnTo>
                  <a:lnTo>
                    <a:pt x="8855" y="19229"/>
                  </a:lnTo>
                  <a:lnTo>
                    <a:pt x="8831" y="19165"/>
                  </a:lnTo>
                  <a:lnTo>
                    <a:pt x="8758" y="19070"/>
                  </a:lnTo>
                  <a:lnTo>
                    <a:pt x="8721" y="19038"/>
                  </a:lnTo>
                  <a:lnTo>
                    <a:pt x="8672" y="19008"/>
                  </a:lnTo>
                  <a:lnTo>
                    <a:pt x="8610" y="18991"/>
                  </a:lnTo>
                  <a:lnTo>
                    <a:pt x="8610" y="15813"/>
                  </a:lnTo>
                  <a:lnTo>
                    <a:pt x="8696" y="15781"/>
                  </a:lnTo>
                  <a:lnTo>
                    <a:pt x="8758" y="15719"/>
                  </a:lnTo>
                  <a:lnTo>
                    <a:pt x="8794" y="15639"/>
                  </a:lnTo>
                  <a:lnTo>
                    <a:pt x="8806" y="15592"/>
                  </a:lnTo>
                  <a:lnTo>
                    <a:pt x="8806" y="15481"/>
                  </a:lnTo>
                  <a:lnTo>
                    <a:pt x="8794" y="15417"/>
                  </a:lnTo>
                  <a:lnTo>
                    <a:pt x="10910" y="13852"/>
                  </a:lnTo>
                  <a:lnTo>
                    <a:pt x="10947" y="13916"/>
                  </a:lnTo>
                  <a:lnTo>
                    <a:pt x="11008" y="13963"/>
                  </a:lnTo>
                  <a:lnTo>
                    <a:pt x="11069" y="13995"/>
                  </a:lnTo>
                  <a:lnTo>
                    <a:pt x="11142" y="14010"/>
                  </a:lnTo>
                  <a:lnTo>
                    <a:pt x="11204" y="13995"/>
                  </a:lnTo>
                  <a:lnTo>
                    <a:pt x="11277" y="13963"/>
                  </a:lnTo>
                  <a:lnTo>
                    <a:pt x="11326" y="13916"/>
                  </a:lnTo>
                  <a:lnTo>
                    <a:pt x="11375" y="13837"/>
                  </a:lnTo>
                  <a:close/>
                  <a:moveTo>
                    <a:pt x="917" y="0"/>
                  </a:moveTo>
                  <a:lnTo>
                    <a:pt x="917" y="1993"/>
                  </a:lnTo>
                  <a:lnTo>
                    <a:pt x="856" y="2024"/>
                  </a:lnTo>
                  <a:lnTo>
                    <a:pt x="795" y="2073"/>
                  </a:lnTo>
                  <a:lnTo>
                    <a:pt x="758" y="2150"/>
                  </a:lnTo>
                  <a:lnTo>
                    <a:pt x="746" y="2246"/>
                  </a:lnTo>
                  <a:lnTo>
                    <a:pt x="758" y="2326"/>
                  </a:lnTo>
                  <a:lnTo>
                    <a:pt x="0" y="2879"/>
                  </a:lnTo>
                  <a:lnTo>
                    <a:pt x="0" y="2958"/>
                  </a:lnTo>
                  <a:lnTo>
                    <a:pt x="783" y="2373"/>
                  </a:lnTo>
                  <a:lnTo>
                    <a:pt x="807" y="2420"/>
                  </a:lnTo>
                  <a:lnTo>
                    <a:pt x="844" y="2467"/>
                  </a:lnTo>
                  <a:lnTo>
                    <a:pt x="892" y="2483"/>
                  </a:lnTo>
                  <a:lnTo>
                    <a:pt x="942" y="2499"/>
                  </a:lnTo>
                  <a:lnTo>
                    <a:pt x="990" y="2483"/>
                  </a:lnTo>
                  <a:lnTo>
                    <a:pt x="1040" y="2467"/>
                  </a:lnTo>
                  <a:lnTo>
                    <a:pt x="1113" y="2373"/>
                  </a:lnTo>
                  <a:lnTo>
                    <a:pt x="3290" y="4001"/>
                  </a:lnTo>
                  <a:lnTo>
                    <a:pt x="3278" y="4065"/>
                  </a:lnTo>
                  <a:lnTo>
                    <a:pt x="3265" y="4112"/>
                  </a:lnTo>
                  <a:lnTo>
                    <a:pt x="3278" y="4174"/>
                  </a:lnTo>
                  <a:lnTo>
                    <a:pt x="3290" y="4223"/>
                  </a:lnTo>
                  <a:lnTo>
                    <a:pt x="3327" y="4317"/>
                  </a:lnTo>
                  <a:lnTo>
                    <a:pt x="3388" y="4380"/>
                  </a:lnTo>
                  <a:lnTo>
                    <a:pt x="3425" y="4397"/>
                  </a:lnTo>
                  <a:lnTo>
                    <a:pt x="3474" y="4397"/>
                  </a:lnTo>
                  <a:lnTo>
                    <a:pt x="3474" y="7654"/>
                  </a:lnTo>
                  <a:lnTo>
                    <a:pt x="3425" y="7654"/>
                  </a:lnTo>
                  <a:lnTo>
                    <a:pt x="3388" y="7686"/>
                  </a:lnTo>
                  <a:lnTo>
                    <a:pt x="3351" y="7701"/>
                  </a:lnTo>
                  <a:lnTo>
                    <a:pt x="3315" y="7748"/>
                  </a:lnTo>
                  <a:lnTo>
                    <a:pt x="3290" y="7795"/>
                  </a:lnTo>
                  <a:lnTo>
                    <a:pt x="3265" y="7844"/>
                  </a:lnTo>
                  <a:lnTo>
                    <a:pt x="3254" y="7891"/>
                  </a:lnTo>
                  <a:lnTo>
                    <a:pt x="3254" y="8001"/>
                  </a:lnTo>
                  <a:lnTo>
                    <a:pt x="3265" y="8048"/>
                  </a:lnTo>
                  <a:lnTo>
                    <a:pt x="1162" y="9630"/>
                  </a:lnTo>
                  <a:lnTo>
                    <a:pt x="1113" y="9566"/>
                  </a:lnTo>
                  <a:lnTo>
                    <a:pt x="1064" y="9536"/>
                  </a:lnTo>
                  <a:lnTo>
                    <a:pt x="1003" y="9504"/>
                  </a:lnTo>
                  <a:lnTo>
                    <a:pt x="942" y="9488"/>
                  </a:lnTo>
                  <a:lnTo>
                    <a:pt x="881" y="9504"/>
                  </a:lnTo>
                  <a:lnTo>
                    <a:pt x="819" y="9536"/>
                  </a:lnTo>
                  <a:lnTo>
                    <a:pt x="771" y="9566"/>
                  </a:lnTo>
                  <a:lnTo>
                    <a:pt x="734" y="9630"/>
                  </a:lnTo>
                  <a:lnTo>
                    <a:pt x="0" y="9092"/>
                  </a:lnTo>
                  <a:lnTo>
                    <a:pt x="0" y="9156"/>
                  </a:lnTo>
                  <a:lnTo>
                    <a:pt x="710" y="9693"/>
                  </a:lnTo>
                  <a:lnTo>
                    <a:pt x="697" y="9757"/>
                  </a:lnTo>
                  <a:lnTo>
                    <a:pt x="685" y="9819"/>
                  </a:lnTo>
                  <a:lnTo>
                    <a:pt x="685" y="9899"/>
                  </a:lnTo>
                  <a:lnTo>
                    <a:pt x="710" y="9962"/>
                  </a:lnTo>
                  <a:lnTo>
                    <a:pt x="734" y="10010"/>
                  </a:lnTo>
                  <a:lnTo>
                    <a:pt x="758" y="10057"/>
                  </a:lnTo>
                  <a:lnTo>
                    <a:pt x="795" y="10104"/>
                  </a:lnTo>
                  <a:lnTo>
                    <a:pt x="844" y="10136"/>
                  </a:lnTo>
                  <a:lnTo>
                    <a:pt x="892" y="10152"/>
                  </a:lnTo>
                  <a:lnTo>
                    <a:pt x="990" y="10152"/>
                  </a:lnTo>
                  <a:lnTo>
                    <a:pt x="1040" y="10136"/>
                  </a:lnTo>
                  <a:lnTo>
                    <a:pt x="1088" y="10104"/>
                  </a:lnTo>
                  <a:lnTo>
                    <a:pt x="1126" y="10057"/>
                  </a:lnTo>
                  <a:lnTo>
                    <a:pt x="1162" y="10010"/>
                  </a:lnTo>
                  <a:lnTo>
                    <a:pt x="1186" y="9962"/>
                  </a:lnTo>
                  <a:lnTo>
                    <a:pt x="1199" y="9899"/>
                  </a:lnTo>
                  <a:lnTo>
                    <a:pt x="1199" y="9757"/>
                  </a:lnTo>
                  <a:lnTo>
                    <a:pt x="1186" y="9693"/>
                  </a:lnTo>
                  <a:lnTo>
                    <a:pt x="3290" y="8112"/>
                  </a:lnTo>
                  <a:lnTo>
                    <a:pt x="3327" y="8175"/>
                  </a:lnTo>
                  <a:lnTo>
                    <a:pt x="3376" y="8224"/>
                  </a:lnTo>
                  <a:lnTo>
                    <a:pt x="3425" y="8254"/>
                  </a:lnTo>
                  <a:lnTo>
                    <a:pt x="3559" y="8254"/>
                  </a:lnTo>
                  <a:lnTo>
                    <a:pt x="3608" y="8224"/>
                  </a:lnTo>
                  <a:lnTo>
                    <a:pt x="3657" y="8175"/>
                  </a:lnTo>
                  <a:lnTo>
                    <a:pt x="3693" y="8112"/>
                  </a:lnTo>
                  <a:lnTo>
                    <a:pt x="5834" y="9710"/>
                  </a:lnTo>
                  <a:lnTo>
                    <a:pt x="5822" y="9772"/>
                  </a:lnTo>
                  <a:lnTo>
                    <a:pt x="5822" y="9883"/>
                  </a:lnTo>
                  <a:lnTo>
                    <a:pt x="5834" y="9931"/>
                  </a:lnTo>
                  <a:lnTo>
                    <a:pt x="5884" y="10010"/>
                  </a:lnTo>
                  <a:lnTo>
                    <a:pt x="5944" y="10072"/>
                  </a:lnTo>
                  <a:lnTo>
                    <a:pt x="5981" y="10089"/>
                  </a:lnTo>
                  <a:lnTo>
                    <a:pt x="6018" y="10104"/>
                  </a:lnTo>
                  <a:lnTo>
                    <a:pt x="6018" y="13378"/>
                  </a:lnTo>
                  <a:lnTo>
                    <a:pt x="5981" y="13378"/>
                  </a:lnTo>
                  <a:lnTo>
                    <a:pt x="5944" y="13410"/>
                  </a:lnTo>
                  <a:lnTo>
                    <a:pt x="5871" y="13472"/>
                  </a:lnTo>
                  <a:lnTo>
                    <a:pt x="5834" y="13552"/>
                  </a:lnTo>
                  <a:lnTo>
                    <a:pt x="5822" y="13599"/>
                  </a:lnTo>
                  <a:lnTo>
                    <a:pt x="5822" y="13710"/>
                  </a:lnTo>
                  <a:lnTo>
                    <a:pt x="5834" y="13773"/>
                  </a:lnTo>
                  <a:lnTo>
                    <a:pt x="5859" y="13820"/>
                  </a:lnTo>
                  <a:lnTo>
                    <a:pt x="5920" y="13899"/>
                  </a:lnTo>
                  <a:lnTo>
                    <a:pt x="5957" y="13916"/>
                  </a:lnTo>
                  <a:lnTo>
                    <a:pt x="5993" y="13931"/>
                  </a:lnTo>
                  <a:lnTo>
                    <a:pt x="6042" y="13946"/>
                  </a:lnTo>
                  <a:lnTo>
                    <a:pt x="6103" y="13931"/>
                  </a:lnTo>
                  <a:lnTo>
                    <a:pt x="6152" y="13899"/>
                  </a:lnTo>
                  <a:lnTo>
                    <a:pt x="6189" y="13869"/>
                  </a:lnTo>
                  <a:lnTo>
                    <a:pt x="6225" y="13805"/>
                  </a:lnTo>
                  <a:lnTo>
                    <a:pt x="8391" y="15417"/>
                  </a:lnTo>
                  <a:lnTo>
                    <a:pt x="8378" y="15481"/>
                  </a:lnTo>
                  <a:lnTo>
                    <a:pt x="8366" y="15528"/>
                  </a:lnTo>
                  <a:lnTo>
                    <a:pt x="8378" y="15592"/>
                  </a:lnTo>
                  <a:lnTo>
                    <a:pt x="8391" y="15639"/>
                  </a:lnTo>
                  <a:lnTo>
                    <a:pt x="8428" y="15719"/>
                  </a:lnTo>
                  <a:lnTo>
                    <a:pt x="8489" y="15781"/>
                  </a:lnTo>
                  <a:lnTo>
                    <a:pt x="8525" y="15797"/>
                  </a:lnTo>
                  <a:lnTo>
                    <a:pt x="8562" y="15813"/>
                  </a:lnTo>
                  <a:lnTo>
                    <a:pt x="8562" y="18991"/>
                  </a:lnTo>
                  <a:lnTo>
                    <a:pt x="8512" y="19008"/>
                  </a:lnTo>
                  <a:lnTo>
                    <a:pt x="8464" y="19038"/>
                  </a:lnTo>
                  <a:lnTo>
                    <a:pt x="8415" y="19070"/>
                  </a:lnTo>
                  <a:lnTo>
                    <a:pt x="8342" y="19165"/>
                  </a:lnTo>
                  <a:lnTo>
                    <a:pt x="8330" y="19229"/>
                  </a:lnTo>
                  <a:lnTo>
                    <a:pt x="8305" y="19291"/>
                  </a:lnTo>
                  <a:lnTo>
                    <a:pt x="8305" y="19434"/>
                  </a:lnTo>
                  <a:lnTo>
                    <a:pt x="8330" y="19514"/>
                  </a:lnTo>
                  <a:lnTo>
                    <a:pt x="8353" y="19576"/>
                  </a:lnTo>
                  <a:lnTo>
                    <a:pt x="8391" y="19623"/>
                  </a:lnTo>
                  <a:lnTo>
                    <a:pt x="8428" y="19671"/>
                  </a:lnTo>
                  <a:lnTo>
                    <a:pt x="8476" y="19703"/>
                  </a:lnTo>
                  <a:lnTo>
                    <a:pt x="8537" y="19735"/>
                  </a:lnTo>
                  <a:lnTo>
                    <a:pt x="8587" y="19735"/>
                  </a:lnTo>
                  <a:lnTo>
                    <a:pt x="8660" y="19718"/>
                  </a:lnTo>
                  <a:lnTo>
                    <a:pt x="8733" y="19687"/>
                  </a:lnTo>
                  <a:lnTo>
                    <a:pt x="8794" y="19623"/>
                  </a:lnTo>
                  <a:lnTo>
                    <a:pt x="8831" y="19561"/>
                  </a:lnTo>
                  <a:lnTo>
                    <a:pt x="10874" y="21079"/>
                  </a:lnTo>
                  <a:lnTo>
                    <a:pt x="10861" y="21158"/>
                  </a:lnTo>
                  <a:lnTo>
                    <a:pt x="10849" y="21237"/>
                  </a:lnTo>
                  <a:lnTo>
                    <a:pt x="10861" y="21315"/>
                  </a:lnTo>
                  <a:lnTo>
                    <a:pt x="10874" y="21379"/>
                  </a:lnTo>
                  <a:lnTo>
                    <a:pt x="10897" y="21442"/>
                  </a:lnTo>
                  <a:lnTo>
                    <a:pt x="10935" y="21505"/>
                  </a:lnTo>
                  <a:lnTo>
                    <a:pt x="10983" y="21537"/>
                  </a:lnTo>
                  <a:lnTo>
                    <a:pt x="11020" y="21585"/>
                  </a:lnTo>
                  <a:lnTo>
                    <a:pt x="11081" y="21600"/>
                  </a:lnTo>
                  <a:lnTo>
                    <a:pt x="11191" y="21600"/>
                  </a:lnTo>
                  <a:lnTo>
                    <a:pt x="11252" y="21585"/>
                  </a:lnTo>
                  <a:lnTo>
                    <a:pt x="11302" y="21537"/>
                  </a:lnTo>
                  <a:lnTo>
                    <a:pt x="11338" y="21505"/>
                  </a:lnTo>
                  <a:lnTo>
                    <a:pt x="11375" y="21442"/>
                  </a:lnTo>
                  <a:lnTo>
                    <a:pt x="11399" y="21379"/>
                  </a:lnTo>
                  <a:lnTo>
                    <a:pt x="11424" y="21315"/>
                  </a:lnTo>
                  <a:lnTo>
                    <a:pt x="11424" y="21237"/>
                  </a:lnTo>
                  <a:lnTo>
                    <a:pt x="11411" y="21158"/>
                  </a:lnTo>
                  <a:lnTo>
                    <a:pt x="11399" y="21079"/>
                  </a:lnTo>
                  <a:lnTo>
                    <a:pt x="13466" y="19544"/>
                  </a:lnTo>
                  <a:lnTo>
                    <a:pt x="13503" y="19608"/>
                  </a:lnTo>
                  <a:lnTo>
                    <a:pt x="13564" y="19655"/>
                  </a:lnTo>
                  <a:lnTo>
                    <a:pt x="13625" y="19687"/>
                  </a:lnTo>
                  <a:lnTo>
                    <a:pt x="13686" y="19703"/>
                  </a:lnTo>
                  <a:lnTo>
                    <a:pt x="13736" y="19687"/>
                  </a:lnTo>
                  <a:lnTo>
                    <a:pt x="13784" y="19671"/>
                  </a:lnTo>
                  <a:lnTo>
                    <a:pt x="13834" y="19640"/>
                  </a:lnTo>
                  <a:lnTo>
                    <a:pt x="13870" y="19608"/>
                  </a:lnTo>
                  <a:lnTo>
                    <a:pt x="13894" y="19544"/>
                  </a:lnTo>
                  <a:lnTo>
                    <a:pt x="13919" y="19497"/>
                  </a:lnTo>
                  <a:lnTo>
                    <a:pt x="13943" y="19434"/>
                  </a:lnTo>
                  <a:lnTo>
                    <a:pt x="13943" y="19308"/>
                  </a:lnTo>
                  <a:lnTo>
                    <a:pt x="13919" y="19244"/>
                  </a:lnTo>
                  <a:lnTo>
                    <a:pt x="13907" y="19197"/>
                  </a:lnTo>
                  <a:lnTo>
                    <a:pt x="13882" y="19149"/>
                  </a:lnTo>
                  <a:lnTo>
                    <a:pt x="13846" y="19102"/>
                  </a:lnTo>
                  <a:lnTo>
                    <a:pt x="13809" y="19070"/>
                  </a:lnTo>
                  <a:lnTo>
                    <a:pt x="13760" y="19055"/>
                  </a:lnTo>
                  <a:lnTo>
                    <a:pt x="13711" y="19038"/>
                  </a:lnTo>
                  <a:lnTo>
                    <a:pt x="13711" y="15797"/>
                  </a:lnTo>
                  <a:lnTo>
                    <a:pt x="13784" y="15766"/>
                  </a:lnTo>
                  <a:lnTo>
                    <a:pt x="13846" y="15702"/>
                  </a:lnTo>
                  <a:lnTo>
                    <a:pt x="13882" y="15623"/>
                  </a:lnTo>
                  <a:lnTo>
                    <a:pt x="13894" y="15528"/>
                  </a:lnTo>
                  <a:lnTo>
                    <a:pt x="13894" y="15481"/>
                  </a:lnTo>
                  <a:lnTo>
                    <a:pt x="13882" y="15434"/>
                  </a:lnTo>
                  <a:lnTo>
                    <a:pt x="16010" y="13837"/>
                  </a:lnTo>
                  <a:lnTo>
                    <a:pt x="16048" y="13899"/>
                  </a:lnTo>
                  <a:lnTo>
                    <a:pt x="16108" y="13963"/>
                  </a:lnTo>
                  <a:lnTo>
                    <a:pt x="16169" y="13995"/>
                  </a:lnTo>
                  <a:lnTo>
                    <a:pt x="16303" y="13995"/>
                  </a:lnTo>
                  <a:lnTo>
                    <a:pt x="16365" y="13946"/>
                  </a:lnTo>
                  <a:lnTo>
                    <a:pt x="16414" y="13899"/>
                  </a:lnTo>
                  <a:lnTo>
                    <a:pt x="16463" y="13837"/>
                  </a:lnTo>
                  <a:lnTo>
                    <a:pt x="18530" y="15370"/>
                  </a:lnTo>
                  <a:lnTo>
                    <a:pt x="18506" y="15449"/>
                  </a:lnTo>
                  <a:lnTo>
                    <a:pt x="18494" y="15528"/>
                  </a:lnTo>
                  <a:lnTo>
                    <a:pt x="18506" y="15607"/>
                  </a:lnTo>
                  <a:lnTo>
                    <a:pt x="18517" y="15670"/>
                  </a:lnTo>
                  <a:lnTo>
                    <a:pt x="18542" y="15734"/>
                  </a:lnTo>
                  <a:lnTo>
                    <a:pt x="18579" y="15797"/>
                  </a:lnTo>
                  <a:lnTo>
                    <a:pt x="18628" y="15845"/>
                  </a:lnTo>
                  <a:lnTo>
                    <a:pt x="18676" y="15876"/>
                  </a:lnTo>
                  <a:lnTo>
                    <a:pt x="18726" y="15892"/>
                  </a:lnTo>
                  <a:lnTo>
                    <a:pt x="18787" y="15908"/>
                  </a:lnTo>
                  <a:lnTo>
                    <a:pt x="18836" y="15892"/>
                  </a:lnTo>
                  <a:lnTo>
                    <a:pt x="18897" y="15876"/>
                  </a:lnTo>
                  <a:lnTo>
                    <a:pt x="18945" y="15845"/>
                  </a:lnTo>
                  <a:lnTo>
                    <a:pt x="18983" y="15797"/>
                  </a:lnTo>
                  <a:lnTo>
                    <a:pt x="19019" y="15734"/>
                  </a:lnTo>
                  <a:lnTo>
                    <a:pt x="19043" y="15670"/>
                  </a:lnTo>
                  <a:lnTo>
                    <a:pt x="19056" y="15607"/>
                  </a:lnTo>
                  <a:lnTo>
                    <a:pt x="19068" y="15528"/>
                  </a:lnTo>
                  <a:lnTo>
                    <a:pt x="19056" y="15449"/>
                  </a:lnTo>
                  <a:lnTo>
                    <a:pt x="19043" y="15386"/>
                  </a:lnTo>
                  <a:lnTo>
                    <a:pt x="21159" y="13805"/>
                  </a:lnTo>
                  <a:lnTo>
                    <a:pt x="21184" y="13852"/>
                  </a:lnTo>
                  <a:lnTo>
                    <a:pt x="21233" y="13899"/>
                  </a:lnTo>
                  <a:lnTo>
                    <a:pt x="21282" y="13916"/>
                  </a:lnTo>
                  <a:lnTo>
                    <a:pt x="21331" y="13931"/>
                  </a:lnTo>
                  <a:lnTo>
                    <a:pt x="21368" y="13916"/>
                  </a:lnTo>
                  <a:lnTo>
                    <a:pt x="21416" y="13899"/>
                  </a:lnTo>
                  <a:lnTo>
                    <a:pt x="21441" y="13884"/>
                  </a:lnTo>
                  <a:lnTo>
                    <a:pt x="21477" y="13852"/>
                  </a:lnTo>
                  <a:lnTo>
                    <a:pt x="21527" y="13757"/>
                  </a:lnTo>
                  <a:lnTo>
                    <a:pt x="21539" y="13710"/>
                  </a:lnTo>
                  <a:lnTo>
                    <a:pt x="21539" y="13663"/>
                  </a:lnTo>
                  <a:lnTo>
                    <a:pt x="21527" y="13567"/>
                  </a:lnTo>
                  <a:lnTo>
                    <a:pt x="21490" y="13489"/>
                  </a:lnTo>
                  <a:lnTo>
                    <a:pt x="21429" y="13425"/>
                  </a:lnTo>
                  <a:lnTo>
                    <a:pt x="21355" y="13393"/>
                  </a:lnTo>
                  <a:lnTo>
                    <a:pt x="21355" y="10168"/>
                  </a:lnTo>
                  <a:lnTo>
                    <a:pt x="21404" y="10152"/>
                  </a:lnTo>
                  <a:lnTo>
                    <a:pt x="21453" y="10136"/>
                  </a:lnTo>
                  <a:lnTo>
                    <a:pt x="21490" y="10104"/>
                  </a:lnTo>
                  <a:lnTo>
                    <a:pt x="21563" y="10010"/>
                  </a:lnTo>
                  <a:lnTo>
                    <a:pt x="21588" y="9946"/>
                  </a:lnTo>
                  <a:lnTo>
                    <a:pt x="21600" y="9883"/>
                  </a:lnTo>
                  <a:lnTo>
                    <a:pt x="21600" y="9757"/>
                  </a:lnTo>
                  <a:lnTo>
                    <a:pt x="21575" y="9693"/>
                  </a:lnTo>
                  <a:lnTo>
                    <a:pt x="21551" y="9630"/>
                  </a:lnTo>
                  <a:lnTo>
                    <a:pt x="21527" y="9583"/>
                  </a:lnTo>
                  <a:lnTo>
                    <a:pt x="21477" y="9536"/>
                  </a:lnTo>
                  <a:lnTo>
                    <a:pt x="21441" y="9504"/>
                  </a:lnTo>
                  <a:lnTo>
                    <a:pt x="21380" y="9488"/>
                  </a:lnTo>
                  <a:lnTo>
                    <a:pt x="21331" y="9472"/>
                  </a:lnTo>
                  <a:lnTo>
                    <a:pt x="21270" y="9488"/>
                  </a:lnTo>
                  <a:lnTo>
                    <a:pt x="21209" y="9519"/>
                  </a:lnTo>
                  <a:lnTo>
                    <a:pt x="21147" y="9566"/>
                  </a:lnTo>
                  <a:lnTo>
                    <a:pt x="21111" y="9630"/>
                  </a:lnTo>
                  <a:lnTo>
                    <a:pt x="19031" y="8065"/>
                  </a:lnTo>
                  <a:lnTo>
                    <a:pt x="19043" y="8018"/>
                  </a:lnTo>
                  <a:lnTo>
                    <a:pt x="19043" y="7891"/>
                  </a:lnTo>
                  <a:lnTo>
                    <a:pt x="19019" y="7827"/>
                  </a:lnTo>
                  <a:lnTo>
                    <a:pt x="18995" y="7765"/>
                  </a:lnTo>
                  <a:lnTo>
                    <a:pt x="18970" y="7718"/>
                  </a:lnTo>
                  <a:lnTo>
                    <a:pt x="18933" y="7669"/>
                  </a:lnTo>
                  <a:lnTo>
                    <a:pt x="18885" y="7638"/>
                  </a:lnTo>
                  <a:lnTo>
                    <a:pt x="18836" y="7622"/>
                  </a:lnTo>
                  <a:lnTo>
                    <a:pt x="18787" y="7606"/>
                  </a:lnTo>
                  <a:lnTo>
                    <a:pt x="18726" y="7622"/>
                  </a:lnTo>
                  <a:lnTo>
                    <a:pt x="18676" y="7638"/>
                  </a:lnTo>
                  <a:lnTo>
                    <a:pt x="18640" y="7669"/>
                  </a:lnTo>
                  <a:lnTo>
                    <a:pt x="18592" y="7718"/>
                  </a:lnTo>
                  <a:lnTo>
                    <a:pt x="18567" y="7765"/>
                  </a:lnTo>
                  <a:lnTo>
                    <a:pt x="18542" y="7827"/>
                  </a:lnTo>
                  <a:lnTo>
                    <a:pt x="18530" y="7891"/>
                  </a:lnTo>
                  <a:lnTo>
                    <a:pt x="18517" y="7954"/>
                  </a:lnTo>
                  <a:lnTo>
                    <a:pt x="18530" y="8018"/>
                  </a:lnTo>
                  <a:lnTo>
                    <a:pt x="18542" y="8080"/>
                  </a:lnTo>
                  <a:lnTo>
                    <a:pt x="16390" y="9678"/>
                  </a:lnTo>
                  <a:lnTo>
                    <a:pt x="16353" y="9630"/>
                  </a:lnTo>
                  <a:lnTo>
                    <a:pt x="16316" y="9598"/>
                  </a:lnTo>
                  <a:lnTo>
                    <a:pt x="16280" y="9583"/>
                  </a:lnTo>
                  <a:lnTo>
                    <a:pt x="16194" y="9583"/>
                  </a:lnTo>
                  <a:lnTo>
                    <a:pt x="16145" y="9598"/>
                  </a:lnTo>
                  <a:lnTo>
                    <a:pt x="16108" y="9630"/>
                  </a:lnTo>
                  <a:lnTo>
                    <a:pt x="16084" y="9678"/>
                  </a:lnTo>
                  <a:lnTo>
                    <a:pt x="13907" y="8048"/>
                  </a:lnTo>
                  <a:lnTo>
                    <a:pt x="13919" y="7954"/>
                  </a:lnTo>
                  <a:lnTo>
                    <a:pt x="13919" y="7891"/>
                  </a:lnTo>
                  <a:lnTo>
                    <a:pt x="13894" y="7827"/>
                  </a:lnTo>
                  <a:lnTo>
                    <a:pt x="13882" y="7780"/>
                  </a:lnTo>
                  <a:lnTo>
                    <a:pt x="13821" y="7701"/>
                  </a:lnTo>
                  <a:lnTo>
                    <a:pt x="13772" y="7669"/>
                  </a:lnTo>
                  <a:lnTo>
                    <a:pt x="13736" y="7654"/>
                  </a:lnTo>
                  <a:lnTo>
                    <a:pt x="13638" y="7654"/>
                  </a:lnTo>
                  <a:lnTo>
                    <a:pt x="13600" y="7669"/>
                  </a:lnTo>
                  <a:lnTo>
                    <a:pt x="13552" y="7701"/>
                  </a:lnTo>
                  <a:lnTo>
                    <a:pt x="13515" y="7733"/>
                  </a:lnTo>
                  <a:lnTo>
                    <a:pt x="13466" y="7827"/>
                  </a:lnTo>
                  <a:lnTo>
                    <a:pt x="13454" y="7891"/>
                  </a:lnTo>
                  <a:lnTo>
                    <a:pt x="13454" y="8001"/>
                  </a:lnTo>
                  <a:lnTo>
                    <a:pt x="13466" y="8048"/>
                  </a:lnTo>
                  <a:lnTo>
                    <a:pt x="11350" y="9630"/>
                  </a:lnTo>
                  <a:lnTo>
                    <a:pt x="11313" y="9566"/>
                  </a:lnTo>
                  <a:lnTo>
                    <a:pt x="11265" y="9519"/>
                  </a:lnTo>
                  <a:lnTo>
                    <a:pt x="11204" y="9488"/>
                  </a:lnTo>
                  <a:lnTo>
                    <a:pt x="11069" y="9488"/>
                  </a:lnTo>
                  <a:lnTo>
                    <a:pt x="11020" y="9519"/>
                  </a:lnTo>
                  <a:lnTo>
                    <a:pt x="10959" y="9566"/>
                  </a:lnTo>
                  <a:lnTo>
                    <a:pt x="10922" y="9630"/>
                  </a:lnTo>
                  <a:lnTo>
                    <a:pt x="8819" y="8065"/>
                  </a:lnTo>
                  <a:lnTo>
                    <a:pt x="8831" y="8001"/>
                  </a:lnTo>
                  <a:lnTo>
                    <a:pt x="8831" y="7891"/>
                  </a:lnTo>
                  <a:lnTo>
                    <a:pt x="8819" y="7844"/>
                  </a:lnTo>
                  <a:lnTo>
                    <a:pt x="8794" y="7780"/>
                  </a:lnTo>
                  <a:lnTo>
                    <a:pt x="8733" y="7701"/>
                  </a:lnTo>
                  <a:lnTo>
                    <a:pt x="8696" y="7669"/>
                  </a:lnTo>
                  <a:lnTo>
                    <a:pt x="8660" y="7654"/>
                  </a:lnTo>
                  <a:lnTo>
                    <a:pt x="8610" y="7638"/>
                  </a:lnTo>
                  <a:lnTo>
                    <a:pt x="8610" y="4459"/>
                  </a:lnTo>
                  <a:lnTo>
                    <a:pt x="8660" y="4444"/>
                  </a:lnTo>
                  <a:lnTo>
                    <a:pt x="8708" y="4427"/>
                  </a:lnTo>
                  <a:lnTo>
                    <a:pt x="8745" y="4397"/>
                  </a:lnTo>
                  <a:lnTo>
                    <a:pt x="8782" y="4349"/>
                  </a:lnTo>
                  <a:lnTo>
                    <a:pt x="8819" y="4301"/>
                  </a:lnTo>
                  <a:lnTo>
                    <a:pt x="8843" y="4254"/>
                  </a:lnTo>
                  <a:lnTo>
                    <a:pt x="8855" y="4191"/>
                  </a:lnTo>
                  <a:lnTo>
                    <a:pt x="8855" y="4048"/>
                  </a:lnTo>
                  <a:lnTo>
                    <a:pt x="8831" y="3985"/>
                  </a:lnTo>
                  <a:lnTo>
                    <a:pt x="8806" y="3921"/>
                  </a:lnTo>
                  <a:lnTo>
                    <a:pt x="8782" y="3874"/>
                  </a:lnTo>
                  <a:lnTo>
                    <a:pt x="8733" y="3827"/>
                  </a:lnTo>
                  <a:lnTo>
                    <a:pt x="8696" y="3795"/>
                  </a:lnTo>
                  <a:lnTo>
                    <a:pt x="8647" y="3780"/>
                  </a:lnTo>
                  <a:lnTo>
                    <a:pt x="8525" y="3780"/>
                  </a:lnTo>
                  <a:lnTo>
                    <a:pt x="8464" y="3812"/>
                  </a:lnTo>
                  <a:lnTo>
                    <a:pt x="8415" y="3859"/>
                  </a:lnTo>
                  <a:lnTo>
                    <a:pt x="8366" y="3921"/>
                  </a:lnTo>
                  <a:lnTo>
                    <a:pt x="6287" y="2356"/>
                  </a:lnTo>
                  <a:lnTo>
                    <a:pt x="6299" y="2309"/>
                  </a:lnTo>
                  <a:lnTo>
                    <a:pt x="6299" y="2182"/>
                  </a:lnTo>
                  <a:lnTo>
                    <a:pt x="6275" y="2120"/>
                  </a:lnTo>
                  <a:lnTo>
                    <a:pt x="6262" y="2073"/>
                  </a:lnTo>
                  <a:lnTo>
                    <a:pt x="6225" y="2024"/>
                  </a:lnTo>
                  <a:lnTo>
                    <a:pt x="6201" y="1977"/>
                  </a:lnTo>
                  <a:lnTo>
                    <a:pt x="6152" y="1946"/>
                  </a:lnTo>
                  <a:lnTo>
                    <a:pt x="6116" y="1929"/>
                  </a:lnTo>
                  <a:lnTo>
                    <a:pt x="6066" y="1914"/>
                  </a:lnTo>
                  <a:lnTo>
                    <a:pt x="6066" y="0"/>
                  </a:lnTo>
                  <a:lnTo>
                    <a:pt x="6018" y="0"/>
                  </a:lnTo>
                  <a:lnTo>
                    <a:pt x="6018" y="1914"/>
                  </a:lnTo>
                  <a:lnTo>
                    <a:pt x="5969" y="1929"/>
                  </a:lnTo>
                  <a:lnTo>
                    <a:pt x="5932" y="1946"/>
                  </a:lnTo>
                  <a:lnTo>
                    <a:pt x="5884" y="1977"/>
                  </a:lnTo>
                  <a:lnTo>
                    <a:pt x="5846" y="2024"/>
                  </a:lnTo>
                  <a:lnTo>
                    <a:pt x="5822" y="2073"/>
                  </a:lnTo>
                  <a:lnTo>
                    <a:pt x="5798" y="2120"/>
                  </a:lnTo>
                  <a:lnTo>
                    <a:pt x="5786" y="2182"/>
                  </a:lnTo>
                  <a:lnTo>
                    <a:pt x="5786" y="2309"/>
                  </a:lnTo>
                  <a:lnTo>
                    <a:pt x="5798" y="2356"/>
                  </a:lnTo>
                  <a:lnTo>
                    <a:pt x="3670" y="3953"/>
                  </a:lnTo>
                  <a:lnTo>
                    <a:pt x="3632" y="3906"/>
                  </a:lnTo>
                  <a:lnTo>
                    <a:pt x="3596" y="3859"/>
                  </a:lnTo>
                  <a:lnTo>
                    <a:pt x="3547" y="3843"/>
                  </a:lnTo>
                  <a:lnTo>
                    <a:pt x="3498" y="3827"/>
                  </a:lnTo>
                  <a:lnTo>
                    <a:pt x="3436" y="3843"/>
                  </a:lnTo>
                  <a:lnTo>
                    <a:pt x="3388" y="3859"/>
                  </a:lnTo>
                  <a:lnTo>
                    <a:pt x="3315" y="3953"/>
                  </a:lnTo>
                  <a:lnTo>
                    <a:pt x="1126" y="2326"/>
                  </a:lnTo>
                  <a:lnTo>
                    <a:pt x="1138" y="2246"/>
                  </a:lnTo>
                  <a:lnTo>
                    <a:pt x="1126" y="2150"/>
                  </a:lnTo>
                  <a:lnTo>
                    <a:pt x="1088" y="2073"/>
                  </a:lnTo>
                  <a:lnTo>
                    <a:pt x="1040" y="2024"/>
                  </a:lnTo>
                  <a:lnTo>
                    <a:pt x="967" y="1993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2" name="Google Shape;117;p7"/>
            <p:cNvSpPr/>
            <p:nvPr/>
          </p:nvSpPr>
          <p:spPr>
            <a:xfrm>
              <a:off x="0" y="1440728"/>
              <a:ext cx="1108403" cy="147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914" y="401"/>
                  </a:moveTo>
                  <a:lnTo>
                    <a:pt x="10975" y="2151"/>
                  </a:lnTo>
                  <a:lnTo>
                    <a:pt x="10928" y="2239"/>
                  </a:lnTo>
                  <a:lnTo>
                    <a:pt x="10928" y="2396"/>
                  </a:lnTo>
                  <a:lnTo>
                    <a:pt x="10951" y="2483"/>
                  </a:lnTo>
                  <a:lnTo>
                    <a:pt x="10998" y="2535"/>
                  </a:lnTo>
                  <a:lnTo>
                    <a:pt x="11067" y="2606"/>
                  </a:lnTo>
                  <a:lnTo>
                    <a:pt x="11137" y="2658"/>
                  </a:lnTo>
                  <a:lnTo>
                    <a:pt x="11230" y="2692"/>
                  </a:lnTo>
                  <a:lnTo>
                    <a:pt x="11322" y="2711"/>
                  </a:lnTo>
                  <a:lnTo>
                    <a:pt x="11416" y="2728"/>
                  </a:lnTo>
                  <a:lnTo>
                    <a:pt x="11416" y="6173"/>
                  </a:lnTo>
                  <a:lnTo>
                    <a:pt x="11322" y="6190"/>
                  </a:lnTo>
                  <a:lnTo>
                    <a:pt x="11230" y="6209"/>
                  </a:lnTo>
                  <a:lnTo>
                    <a:pt x="11137" y="6244"/>
                  </a:lnTo>
                  <a:lnTo>
                    <a:pt x="11067" y="6296"/>
                  </a:lnTo>
                  <a:lnTo>
                    <a:pt x="11020" y="6349"/>
                  </a:lnTo>
                  <a:lnTo>
                    <a:pt x="10975" y="6418"/>
                  </a:lnTo>
                  <a:lnTo>
                    <a:pt x="10951" y="6489"/>
                  </a:lnTo>
                  <a:lnTo>
                    <a:pt x="10928" y="6558"/>
                  </a:lnTo>
                  <a:lnTo>
                    <a:pt x="10951" y="6645"/>
                  </a:lnTo>
                  <a:lnTo>
                    <a:pt x="10975" y="6716"/>
                  </a:lnTo>
                  <a:lnTo>
                    <a:pt x="7053" y="8412"/>
                  </a:lnTo>
                  <a:lnTo>
                    <a:pt x="6961" y="8343"/>
                  </a:lnTo>
                  <a:lnTo>
                    <a:pt x="6868" y="8291"/>
                  </a:lnTo>
                  <a:lnTo>
                    <a:pt x="6751" y="8255"/>
                  </a:lnTo>
                  <a:lnTo>
                    <a:pt x="6496" y="8255"/>
                  </a:lnTo>
                  <a:lnTo>
                    <a:pt x="6380" y="8291"/>
                  </a:lnTo>
                  <a:lnTo>
                    <a:pt x="6288" y="8343"/>
                  </a:lnTo>
                  <a:lnTo>
                    <a:pt x="6194" y="8412"/>
                  </a:lnTo>
                  <a:lnTo>
                    <a:pt x="2274" y="6698"/>
                  </a:lnTo>
                  <a:lnTo>
                    <a:pt x="2297" y="6645"/>
                  </a:lnTo>
                  <a:lnTo>
                    <a:pt x="2297" y="6489"/>
                  </a:lnTo>
                  <a:lnTo>
                    <a:pt x="2274" y="6418"/>
                  </a:lnTo>
                  <a:lnTo>
                    <a:pt x="2227" y="6366"/>
                  </a:lnTo>
                  <a:lnTo>
                    <a:pt x="2089" y="6261"/>
                  </a:lnTo>
                  <a:lnTo>
                    <a:pt x="2019" y="6226"/>
                  </a:lnTo>
                  <a:lnTo>
                    <a:pt x="1925" y="6190"/>
                  </a:lnTo>
                  <a:lnTo>
                    <a:pt x="1834" y="6190"/>
                  </a:lnTo>
                  <a:lnTo>
                    <a:pt x="1834" y="2675"/>
                  </a:lnTo>
                  <a:lnTo>
                    <a:pt x="1925" y="2658"/>
                  </a:lnTo>
                  <a:lnTo>
                    <a:pt x="1995" y="2640"/>
                  </a:lnTo>
                  <a:lnTo>
                    <a:pt x="2064" y="2606"/>
                  </a:lnTo>
                  <a:lnTo>
                    <a:pt x="2136" y="2571"/>
                  </a:lnTo>
                  <a:lnTo>
                    <a:pt x="2180" y="2519"/>
                  </a:lnTo>
                  <a:lnTo>
                    <a:pt x="2227" y="2448"/>
                  </a:lnTo>
                  <a:lnTo>
                    <a:pt x="2250" y="2396"/>
                  </a:lnTo>
                  <a:lnTo>
                    <a:pt x="2250" y="2256"/>
                  </a:lnTo>
                  <a:lnTo>
                    <a:pt x="2227" y="2186"/>
                  </a:lnTo>
                  <a:lnTo>
                    <a:pt x="6333" y="401"/>
                  </a:lnTo>
                  <a:lnTo>
                    <a:pt x="6380" y="454"/>
                  </a:lnTo>
                  <a:lnTo>
                    <a:pt x="6449" y="489"/>
                  </a:lnTo>
                  <a:lnTo>
                    <a:pt x="6543" y="506"/>
                  </a:lnTo>
                  <a:lnTo>
                    <a:pt x="6635" y="524"/>
                  </a:lnTo>
                  <a:lnTo>
                    <a:pt x="6704" y="506"/>
                  </a:lnTo>
                  <a:lnTo>
                    <a:pt x="6798" y="489"/>
                  </a:lnTo>
                  <a:lnTo>
                    <a:pt x="6868" y="454"/>
                  </a:lnTo>
                  <a:lnTo>
                    <a:pt x="6914" y="401"/>
                  </a:lnTo>
                  <a:close/>
                  <a:moveTo>
                    <a:pt x="7031" y="13065"/>
                  </a:moveTo>
                  <a:lnTo>
                    <a:pt x="11090" y="14848"/>
                  </a:lnTo>
                  <a:lnTo>
                    <a:pt x="11067" y="14901"/>
                  </a:lnTo>
                  <a:lnTo>
                    <a:pt x="11067" y="14955"/>
                  </a:lnTo>
                  <a:lnTo>
                    <a:pt x="11090" y="15059"/>
                  </a:lnTo>
                  <a:lnTo>
                    <a:pt x="11161" y="15147"/>
                  </a:lnTo>
                  <a:lnTo>
                    <a:pt x="11275" y="15216"/>
                  </a:lnTo>
                  <a:lnTo>
                    <a:pt x="11416" y="15234"/>
                  </a:lnTo>
                  <a:lnTo>
                    <a:pt x="11416" y="18819"/>
                  </a:lnTo>
                  <a:lnTo>
                    <a:pt x="11322" y="18837"/>
                  </a:lnTo>
                  <a:lnTo>
                    <a:pt x="11230" y="18854"/>
                  </a:lnTo>
                  <a:lnTo>
                    <a:pt x="11161" y="18889"/>
                  </a:lnTo>
                  <a:lnTo>
                    <a:pt x="11090" y="18942"/>
                  </a:lnTo>
                  <a:lnTo>
                    <a:pt x="11045" y="18994"/>
                  </a:lnTo>
                  <a:lnTo>
                    <a:pt x="10998" y="19046"/>
                  </a:lnTo>
                  <a:lnTo>
                    <a:pt x="10975" y="19117"/>
                  </a:lnTo>
                  <a:lnTo>
                    <a:pt x="10975" y="19257"/>
                  </a:lnTo>
                  <a:lnTo>
                    <a:pt x="10998" y="19326"/>
                  </a:lnTo>
                  <a:lnTo>
                    <a:pt x="6984" y="21076"/>
                  </a:lnTo>
                  <a:lnTo>
                    <a:pt x="6914" y="21005"/>
                  </a:lnTo>
                  <a:lnTo>
                    <a:pt x="6845" y="20971"/>
                  </a:lnTo>
                  <a:lnTo>
                    <a:pt x="6729" y="20936"/>
                  </a:lnTo>
                  <a:lnTo>
                    <a:pt x="6635" y="20919"/>
                  </a:lnTo>
                  <a:lnTo>
                    <a:pt x="6519" y="20936"/>
                  </a:lnTo>
                  <a:lnTo>
                    <a:pt x="6427" y="20971"/>
                  </a:lnTo>
                  <a:lnTo>
                    <a:pt x="6333" y="21005"/>
                  </a:lnTo>
                  <a:lnTo>
                    <a:pt x="6264" y="21076"/>
                  </a:lnTo>
                  <a:lnTo>
                    <a:pt x="2158" y="19292"/>
                  </a:lnTo>
                  <a:lnTo>
                    <a:pt x="2180" y="19186"/>
                  </a:lnTo>
                  <a:lnTo>
                    <a:pt x="2180" y="19134"/>
                  </a:lnTo>
                  <a:lnTo>
                    <a:pt x="2158" y="19081"/>
                  </a:lnTo>
                  <a:lnTo>
                    <a:pt x="2089" y="18994"/>
                  </a:lnTo>
                  <a:lnTo>
                    <a:pt x="1972" y="18925"/>
                  </a:lnTo>
                  <a:lnTo>
                    <a:pt x="1834" y="18889"/>
                  </a:lnTo>
                  <a:lnTo>
                    <a:pt x="1834" y="15339"/>
                  </a:lnTo>
                  <a:lnTo>
                    <a:pt x="1925" y="15321"/>
                  </a:lnTo>
                  <a:lnTo>
                    <a:pt x="2019" y="15287"/>
                  </a:lnTo>
                  <a:lnTo>
                    <a:pt x="2158" y="15216"/>
                  </a:lnTo>
                  <a:lnTo>
                    <a:pt x="2227" y="15164"/>
                  </a:lnTo>
                  <a:lnTo>
                    <a:pt x="2274" y="15094"/>
                  </a:lnTo>
                  <a:lnTo>
                    <a:pt x="2297" y="15024"/>
                  </a:lnTo>
                  <a:lnTo>
                    <a:pt x="2297" y="14867"/>
                  </a:lnTo>
                  <a:lnTo>
                    <a:pt x="2250" y="14796"/>
                  </a:lnTo>
                  <a:lnTo>
                    <a:pt x="6219" y="13065"/>
                  </a:lnTo>
                  <a:lnTo>
                    <a:pt x="6288" y="13134"/>
                  </a:lnTo>
                  <a:lnTo>
                    <a:pt x="6380" y="13205"/>
                  </a:lnTo>
                  <a:lnTo>
                    <a:pt x="6496" y="13240"/>
                  </a:lnTo>
                  <a:lnTo>
                    <a:pt x="6635" y="13240"/>
                  </a:lnTo>
                  <a:lnTo>
                    <a:pt x="6751" y="13222"/>
                  </a:lnTo>
                  <a:lnTo>
                    <a:pt x="6868" y="13205"/>
                  </a:lnTo>
                  <a:lnTo>
                    <a:pt x="6961" y="13134"/>
                  </a:lnTo>
                  <a:lnTo>
                    <a:pt x="7031" y="13065"/>
                  </a:lnTo>
                  <a:close/>
                  <a:moveTo>
                    <a:pt x="16729" y="13082"/>
                  </a:moveTo>
                  <a:lnTo>
                    <a:pt x="20719" y="14815"/>
                  </a:lnTo>
                  <a:lnTo>
                    <a:pt x="20696" y="14884"/>
                  </a:lnTo>
                  <a:lnTo>
                    <a:pt x="20696" y="15007"/>
                  </a:lnTo>
                  <a:lnTo>
                    <a:pt x="20719" y="15076"/>
                  </a:lnTo>
                  <a:lnTo>
                    <a:pt x="20743" y="15128"/>
                  </a:lnTo>
                  <a:lnTo>
                    <a:pt x="20813" y="15181"/>
                  </a:lnTo>
                  <a:lnTo>
                    <a:pt x="20858" y="15216"/>
                  </a:lnTo>
                  <a:lnTo>
                    <a:pt x="20929" y="15251"/>
                  </a:lnTo>
                  <a:lnTo>
                    <a:pt x="20998" y="15268"/>
                  </a:lnTo>
                  <a:lnTo>
                    <a:pt x="21090" y="15287"/>
                  </a:lnTo>
                  <a:lnTo>
                    <a:pt x="21090" y="18837"/>
                  </a:lnTo>
                  <a:lnTo>
                    <a:pt x="20998" y="18854"/>
                  </a:lnTo>
                  <a:lnTo>
                    <a:pt x="20929" y="18872"/>
                  </a:lnTo>
                  <a:lnTo>
                    <a:pt x="20858" y="18906"/>
                  </a:lnTo>
                  <a:lnTo>
                    <a:pt x="20788" y="18958"/>
                  </a:lnTo>
                  <a:lnTo>
                    <a:pt x="20743" y="19012"/>
                  </a:lnTo>
                  <a:lnTo>
                    <a:pt x="20696" y="19065"/>
                  </a:lnTo>
                  <a:lnTo>
                    <a:pt x="20672" y="19117"/>
                  </a:lnTo>
                  <a:lnTo>
                    <a:pt x="20672" y="19257"/>
                  </a:lnTo>
                  <a:lnTo>
                    <a:pt x="20696" y="19309"/>
                  </a:lnTo>
                  <a:lnTo>
                    <a:pt x="16613" y="21093"/>
                  </a:lnTo>
                  <a:lnTo>
                    <a:pt x="16544" y="21040"/>
                  </a:lnTo>
                  <a:lnTo>
                    <a:pt x="16474" y="21005"/>
                  </a:lnTo>
                  <a:lnTo>
                    <a:pt x="16381" y="20988"/>
                  </a:lnTo>
                  <a:lnTo>
                    <a:pt x="16289" y="20971"/>
                  </a:lnTo>
                  <a:lnTo>
                    <a:pt x="16195" y="20988"/>
                  </a:lnTo>
                  <a:lnTo>
                    <a:pt x="16126" y="21005"/>
                  </a:lnTo>
                  <a:lnTo>
                    <a:pt x="16032" y="21040"/>
                  </a:lnTo>
                  <a:lnTo>
                    <a:pt x="15987" y="21093"/>
                  </a:lnTo>
                  <a:lnTo>
                    <a:pt x="11903" y="19326"/>
                  </a:lnTo>
                  <a:lnTo>
                    <a:pt x="11948" y="19257"/>
                  </a:lnTo>
                  <a:lnTo>
                    <a:pt x="11948" y="19117"/>
                  </a:lnTo>
                  <a:lnTo>
                    <a:pt x="11903" y="19046"/>
                  </a:lnTo>
                  <a:lnTo>
                    <a:pt x="11879" y="18994"/>
                  </a:lnTo>
                  <a:lnTo>
                    <a:pt x="11763" y="18906"/>
                  </a:lnTo>
                  <a:lnTo>
                    <a:pt x="11671" y="18872"/>
                  </a:lnTo>
                  <a:lnTo>
                    <a:pt x="11602" y="18837"/>
                  </a:lnTo>
                  <a:lnTo>
                    <a:pt x="11508" y="18819"/>
                  </a:lnTo>
                  <a:lnTo>
                    <a:pt x="11508" y="15234"/>
                  </a:lnTo>
                  <a:lnTo>
                    <a:pt x="11646" y="15216"/>
                  </a:lnTo>
                  <a:lnTo>
                    <a:pt x="11740" y="15147"/>
                  </a:lnTo>
                  <a:lnTo>
                    <a:pt x="11832" y="15059"/>
                  </a:lnTo>
                  <a:lnTo>
                    <a:pt x="11857" y="14955"/>
                  </a:lnTo>
                  <a:lnTo>
                    <a:pt x="11832" y="14901"/>
                  </a:lnTo>
                  <a:lnTo>
                    <a:pt x="11810" y="14848"/>
                  </a:lnTo>
                  <a:lnTo>
                    <a:pt x="15846" y="13082"/>
                  </a:lnTo>
                  <a:lnTo>
                    <a:pt x="16032" y="13222"/>
                  </a:lnTo>
                  <a:lnTo>
                    <a:pt x="16172" y="13257"/>
                  </a:lnTo>
                  <a:lnTo>
                    <a:pt x="16289" y="13274"/>
                  </a:lnTo>
                  <a:lnTo>
                    <a:pt x="16427" y="13257"/>
                  </a:lnTo>
                  <a:lnTo>
                    <a:pt x="16544" y="13222"/>
                  </a:lnTo>
                  <a:lnTo>
                    <a:pt x="16660" y="13153"/>
                  </a:lnTo>
                  <a:lnTo>
                    <a:pt x="16729" y="13082"/>
                  </a:lnTo>
                  <a:close/>
                  <a:moveTo>
                    <a:pt x="6566" y="0"/>
                  </a:moveTo>
                  <a:lnTo>
                    <a:pt x="6496" y="17"/>
                  </a:lnTo>
                  <a:lnTo>
                    <a:pt x="6380" y="69"/>
                  </a:lnTo>
                  <a:lnTo>
                    <a:pt x="6311" y="157"/>
                  </a:lnTo>
                  <a:lnTo>
                    <a:pt x="6288" y="209"/>
                  </a:lnTo>
                  <a:lnTo>
                    <a:pt x="6288" y="332"/>
                  </a:lnTo>
                  <a:lnTo>
                    <a:pt x="2180" y="2133"/>
                  </a:lnTo>
                  <a:lnTo>
                    <a:pt x="2111" y="2063"/>
                  </a:lnTo>
                  <a:lnTo>
                    <a:pt x="2019" y="2011"/>
                  </a:lnTo>
                  <a:lnTo>
                    <a:pt x="1903" y="1976"/>
                  </a:lnTo>
                  <a:lnTo>
                    <a:pt x="1670" y="1976"/>
                  </a:lnTo>
                  <a:lnTo>
                    <a:pt x="1579" y="2011"/>
                  </a:lnTo>
                  <a:lnTo>
                    <a:pt x="1485" y="2063"/>
                  </a:lnTo>
                  <a:lnTo>
                    <a:pt x="1416" y="2116"/>
                  </a:lnTo>
                  <a:lnTo>
                    <a:pt x="0" y="1504"/>
                  </a:lnTo>
                  <a:lnTo>
                    <a:pt x="0" y="1591"/>
                  </a:lnTo>
                  <a:lnTo>
                    <a:pt x="1369" y="2186"/>
                  </a:lnTo>
                  <a:lnTo>
                    <a:pt x="1322" y="2256"/>
                  </a:lnTo>
                  <a:lnTo>
                    <a:pt x="1322" y="2396"/>
                  </a:lnTo>
                  <a:lnTo>
                    <a:pt x="1346" y="2448"/>
                  </a:lnTo>
                  <a:lnTo>
                    <a:pt x="1393" y="2519"/>
                  </a:lnTo>
                  <a:lnTo>
                    <a:pt x="1438" y="2571"/>
                  </a:lnTo>
                  <a:lnTo>
                    <a:pt x="1507" y="2606"/>
                  </a:lnTo>
                  <a:lnTo>
                    <a:pt x="1579" y="2640"/>
                  </a:lnTo>
                  <a:lnTo>
                    <a:pt x="1670" y="2658"/>
                  </a:lnTo>
                  <a:lnTo>
                    <a:pt x="1740" y="2675"/>
                  </a:lnTo>
                  <a:lnTo>
                    <a:pt x="1740" y="6190"/>
                  </a:lnTo>
                  <a:lnTo>
                    <a:pt x="1648" y="6190"/>
                  </a:lnTo>
                  <a:lnTo>
                    <a:pt x="1554" y="6226"/>
                  </a:lnTo>
                  <a:lnTo>
                    <a:pt x="1485" y="6261"/>
                  </a:lnTo>
                  <a:lnTo>
                    <a:pt x="1416" y="6313"/>
                  </a:lnTo>
                  <a:lnTo>
                    <a:pt x="1322" y="6418"/>
                  </a:lnTo>
                  <a:lnTo>
                    <a:pt x="1299" y="6489"/>
                  </a:lnTo>
                  <a:lnTo>
                    <a:pt x="1277" y="6558"/>
                  </a:lnTo>
                  <a:lnTo>
                    <a:pt x="1299" y="6645"/>
                  </a:lnTo>
                  <a:lnTo>
                    <a:pt x="1322" y="6716"/>
                  </a:lnTo>
                  <a:lnTo>
                    <a:pt x="0" y="7276"/>
                  </a:lnTo>
                  <a:lnTo>
                    <a:pt x="0" y="7363"/>
                  </a:lnTo>
                  <a:lnTo>
                    <a:pt x="1369" y="6768"/>
                  </a:lnTo>
                  <a:lnTo>
                    <a:pt x="1438" y="6838"/>
                  </a:lnTo>
                  <a:lnTo>
                    <a:pt x="1532" y="6908"/>
                  </a:lnTo>
                  <a:lnTo>
                    <a:pt x="1670" y="6944"/>
                  </a:lnTo>
                  <a:lnTo>
                    <a:pt x="1925" y="6944"/>
                  </a:lnTo>
                  <a:lnTo>
                    <a:pt x="2042" y="6908"/>
                  </a:lnTo>
                  <a:lnTo>
                    <a:pt x="2227" y="6768"/>
                  </a:lnTo>
                  <a:lnTo>
                    <a:pt x="6148" y="8483"/>
                  </a:lnTo>
                  <a:lnTo>
                    <a:pt x="6125" y="8552"/>
                  </a:lnTo>
                  <a:lnTo>
                    <a:pt x="6103" y="8640"/>
                  </a:lnTo>
                  <a:lnTo>
                    <a:pt x="6125" y="8710"/>
                  </a:lnTo>
                  <a:lnTo>
                    <a:pt x="6148" y="8780"/>
                  </a:lnTo>
                  <a:lnTo>
                    <a:pt x="6194" y="8850"/>
                  </a:lnTo>
                  <a:lnTo>
                    <a:pt x="6241" y="8903"/>
                  </a:lnTo>
                  <a:lnTo>
                    <a:pt x="6311" y="8955"/>
                  </a:lnTo>
                  <a:lnTo>
                    <a:pt x="6405" y="8990"/>
                  </a:lnTo>
                  <a:lnTo>
                    <a:pt x="6474" y="9007"/>
                  </a:lnTo>
                  <a:lnTo>
                    <a:pt x="6590" y="9024"/>
                  </a:lnTo>
                  <a:lnTo>
                    <a:pt x="6590" y="12522"/>
                  </a:lnTo>
                  <a:lnTo>
                    <a:pt x="6496" y="12541"/>
                  </a:lnTo>
                  <a:lnTo>
                    <a:pt x="6405" y="12557"/>
                  </a:lnTo>
                  <a:lnTo>
                    <a:pt x="6333" y="12593"/>
                  </a:lnTo>
                  <a:lnTo>
                    <a:pt x="6264" y="12628"/>
                  </a:lnTo>
                  <a:lnTo>
                    <a:pt x="6219" y="12680"/>
                  </a:lnTo>
                  <a:lnTo>
                    <a:pt x="6172" y="12750"/>
                  </a:lnTo>
                  <a:lnTo>
                    <a:pt x="6148" y="12802"/>
                  </a:lnTo>
                  <a:lnTo>
                    <a:pt x="6148" y="12942"/>
                  </a:lnTo>
                  <a:lnTo>
                    <a:pt x="6172" y="13013"/>
                  </a:lnTo>
                  <a:lnTo>
                    <a:pt x="2205" y="14727"/>
                  </a:lnTo>
                  <a:lnTo>
                    <a:pt x="2136" y="14656"/>
                  </a:lnTo>
                  <a:lnTo>
                    <a:pt x="2042" y="14604"/>
                  </a:lnTo>
                  <a:lnTo>
                    <a:pt x="1925" y="14569"/>
                  </a:lnTo>
                  <a:lnTo>
                    <a:pt x="1670" y="14569"/>
                  </a:lnTo>
                  <a:lnTo>
                    <a:pt x="1554" y="14604"/>
                  </a:lnTo>
                  <a:lnTo>
                    <a:pt x="1438" y="14656"/>
                  </a:lnTo>
                  <a:lnTo>
                    <a:pt x="1369" y="14727"/>
                  </a:lnTo>
                  <a:lnTo>
                    <a:pt x="0" y="14132"/>
                  </a:lnTo>
                  <a:lnTo>
                    <a:pt x="0" y="14220"/>
                  </a:lnTo>
                  <a:lnTo>
                    <a:pt x="1322" y="14796"/>
                  </a:lnTo>
                  <a:lnTo>
                    <a:pt x="1299" y="14867"/>
                  </a:lnTo>
                  <a:lnTo>
                    <a:pt x="1277" y="14955"/>
                  </a:lnTo>
                  <a:lnTo>
                    <a:pt x="1299" y="15024"/>
                  </a:lnTo>
                  <a:lnTo>
                    <a:pt x="1322" y="15094"/>
                  </a:lnTo>
                  <a:lnTo>
                    <a:pt x="1369" y="15164"/>
                  </a:lnTo>
                  <a:lnTo>
                    <a:pt x="1416" y="15216"/>
                  </a:lnTo>
                  <a:lnTo>
                    <a:pt x="1485" y="15251"/>
                  </a:lnTo>
                  <a:lnTo>
                    <a:pt x="1554" y="15304"/>
                  </a:lnTo>
                  <a:lnTo>
                    <a:pt x="1648" y="15321"/>
                  </a:lnTo>
                  <a:lnTo>
                    <a:pt x="1740" y="15339"/>
                  </a:lnTo>
                  <a:lnTo>
                    <a:pt x="1740" y="18889"/>
                  </a:lnTo>
                  <a:lnTo>
                    <a:pt x="1601" y="18925"/>
                  </a:lnTo>
                  <a:lnTo>
                    <a:pt x="1485" y="18994"/>
                  </a:lnTo>
                  <a:lnTo>
                    <a:pt x="1416" y="19081"/>
                  </a:lnTo>
                  <a:lnTo>
                    <a:pt x="1393" y="19134"/>
                  </a:lnTo>
                  <a:lnTo>
                    <a:pt x="1393" y="19186"/>
                  </a:lnTo>
                  <a:lnTo>
                    <a:pt x="1416" y="19292"/>
                  </a:lnTo>
                  <a:lnTo>
                    <a:pt x="0" y="19904"/>
                  </a:lnTo>
                  <a:lnTo>
                    <a:pt x="0" y="19992"/>
                  </a:lnTo>
                  <a:lnTo>
                    <a:pt x="1462" y="19361"/>
                  </a:lnTo>
                  <a:lnTo>
                    <a:pt x="1532" y="19414"/>
                  </a:lnTo>
                  <a:lnTo>
                    <a:pt x="1601" y="19449"/>
                  </a:lnTo>
                  <a:lnTo>
                    <a:pt x="1693" y="19484"/>
                  </a:lnTo>
                  <a:lnTo>
                    <a:pt x="1903" y="19484"/>
                  </a:lnTo>
                  <a:lnTo>
                    <a:pt x="1972" y="19449"/>
                  </a:lnTo>
                  <a:lnTo>
                    <a:pt x="2064" y="19414"/>
                  </a:lnTo>
                  <a:lnTo>
                    <a:pt x="2136" y="19344"/>
                  </a:lnTo>
                  <a:lnTo>
                    <a:pt x="6219" y="21128"/>
                  </a:lnTo>
                  <a:lnTo>
                    <a:pt x="6194" y="21199"/>
                  </a:lnTo>
                  <a:lnTo>
                    <a:pt x="6172" y="21268"/>
                  </a:lnTo>
                  <a:lnTo>
                    <a:pt x="6194" y="21339"/>
                  </a:lnTo>
                  <a:lnTo>
                    <a:pt x="6219" y="21391"/>
                  </a:lnTo>
                  <a:lnTo>
                    <a:pt x="6264" y="21460"/>
                  </a:lnTo>
                  <a:lnTo>
                    <a:pt x="6380" y="21548"/>
                  </a:lnTo>
                  <a:lnTo>
                    <a:pt x="6449" y="21583"/>
                  </a:lnTo>
                  <a:lnTo>
                    <a:pt x="6543" y="21600"/>
                  </a:lnTo>
                  <a:lnTo>
                    <a:pt x="6704" y="21600"/>
                  </a:lnTo>
                  <a:lnTo>
                    <a:pt x="6798" y="21583"/>
                  </a:lnTo>
                  <a:lnTo>
                    <a:pt x="6868" y="21548"/>
                  </a:lnTo>
                  <a:lnTo>
                    <a:pt x="6937" y="21495"/>
                  </a:lnTo>
                  <a:lnTo>
                    <a:pt x="7006" y="21460"/>
                  </a:lnTo>
                  <a:lnTo>
                    <a:pt x="7031" y="21391"/>
                  </a:lnTo>
                  <a:lnTo>
                    <a:pt x="7053" y="21339"/>
                  </a:lnTo>
                  <a:lnTo>
                    <a:pt x="7076" y="21268"/>
                  </a:lnTo>
                  <a:lnTo>
                    <a:pt x="7053" y="21199"/>
                  </a:lnTo>
                  <a:lnTo>
                    <a:pt x="7031" y="21128"/>
                  </a:lnTo>
                  <a:lnTo>
                    <a:pt x="11045" y="19397"/>
                  </a:lnTo>
                  <a:lnTo>
                    <a:pt x="11114" y="19466"/>
                  </a:lnTo>
                  <a:lnTo>
                    <a:pt x="11230" y="19520"/>
                  </a:lnTo>
                  <a:lnTo>
                    <a:pt x="11347" y="19553"/>
                  </a:lnTo>
                  <a:lnTo>
                    <a:pt x="11577" y="19553"/>
                  </a:lnTo>
                  <a:lnTo>
                    <a:pt x="11693" y="19520"/>
                  </a:lnTo>
                  <a:lnTo>
                    <a:pt x="11879" y="19380"/>
                  </a:lnTo>
                  <a:lnTo>
                    <a:pt x="15940" y="21163"/>
                  </a:lnTo>
                  <a:lnTo>
                    <a:pt x="15918" y="21216"/>
                  </a:lnTo>
                  <a:lnTo>
                    <a:pt x="15918" y="21320"/>
                  </a:lnTo>
                  <a:lnTo>
                    <a:pt x="15962" y="21425"/>
                  </a:lnTo>
                  <a:lnTo>
                    <a:pt x="16009" y="21479"/>
                  </a:lnTo>
                  <a:lnTo>
                    <a:pt x="16079" y="21512"/>
                  </a:lnTo>
                  <a:lnTo>
                    <a:pt x="16148" y="21531"/>
                  </a:lnTo>
                  <a:lnTo>
                    <a:pt x="16217" y="21548"/>
                  </a:lnTo>
                  <a:lnTo>
                    <a:pt x="16381" y="21548"/>
                  </a:lnTo>
                  <a:lnTo>
                    <a:pt x="16450" y="21531"/>
                  </a:lnTo>
                  <a:lnTo>
                    <a:pt x="16519" y="21512"/>
                  </a:lnTo>
                  <a:lnTo>
                    <a:pt x="16566" y="21479"/>
                  </a:lnTo>
                  <a:lnTo>
                    <a:pt x="16613" y="21425"/>
                  </a:lnTo>
                  <a:lnTo>
                    <a:pt x="16660" y="21372"/>
                  </a:lnTo>
                  <a:lnTo>
                    <a:pt x="16682" y="21320"/>
                  </a:lnTo>
                  <a:lnTo>
                    <a:pt x="16682" y="21216"/>
                  </a:lnTo>
                  <a:lnTo>
                    <a:pt x="16660" y="21163"/>
                  </a:lnTo>
                  <a:lnTo>
                    <a:pt x="20743" y="19380"/>
                  </a:lnTo>
                  <a:lnTo>
                    <a:pt x="20813" y="19449"/>
                  </a:lnTo>
                  <a:lnTo>
                    <a:pt x="20904" y="19501"/>
                  </a:lnTo>
                  <a:lnTo>
                    <a:pt x="20998" y="19537"/>
                  </a:lnTo>
                  <a:lnTo>
                    <a:pt x="21229" y="19537"/>
                  </a:lnTo>
                  <a:lnTo>
                    <a:pt x="21300" y="19520"/>
                  </a:lnTo>
                  <a:lnTo>
                    <a:pt x="21392" y="19484"/>
                  </a:lnTo>
                  <a:lnTo>
                    <a:pt x="21461" y="19432"/>
                  </a:lnTo>
                  <a:lnTo>
                    <a:pt x="21508" y="19380"/>
                  </a:lnTo>
                  <a:lnTo>
                    <a:pt x="21555" y="19326"/>
                  </a:lnTo>
                  <a:lnTo>
                    <a:pt x="21578" y="19257"/>
                  </a:lnTo>
                  <a:lnTo>
                    <a:pt x="21600" y="19186"/>
                  </a:lnTo>
                  <a:lnTo>
                    <a:pt x="21578" y="19117"/>
                  </a:lnTo>
                  <a:lnTo>
                    <a:pt x="21555" y="19065"/>
                  </a:lnTo>
                  <a:lnTo>
                    <a:pt x="21531" y="19012"/>
                  </a:lnTo>
                  <a:lnTo>
                    <a:pt x="21461" y="18958"/>
                  </a:lnTo>
                  <a:lnTo>
                    <a:pt x="21414" y="18906"/>
                  </a:lnTo>
                  <a:lnTo>
                    <a:pt x="21345" y="18889"/>
                  </a:lnTo>
                  <a:lnTo>
                    <a:pt x="21253" y="18854"/>
                  </a:lnTo>
                  <a:lnTo>
                    <a:pt x="21184" y="18837"/>
                  </a:lnTo>
                  <a:lnTo>
                    <a:pt x="21184" y="15287"/>
                  </a:lnTo>
                  <a:lnTo>
                    <a:pt x="21253" y="15268"/>
                  </a:lnTo>
                  <a:lnTo>
                    <a:pt x="21323" y="15251"/>
                  </a:lnTo>
                  <a:lnTo>
                    <a:pt x="21392" y="15216"/>
                  </a:lnTo>
                  <a:lnTo>
                    <a:pt x="21508" y="15128"/>
                  </a:lnTo>
                  <a:lnTo>
                    <a:pt x="21531" y="15076"/>
                  </a:lnTo>
                  <a:lnTo>
                    <a:pt x="21555" y="15007"/>
                  </a:lnTo>
                  <a:lnTo>
                    <a:pt x="21578" y="14955"/>
                  </a:lnTo>
                  <a:lnTo>
                    <a:pt x="21555" y="14884"/>
                  </a:lnTo>
                  <a:lnTo>
                    <a:pt x="21531" y="14815"/>
                  </a:lnTo>
                  <a:lnTo>
                    <a:pt x="21486" y="14761"/>
                  </a:lnTo>
                  <a:lnTo>
                    <a:pt x="21439" y="14709"/>
                  </a:lnTo>
                  <a:lnTo>
                    <a:pt x="21370" y="14675"/>
                  </a:lnTo>
                  <a:lnTo>
                    <a:pt x="21300" y="14639"/>
                  </a:lnTo>
                  <a:lnTo>
                    <a:pt x="21206" y="14621"/>
                  </a:lnTo>
                  <a:lnTo>
                    <a:pt x="21021" y="14621"/>
                  </a:lnTo>
                  <a:lnTo>
                    <a:pt x="20929" y="14656"/>
                  </a:lnTo>
                  <a:lnTo>
                    <a:pt x="20835" y="14709"/>
                  </a:lnTo>
                  <a:lnTo>
                    <a:pt x="20766" y="14761"/>
                  </a:lnTo>
                  <a:lnTo>
                    <a:pt x="16774" y="13029"/>
                  </a:lnTo>
                  <a:lnTo>
                    <a:pt x="16799" y="12960"/>
                  </a:lnTo>
                  <a:lnTo>
                    <a:pt x="16799" y="12802"/>
                  </a:lnTo>
                  <a:lnTo>
                    <a:pt x="16774" y="12733"/>
                  </a:lnTo>
                  <a:lnTo>
                    <a:pt x="16729" y="12662"/>
                  </a:lnTo>
                  <a:lnTo>
                    <a:pt x="16660" y="12610"/>
                  </a:lnTo>
                  <a:lnTo>
                    <a:pt x="16589" y="12557"/>
                  </a:lnTo>
                  <a:lnTo>
                    <a:pt x="16497" y="12522"/>
                  </a:lnTo>
                  <a:lnTo>
                    <a:pt x="16403" y="12505"/>
                  </a:lnTo>
                  <a:lnTo>
                    <a:pt x="16289" y="12488"/>
                  </a:lnTo>
                  <a:lnTo>
                    <a:pt x="16195" y="12505"/>
                  </a:lnTo>
                  <a:lnTo>
                    <a:pt x="16103" y="12522"/>
                  </a:lnTo>
                  <a:lnTo>
                    <a:pt x="16009" y="12557"/>
                  </a:lnTo>
                  <a:lnTo>
                    <a:pt x="15871" y="12662"/>
                  </a:lnTo>
                  <a:lnTo>
                    <a:pt x="15824" y="12733"/>
                  </a:lnTo>
                  <a:lnTo>
                    <a:pt x="15777" y="12802"/>
                  </a:lnTo>
                  <a:lnTo>
                    <a:pt x="15777" y="12960"/>
                  </a:lnTo>
                  <a:lnTo>
                    <a:pt x="15824" y="13029"/>
                  </a:lnTo>
                  <a:lnTo>
                    <a:pt x="11787" y="14779"/>
                  </a:lnTo>
                  <a:lnTo>
                    <a:pt x="11718" y="14727"/>
                  </a:lnTo>
                  <a:lnTo>
                    <a:pt x="11646" y="14692"/>
                  </a:lnTo>
                  <a:lnTo>
                    <a:pt x="11555" y="14675"/>
                  </a:lnTo>
                  <a:lnTo>
                    <a:pt x="11461" y="14656"/>
                  </a:lnTo>
                  <a:lnTo>
                    <a:pt x="11369" y="14675"/>
                  </a:lnTo>
                  <a:lnTo>
                    <a:pt x="11275" y="14692"/>
                  </a:lnTo>
                  <a:lnTo>
                    <a:pt x="11206" y="14727"/>
                  </a:lnTo>
                  <a:lnTo>
                    <a:pt x="11137" y="14779"/>
                  </a:lnTo>
                  <a:lnTo>
                    <a:pt x="7076" y="13013"/>
                  </a:lnTo>
                  <a:lnTo>
                    <a:pt x="7100" y="12942"/>
                  </a:lnTo>
                  <a:lnTo>
                    <a:pt x="7100" y="12802"/>
                  </a:lnTo>
                  <a:lnTo>
                    <a:pt x="7076" y="12750"/>
                  </a:lnTo>
                  <a:lnTo>
                    <a:pt x="7031" y="12680"/>
                  </a:lnTo>
                  <a:lnTo>
                    <a:pt x="6984" y="12628"/>
                  </a:lnTo>
                  <a:lnTo>
                    <a:pt x="6845" y="12557"/>
                  </a:lnTo>
                  <a:lnTo>
                    <a:pt x="6751" y="12541"/>
                  </a:lnTo>
                  <a:lnTo>
                    <a:pt x="6682" y="12522"/>
                  </a:lnTo>
                  <a:lnTo>
                    <a:pt x="6682" y="9024"/>
                  </a:lnTo>
                  <a:lnTo>
                    <a:pt x="6776" y="9007"/>
                  </a:lnTo>
                  <a:lnTo>
                    <a:pt x="6868" y="8990"/>
                  </a:lnTo>
                  <a:lnTo>
                    <a:pt x="6937" y="8955"/>
                  </a:lnTo>
                  <a:lnTo>
                    <a:pt x="7006" y="8903"/>
                  </a:lnTo>
                  <a:lnTo>
                    <a:pt x="7053" y="8850"/>
                  </a:lnTo>
                  <a:lnTo>
                    <a:pt x="7100" y="8780"/>
                  </a:lnTo>
                  <a:lnTo>
                    <a:pt x="7122" y="8710"/>
                  </a:lnTo>
                  <a:lnTo>
                    <a:pt x="7147" y="8640"/>
                  </a:lnTo>
                  <a:lnTo>
                    <a:pt x="7122" y="8552"/>
                  </a:lnTo>
                  <a:lnTo>
                    <a:pt x="7100" y="8483"/>
                  </a:lnTo>
                  <a:lnTo>
                    <a:pt x="11020" y="6785"/>
                  </a:lnTo>
                  <a:lnTo>
                    <a:pt x="11090" y="6856"/>
                  </a:lnTo>
                  <a:lnTo>
                    <a:pt x="11206" y="6908"/>
                  </a:lnTo>
                  <a:lnTo>
                    <a:pt x="11322" y="6944"/>
                  </a:lnTo>
                  <a:lnTo>
                    <a:pt x="11461" y="6961"/>
                  </a:lnTo>
                  <a:lnTo>
                    <a:pt x="11555" y="6961"/>
                  </a:lnTo>
                  <a:lnTo>
                    <a:pt x="11671" y="6925"/>
                  </a:lnTo>
                  <a:lnTo>
                    <a:pt x="11763" y="6890"/>
                  </a:lnTo>
                  <a:lnTo>
                    <a:pt x="11832" y="6856"/>
                  </a:lnTo>
                  <a:lnTo>
                    <a:pt x="11903" y="6785"/>
                  </a:lnTo>
                  <a:lnTo>
                    <a:pt x="11948" y="6716"/>
                  </a:lnTo>
                  <a:lnTo>
                    <a:pt x="11973" y="6645"/>
                  </a:lnTo>
                  <a:lnTo>
                    <a:pt x="11995" y="6558"/>
                  </a:lnTo>
                  <a:lnTo>
                    <a:pt x="11973" y="6489"/>
                  </a:lnTo>
                  <a:lnTo>
                    <a:pt x="11948" y="6418"/>
                  </a:lnTo>
                  <a:lnTo>
                    <a:pt x="11903" y="6349"/>
                  </a:lnTo>
                  <a:lnTo>
                    <a:pt x="11857" y="6296"/>
                  </a:lnTo>
                  <a:lnTo>
                    <a:pt x="11787" y="6244"/>
                  </a:lnTo>
                  <a:lnTo>
                    <a:pt x="11693" y="6209"/>
                  </a:lnTo>
                  <a:lnTo>
                    <a:pt x="11602" y="6190"/>
                  </a:lnTo>
                  <a:lnTo>
                    <a:pt x="11508" y="6173"/>
                  </a:lnTo>
                  <a:lnTo>
                    <a:pt x="11508" y="2728"/>
                  </a:lnTo>
                  <a:lnTo>
                    <a:pt x="11602" y="2711"/>
                  </a:lnTo>
                  <a:lnTo>
                    <a:pt x="11693" y="2692"/>
                  </a:lnTo>
                  <a:lnTo>
                    <a:pt x="11787" y="2658"/>
                  </a:lnTo>
                  <a:lnTo>
                    <a:pt x="11857" y="2606"/>
                  </a:lnTo>
                  <a:lnTo>
                    <a:pt x="11926" y="2535"/>
                  </a:lnTo>
                  <a:lnTo>
                    <a:pt x="11948" y="2483"/>
                  </a:lnTo>
                  <a:lnTo>
                    <a:pt x="11995" y="2396"/>
                  </a:lnTo>
                  <a:lnTo>
                    <a:pt x="11995" y="2239"/>
                  </a:lnTo>
                  <a:lnTo>
                    <a:pt x="11948" y="2168"/>
                  </a:lnTo>
                  <a:lnTo>
                    <a:pt x="11903" y="2099"/>
                  </a:lnTo>
                  <a:lnTo>
                    <a:pt x="11832" y="2047"/>
                  </a:lnTo>
                  <a:lnTo>
                    <a:pt x="11763" y="1993"/>
                  </a:lnTo>
                  <a:lnTo>
                    <a:pt x="11671" y="1959"/>
                  </a:lnTo>
                  <a:lnTo>
                    <a:pt x="11577" y="1924"/>
                  </a:lnTo>
                  <a:lnTo>
                    <a:pt x="11461" y="1924"/>
                  </a:lnTo>
                  <a:lnTo>
                    <a:pt x="11322" y="1940"/>
                  </a:lnTo>
                  <a:lnTo>
                    <a:pt x="11206" y="1976"/>
                  </a:lnTo>
                  <a:lnTo>
                    <a:pt x="11090" y="2028"/>
                  </a:lnTo>
                  <a:lnTo>
                    <a:pt x="11020" y="2099"/>
                  </a:lnTo>
                  <a:lnTo>
                    <a:pt x="6961" y="332"/>
                  </a:lnTo>
                  <a:lnTo>
                    <a:pt x="6984" y="261"/>
                  </a:lnTo>
                  <a:lnTo>
                    <a:pt x="6961" y="209"/>
                  </a:lnTo>
                  <a:lnTo>
                    <a:pt x="6937" y="157"/>
                  </a:lnTo>
                  <a:lnTo>
                    <a:pt x="6868" y="69"/>
                  </a:lnTo>
                  <a:lnTo>
                    <a:pt x="6751" y="17"/>
                  </a:lnTo>
                  <a:lnTo>
                    <a:pt x="670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3" name="Google Shape;118;p7"/>
            <p:cNvSpPr/>
            <p:nvPr/>
          </p:nvSpPr>
          <p:spPr>
            <a:xfrm>
              <a:off x="7021103" y="4871996"/>
              <a:ext cx="1027498" cy="2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80" y="0"/>
                  </a:moveTo>
                  <a:lnTo>
                    <a:pt x="5481" y="100"/>
                  </a:lnTo>
                  <a:lnTo>
                    <a:pt x="5406" y="192"/>
                  </a:lnTo>
                  <a:lnTo>
                    <a:pt x="5305" y="383"/>
                  </a:lnTo>
                  <a:lnTo>
                    <a:pt x="5256" y="575"/>
                  </a:lnTo>
                  <a:lnTo>
                    <a:pt x="5179" y="858"/>
                  </a:lnTo>
                  <a:lnTo>
                    <a:pt x="5131" y="1141"/>
                  </a:lnTo>
                  <a:lnTo>
                    <a:pt x="5105" y="1515"/>
                  </a:lnTo>
                  <a:lnTo>
                    <a:pt x="5105" y="2182"/>
                  </a:lnTo>
                  <a:lnTo>
                    <a:pt x="5131" y="2565"/>
                  </a:lnTo>
                  <a:lnTo>
                    <a:pt x="675" y="12315"/>
                  </a:lnTo>
                  <a:lnTo>
                    <a:pt x="625" y="12032"/>
                  </a:lnTo>
                  <a:lnTo>
                    <a:pt x="550" y="11841"/>
                  </a:lnTo>
                  <a:lnTo>
                    <a:pt x="475" y="11749"/>
                  </a:lnTo>
                  <a:lnTo>
                    <a:pt x="374" y="11658"/>
                  </a:lnTo>
                  <a:lnTo>
                    <a:pt x="299" y="11749"/>
                  </a:lnTo>
                  <a:lnTo>
                    <a:pt x="224" y="11749"/>
                  </a:lnTo>
                  <a:lnTo>
                    <a:pt x="99" y="12124"/>
                  </a:lnTo>
                  <a:lnTo>
                    <a:pt x="24" y="12507"/>
                  </a:lnTo>
                  <a:lnTo>
                    <a:pt x="0" y="12790"/>
                  </a:lnTo>
                  <a:lnTo>
                    <a:pt x="0" y="13073"/>
                  </a:lnTo>
                  <a:lnTo>
                    <a:pt x="24" y="13548"/>
                  </a:lnTo>
                  <a:lnTo>
                    <a:pt x="99" y="14023"/>
                  </a:lnTo>
                  <a:lnTo>
                    <a:pt x="200" y="14306"/>
                  </a:lnTo>
                  <a:lnTo>
                    <a:pt x="326" y="14497"/>
                  </a:lnTo>
                  <a:lnTo>
                    <a:pt x="326" y="21600"/>
                  </a:lnTo>
                  <a:lnTo>
                    <a:pt x="425" y="21600"/>
                  </a:lnTo>
                  <a:lnTo>
                    <a:pt x="425" y="14497"/>
                  </a:lnTo>
                  <a:lnTo>
                    <a:pt x="550" y="14306"/>
                  </a:lnTo>
                  <a:lnTo>
                    <a:pt x="649" y="14023"/>
                  </a:lnTo>
                  <a:lnTo>
                    <a:pt x="726" y="13548"/>
                  </a:lnTo>
                  <a:lnTo>
                    <a:pt x="750" y="13073"/>
                  </a:lnTo>
                  <a:lnTo>
                    <a:pt x="726" y="12599"/>
                  </a:lnTo>
                  <a:lnTo>
                    <a:pt x="5179" y="2848"/>
                  </a:lnTo>
                  <a:lnTo>
                    <a:pt x="5256" y="3223"/>
                  </a:lnTo>
                  <a:lnTo>
                    <a:pt x="5355" y="3506"/>
                  </a:lnTo>
                  <a:lnTo>
                    <a:pt x="5457" y="3606"/>
                  </a:lnTo>
                  <a:lnTo>
                    <a:pt x="5580" y="3697"/>
                  </a:lnTo>
                  <a:lnTo>
                    <a:pt x="5705" y="3606"/>
                  </a:lnTo>
                  <a:lnTo>
                    <a:pt x="5806" y="3414"/>
                  </a:lnTo>
                  <a:lnTo>
                    <a:pt x="5906" y="3223"/>
                  </a:lnTo>
                  <a:lnTo>
                    <a:pt x="5980" y="2848"/>
                  </a:lnTo>
                  <a:lnTo>
                    <a:pt x="10337" y="12415"/>
                  </a:lnTo>
                  <a:lnTo>
                    <a:pt x="10310" y="12699"/>
                  </a:lnTo>
                  <a:lnTo>
                    <a:pt x="10310" y="13456"/>
                  </a:lnTo>
                  <a:lnTo>
                    <a:pt x="10337" y="13739"/>
                  </a:lnTo>
                  <a:lnTo>
                    <a:pt x="10387" y="14114"/>
                  </a:lnTo>
                  <a:lnTo>
                    <a:pt x="10436" y="14306"/>
                  </a:lnTo>
                  <a:lnTo>
                    <a:pt x="10511" y="14589"/>
                  </a:lnTo>
                  <a:lnTo>
                    <a:pt x="10588" y="14780"/>
                  </a:lnTo>
                  <a:lnTo>
                    <a:pt x="10662" y="14872"/>
                  </a:lnTo>
                  <a:lnTo>
                    <a:pt x="10761" y="14972"/>
                  </a:lnTo>
                  <a:lnTo>
                    <a:pt x="10761" y="21600"/>
                  </a:lnTo>
                  <a:lnTo>
                    <a:pt x="10863" y="21600"/>
                  </a:lnTo>
                  <a:lnTo>
                    <a:pt x="10863" y="14972"/>
                  </a:lnTo>
                  <a:lnTo>
                    <a:pt x="10938" y="14872"/>
                  </a:lnTo>
                  <a:lnTo>
                    <a:pt x="11037" y="14780"/>
                  </a:lnTo>
                  <a:lnTo>
                    <a:pt x="11111" y="14589"/>
                  </a:lnTo>
                  <a:lnTo>
                    <a:pt x="11263" y="13739"/>
                  </a:lnTo>
                  <a:lnTo>
                    <a:pt x="11287" y="13456"/>
                  </a:lnTo>
                  <a:lnTo>
                    <a:pt x="11287" y="12699"/>
                  </a:lnTo>
                  <a:lnTo>
                    <a:pt x="11263" y="12415"/>
                  </a:lnTo>
                  <a:lnTo>
                    <a:pt x="15692" y="2748"/>
                  </a:lnTo>
                  <a:lnTo>
                    <a:pt x="15917" y="3322"/>
                  </a:lnTo>
                  <a:lnTo>
                    <a:pt x="16117" y="3322"/>
                  </a:lnTo>
                  <a:lnTo>
                    <a:pt x="16194" y="3131"/>
                  </a:lnTo>
                  <a:lnTo>
                    <a:pt x="16269" y="2939"/>
                  </a:lnTo>
                  <a:lnTo>
                    <a:pt x="16344" y="2656"/>
                  </a:lnTo>
                  <a:lnTo>
                    <a:pt x="20874" y="12599"/>
                  </a:lnTo>
                  <a:lnTo>
                    <a:pt x="20848" y="13073"/>
                  </a:lnTo>
                  <a:lnTo>
                    <a:pt x="20874" y="13548"/>
                  </a:lnTo>
                  <a:lnTo>
                    <a:pt x="20949" y="14023"/>
                  </a:lnTo>
                  <a:lnTo>
                    <a:pt x="21048" y="14306"/>
                  </a:lnTo>
                  <a:lnTo>
                    <a:pt x="21200" y="14497"/>
                  </a:lnTo>
                  <a:lnTo>
                    <a:pt x="21200" y="21600"/>
                  </a:lnTo>
                  <a:lnTo>
                    <a:pt x="21299" y="21600"/>
                  </a:lnTo>
                  <a:lnTo>
                    <a:pt x="21299" y="14497"/>
                  </a:lnTo>
                  <a:lnTo>
                    <a:pt x="21424" y="14306"/>
                  </a:lnTo>
                  <a:lnTo>
                    <a:pt x="21525" y="14023"/>
                  </a:lnTo>
                  <a:lnTo>
                    <a:pt x="21574" y="13548"/>
                  </a:lnTo>
                  <a:lnTo>
                    <a:pt x="21600" y="13073"/>
                  </a:lnTo>
                  <a:lnTo>
                    <a:pt x="21600" y="12790"/>
                  </a:lnTo>
                  <a:lnTo>
                    <a:pt x="21574" y="12507"/>
                  </a:lnTo>
                  <a:lnTo>
                    <a:pt x="21499" y="12124"/>
                  </a:lnTo>
                  <a:lnTo>
                    <a:pt x="21373" y="11749"/>
                  </a:lnTo>
                  <a:lnTo>
                    <a:pt x="21299" y="11749"/>
                  </a:lnTo>
                  <a:lnTo>
                    <a:pt x="21224" y="11658"/>
                  </a:lnTo>
                  <a:lnTo>
                    <a:pt x="21149" y="11749"/>
                  </a:lnTo>
                  <a:lnTo>
                    <a:pt x="21048" y="11841"/>
                  </a:lnTo>
                  <a:lnTo>
                    <a:pt x="20973" y="12032"/>
                  </a:lnTo>
                  <a:lnTo>
                    <a:pt x="20925" y="12315"/>
                  </a:lnTo>
                  <a:lnTo>
                    <a:pt x="16394" y="2373"/>
                  </a:lnTo>
                  <a:lnTo>
                    <a:pt x="16394" y="1615"/>
                  </a:lnTo>
                  <a:lnTo>
                    <a:pt x="16368" y="1332"/>
                  </a:lnTo>
                  <a:lnTo>
                    <a:pt x="16293" y="858"/>
                  </a:lnTo>
                  <a:lnTo>
                    <a:pt x="16168" y="475"/>
                  </a:lnTo>
                  <a:lnTo>
                    <a:pt x="16093" y="383"/>
                  </a:lnTo>
                  <a:lnTo>
                    <a:pt x="15943" y="383"/>
                  </a:lnTo>
                  <a:lnTo>
                    <a:pt x="15868" y="475"/>
                  </a:lnTo>
                  <a:lnTo>
                    <a:pt x="15743" y="858"/>
                  </a:lnTo>
                  <a:lnTo>
                    <a:pt x="15668" y="1332"/>
                  </a:lnTo>
                  <a:lnTo>
                    <a:pt x="15642" y="1615"/>
                  </a:lnTo>
                  <a:lnTo>
                    <a:pt x="15617" y="1899"/>
                  </a:lnTo>
                  <a:lnTo>
                    <a:pt x="15642" y="2373"/>
                  </a:lnTo>
                  <a:lnTo>
                    <a:pt x="11213" y="12032"/>
                  </a:lnTo>
                  <a:lnTo>
                    <a:pt x="11138" y="11749"/>
                  </a:lnTo>
                  <a:lnTo>
                    <a:pt x="11037" y="11466"/>
                  </a:lnTo>
                  <a:lnTo>
                    <a:pt x="10938" y="11275"/>
                  </a:lnTo>
                  <a:lnTo>
                    <a:pt x="10812" y="11183"/>
                  </a:lnTo>
                  <a:lnTo>
                    <a:pt x="10687" y="11275"/>
                  </a:lnTo>
                  <a:lnTo>
                    <a:pt x="10561" y="11466"/>
                  </a:lnTo>
                  <a:lnTo>
                    <a:pt x="10462" y="11658"/>
                  </a:lnTo>
                  <a:lnTo>
                    <a:pt x="10387" y="12032"/>
                  </a:lnTo>
                  <a:lnTo>
                    <a:pt x="6031" y="2565"/>
                  </a:lnTo>
                  <a:lnTo>
                    <a:pt x="6057" y="2182"/>
                  </a:lnTo>
                  <a:lnTo>
                    <a:pt x="6057" y="1515"/>
                  </a:lnTo>
                  <a:lnTo>
                    <a:pt x="6031" y="1141"/>
                  </a:lnTo>
                  <a:lnTo>
                    <a:pt x="5980" y="858"/>
                  </a:lnTo>
                  <a:lnTo>
                    <a:pt x="5932" y="575"/>
                  </a:lnTo>
                  <a:lnTo>
                    <a:pt x="5857" y="383"/>
                  </a:lnTo>
                  <a:lnTo>
                    <a:pt x="5780" y="192"/>
                  </a:lnTo>
                  <a:lnTo>
                    <a:pt x="5681" y="100"/>
                  </a:lnTo>
                  <a:lnTo>
                    <a:pt x="558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4" name="Google Shape;119;p7"/>
            <p:cNvSpPr/>
            <p:nvPr/>
          </p:nvSpPr>
          <p:spPr>
            <a:xfrm>
              <a:off x="7263929" y="148834"/>
              <a:ext cx="1879993" cy="233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05" y="4293"/>
                  </a:moveTo>
                  <a:lnTo>
                    <a:pt x="20027" y="5408"/>
                  </a:lnTo>
                  <a:lnTo>
                    <a:pt x="20014" y="5441"/>
                  </a:lnTo>
                  <a:lnTo>
                    <a:pt x="19999" y="5474"/>
                  </a:lnTo>
                  <a:lnTo>
                    <a:pt x="20027" y="5541"/>
                  </a:lnTo>
                  <a:lnTo>
                    <a:pt x="20055" y="5585"/>
                  </a:lnTo>
                  <a:lnTo>
                    <a:pt x="20123" y="5629"/>
                  </a:lnTo>
                  <a:lnTo>
                    <a:pt x="20191" y="5640"/>
                  </a:lnTo>
                  <a:lnTo>
                    <a:pt x="20191" y="7925"/>
                  </a:lnTo>
                  <a:lnTo>
                    <a:pt x="20137" y="7925"/>
                  </a:lnTo>
                  <a:lnTo>
                    <a:pt x="20081" y="7947"/>
                  </a:lnTo>
                  <a:lnTo>
                    <a:pt x="20040" y="7969"/>
                  </a:lnTo>
                  <a:lnTo>
                    <a:pt x="19999" y="7991"/>
                  </a:lnTo>
                  <a:lnTo>
                    <a:pt x="19972" y="8024"/>
                  </a:lnTo>
                  <a:lnTo>
                    <a:pt x="19945" y="8069"/>
                  </a:lnTo>
                  <a:lnTo>
                    <a:pt x="19931" y="8112"/>
                  </a:lnTo>
                  <a:lnTo>
                    <a:pt x="19918" y="8157"/>
                  </a:lnTo>
                  <a:lnTo>
                    <a:pt x="19931" y="8201"/>
                  </a:lnTo>
                  <a:lnTo>
                    <a:pt x="19945" y="8234"/>
                  </a:lnTo>
                  <a:lnTo>
                    <a:pt x="17551" y="9348"/>
                  </a:lnTo>
                  <a:lnTo>
                    <a:pt x="17510" y="9315"/>
                  </a:lnTo>
                  <a:lnTo>
                    <a:pt x="17469" y="9293"/>
                  </a:lnTo>
                  <a:lnTo>
                    <a:pt x="17414" y="9283"/>
                  </a:lnTo>
                  <a:lnTo>
                    <a:pt x="17360" y="9272"/>
                  </a:lnTo>
                  <a:lnTo>
                    <a:pt x="17305" y="9283"/>
                  </a:lnTo>
                  <a:lnTo>
                    <a:pt x="17264" y="9293"/>
                  </a:lnTo>
                  <a:lnTo>
                    <a:pt x="17210" y="9315"/>
                  </a:lnTo>
                  <a:lnTo>
                    <a:pt x="17182" y="9348"/>
                  </a:lnTo>
                  <a:lnTo>
                    <a:pt x="14719" y="8201"/>
                  </a:lnTo>
                  <a:lnTo>
                    <a:pt x="14719" y="8157"/>
                  </a:lnTo>
                  <a:lnTo>
                    <a:pt x="14706" y="8090"/>
                  </a:lnTo>
                  <a:lnTo>
                    <a:pt x="14678" y="8046"/>
                  </a:lnTo>
                  <a:lnTo>
                    <a:pt x="14610" y="8002"/>
                  </a:lnTo>
                  <a:lnTo>
                    <a:pt x="14541" y="7991"/>
                  </a:lnTo>
                  <a:lnTo>
                    <a:pt x="14541" y="5685"/>
                  </a:lnTo>
                  <a:lnTo>
                    <a:pt x="14596" y="5673"/>
                  </a:lnTo>
                  <a:lnTo>
                    <a:pt x="14637" y="5662"/>
                  </a:lnTo>
                  <a:lnTo>
                    <a:pt x="14706" y="5618"/>
                  </a:lnTo>
                  <a:lnTo>
                    <a:pt x="14734" y="5585"/>
                  </a:lnTo>
                  <a:lnTo>
                    <a:pt x="14760" y="5552"/>
                  </a:lnTo>
                  <a:lnTo>
                    <a:pt x="14760" y="5519"/>
                  </a:lnTo>
                  <a:lnTo>
                    <a:pt x="14774" y="5474"/>
                  </a:lnTo>
                  <a:lnTo>
                    <a:pt x="14760" y="5441"/>
                  </a:lnTo>
                  <a:lnTo>
                    <a:pt x="14747" y="5398"/>
                  </a:lnTo>
                  <a:lnTo>
                    <a:pt x="17127" y="4293"/>
                  </a:lnTo>
                  <a:lnTo>
                    <a:pt x="17167" y="4338"/>
                  </a:lnTo>
                  <a:lnTo>
                    <a:pt x="17223" y="4371"/>
                  </a:lnTo>
                  <a:lnTo>
                    <a:pt x="17291" y="4393"/>
                  </a:lnTo>
                  <a:lnTo>
                    <a:pt x="17360" y="4404"/>
                  </a:lnTo>
                  <a:lnTo>
                    <a:pt x="17442" y="4393"/>
                  </a:lnTo>
                  <a:lnTo>
                    <a:pt x="17510" y="4371"/>
                  </a:lnTo>
                  <a:lnTo>
                    <a:pt x="17564" y="4338"/>
                  </a:lnTo>
                  <a:lnTo>
                    <a:pt x="17605" y="4293"/>
                  </a:lnTo>
                  <a:close/>
                  <a:moveTo>
                    <a:pt x="6143" y="12229"/>
                  </a:moveTo>
                  <a:lnTo>
                    <a:pt x="8619" y="13377"/>
                  </a:lnTo>
                  <a:lnTo>
                    <a:pt x="8604" y="13444"/>
                  </a:lnTo>
                  <a:lnTo>
                    <a:pt x="8619" y="13510"/>
                  </a:lnTo>
                  <a:lnTo>
                    <a:pt x="8659" y="13554"/>
                  </a:lnTo>
                  <a:lnTo>
                    <a:pt x="8714" y="13587"/>
                  </a:lnTo>
                  <a:lnTo>
                    <a:pt x="8797" y="13609"/>
                  </a:lnTo>
                  <a:lnTo>
                    <a:pt x="8797" y="15949"/>
                  </a:lnTo>
                  <a:lnTo>
                    <a:pt x="8714" y="15971"/>
                  </a:lnTo>
                  <a:lnTo>
                    <a:pt x="8659" y="16004"/>
                  </a:lnTo>
                  <a:lnTo>
                    <a:pt x="8619" y="16059"/>
                  </a:lnTo>
                  <a:lnTo>
                    <a:pt x="8604" y="16114"/>
                  </a:lnTo>
                  <a:lnTo>
                    <a:pt x="8619" y="16169"/>
                  </a:lnTo>
                  <a:lnTo>
                    <a:pt x="6224" y="17284"/>
                  </a:lnTo>
                  <a:lnTo>
                    <a:pt x="6170" y="17241"/>
                  </a:lnTo>
                  <a:lnTo>
                    <a:pt x="6115" y="17208"/>
                  </a:lnTo>
                  <a:lnTo>
                    <a:pt x="6046" y="17185"/>
                  </a:lnTo>
                  <a:lnTo>
                    <a:pt x="5965" y="17174"/>
                  </a:lnTo>
                  <a:lnTo>
                    <a:pt x="5883" y="17185"/>
                  </a:lnTo>
                  <a:lnTo>
                    <a:pt x="5814" y="17208"/>
                  </a:lnTo>
                  <a:lnTo>
                    <a:pt x="5746" y="17241"/>
                  </a:lnTo>
                  <a:lnTo>
                    <a:pt x="5705" y="17284"/>
                  </a:lnTo>
                  <a:lnTo>
                    <a:pt x="3407" y="16214"/>
                  </a:lnTo>
                  <a:lnTo>
                    <a:pt x="3420" y="16169"/>
                  </a:lnTo>
                  <a:lnTo>
                    <a:pt x="3420" y="16070"/>
                  </a:lnTo>
                  <a:lnTo>
                    <a:pt x="3407" y="16026"/>
                  </a:lnTo>
                  <a:lnTo>
                    <a:pt x="3379" y="15982"/>
                  </a:lnTo>
                  <a:lnTo>
                    <a:pt x="3297" y="15916"/>
                  </a:lnTo>
                  <a:lnTo>
                    <a:pt x="3256" y="15894"/>
                  </a:lnTo>
                  <a:lnTo>
                    <a:pt x="3201" y="15882"/>
                  </a:lnTo>
                  <a:lnTo>
                    <a:pt x="3147" y="15872"/>
                  </a:lnTo>
                  <a:lnTo>
                    <a:pt x="3147" y="13609"/>
                  </a:lnTo>
                  <a:lnTo>
                    <a:pt x="3216" y="13587"/>
                  </a:lnTo>
                  <a:lnTo>
                    <a:pt x="3270" y="13554"/>
                  </a:lnTo>
                  <a:lnTo>
                    <a:pt x="3311" y="13498"/>
                  </a:lnTo>
                  <a:lnTo>
                    <a:pt x="3325" y="13444"/>
                  </a:lnTo>
                  <a:lnTo>
                    <a:pt x="3311" y="13389"/>
                  </a:lnTo>
                  <a:lnTo>
                    <a:pt x="5787" y="12229"/>
                  </a:lnTo>
                  <a:lnTo>
                    <a:pt x="5814" y="12262"/>
                  </a:lnTo>
                  <a:lnTo>
                    <a:pt x="5855" y="12295"/>
                  </a:lnTo>
                  <a:lnTo>
                    <a:pt x="5909" y="12307"/>
                  </a:lnTo>
                  <a:lnTo>
                    <a:pt x="5965" y="12317"/>
                  </a:lnTo>
                  <a:lnTo>
                    <a:pt x="6019" y="12307"/>
                  </a:lnTo>
                  <a:lnTo>
                    <a:pt x="6074" y="12285"/>
                  </a:lnTo>
                  <a:lnTo>
                    <a:pt x="6115" y="12262"/>
                  </a:lnTo>
                  <a:lnTo>
                    <a:pt x="6143" y="12229"/>
                  </a:lnTo>
                  <a:close/>
                  <a:moveTo>
                    <a:pt x="11846" y="12229"/>
                  </a:moveTo>
                  <a:lnTo>
                    <a:pt x="14240" y="13344"/>
                  </a:lnTo>
                  <a:lnTo>
                    <a:pt x="14227" y="13389"/>
                  </a:lnTo>
                  <a:lnTo>
                    <a:pt x="14213" y="13444"/>
                  </a:lnTo>
                  <a:lnTo>
                    <a:pt x="14227" y="13488"/>
                  </a:lnTo>
                  <a:lnTo>
                    <a:pt x="14240" y="13532"/>
                  </a:lnTo>
                  <a:lnTo>
                    <a:pt x="14268" y="13576"/>
                  </a:lnTo>
                  <a:lnTo>
                    <a:pt x="14296" y="13609"/>
                  </a:lnTo>
                  <a:lnTo>
                    <a:pt x="14337" y="13642"/>
                  </a:lnTo>
                  <a:lnTo>
                    <a:pt x="14378" y="13664"/>
                  </a:lnTo>
                  <a:lnTo>
                    <a:pt x="14432" y="13675"/>
                  </a:lnTo>
                  <a:lnTo>
                    <a:pt x="14487" y="13687"/>
                  </a:lnTo>
                  <a:lnTo>
                    <a:pt x="14487" y="15927"/>
                  </a:lnTo>
                  <a:lnTo>
                    <a:pt x="14446" y="15927"/>
                  </a:lnTo>
                  <a:lnTo>
                    <a:pt x="14405" y="15938"/>
                  </a:lnTo>
                  <a:lnTo>
                    <a:pt x="14337" y="15982"/>
                  </a:lnTo>
                  <a:lnTo>
                    <a:pt x="14281" y="16048"/>
                  </a:lnTo>
                  <a:lnTo>
                    <a:pt x="14268" y="16081"/>
                  </a:lnTo>
                  <a:lnTo>
                    <a:pt x="14268" y="16159"/>
                  </a:lnTo>
                  <a:lnTo>
                    <a:pt x="14281" y="16192"/>
                  </a:lnTo>
                  <a:lnTo>
                    <a:pt x="11833" y="17329"/>
                  </a:lnTo>
                  <a:lnTo>
                    <a:pt x="11792" y="17307"/>
                  </a:lnTo>
                  <a:lnTo>
                    <a:pt x="11764" y="17284"/>
                  </a:lnTo>
                  <a:lnTo>
                    <a:pt x="11710" y="17262"/>
                  </a:lnTo>
                  <a:lnTo>
                    <a:pt x="11614" y="17262"/>
                  </a:lnTo>
                  <a:lnTo>
                    <a:pt x="11573" y="17284"/>
                  </a:lnTo>
                  <a:lnTo>
                    <a:pt x="11532" y="17296"/>
                  </a:lnTo>
                  <a:lnTo>
                    <a:pt x="11505" y="17329"/>
                  </a:lnTo>
                  <a:lnTo>
                    <a:pt x="9015" y="16169"/>
                  </a:lnTo>
                  <a:lnTo>
                    <a:pt x="9029" y="16114"/>
                  </a:lnTo>
                  <a:lnTo>
                    <a:pt x="9015" y="16059"/>
                  </a:lnTo>
                  <a:lnTo>
                    <a:pt x="8975" y="16004"/>
                  </a:lnTo>
                  <a:lnTo>
                    <a:pt x="8919" y="15971"/>
                  </a:lnTo>
                  <a:lnTo>
                    <a:pt x="8851" y="15949"/>
                  </a:lnTo>
                  <a:lnTo>
                    <a:pt x="8851" y="13609"/>
                  </a:lnTo>
                  <a:lnTo>
                    <a:pt x="8919" y="13587"/>
                  </a:lnTo>
                  <a:lnTo>
                    <a:pt x="8975" y="13554"/>
                  </a:lnTo>
                  <a:lnTo>
                    <a:pt x="9001" y="13498"/>
                  </a:lnTo>
                  <a:lnTo>
                    <a:pt x="9015" y="13444"/>
                  </a:lnTo>
                  <a:lnTo>
                    <a:pt x="9001" y="13389"/>
                  </a:lnTo>
                  <a:lnTo>
                    <a:pt x="11477" y="12229"/>
                  </a:lnTo>
                  <a:lnTo>
                    <a:pt x="11518" y="12262"/>
                  </a:lnTo>
                  <a:lnTo>
                    <a:pt x="11560" y="12295"/>
                  </a:lnTo>
                  <a:lnTo>
                    <a:pt x="11614" y="12307"/>
                  </a:lnTo>
                  <a:lnTo>
                    <a:pt x="11669" y="12317"/>
                  </a:lnTo>
                  <a:lnTo>
                    <a:pt x="11724" y="12307"/>
                  </a:lnTo>
                  <a:lnTo>
                    <a:pt x="11764" y="12285"/>
                  </a:lnTo>
                  <a:lnTo>
                    <a:pt x="11820" y="12262"/>
                  </a:lnTo>
                  <a:lnTo>
                    <a:pt x="11846" y="12229"/>
                  </a:lnTo>
                  <a:close/>
                  <a:moveTo>
                    <a:pt x="17620" y="12262"/>
                  </a:moveTo>
                  <a:lnTo>
                    <a:pt x="20014" y="13377"/>
                  </a:lnTo>
                  <a:lnTo>
                    <a:pt x="19999" y="13410"/>
                  </a:lnTo>
                  <a:lnTo>
                    <a:pt x="19999" y="13444"/>
                  </a:lnTo>
                  <a:lnTo>
                    <a:pt x="20014" y="13510"/>
                  </a:lnTo>
                  <a:lnTo>
                    <a:pt x="20055" y="13565"/>
                  </a:lnTo>
                  <a:lnTo>
                    <a:pt x="20123" y="13598"/>
                  </a:lnTo>
                  <a:lnTo>
                    <a:pt x="20191" y="13621"/>
                  </a:lnTo>
                  <a:lnTo>
                    <a:pt x="20191" y="15916"/>
                  </a:lnTo>
                  <a:lnTo>
                    <a:pt x="20109" y="15938"/>
                  </a:lnTo>
                  <a:lnTo>
                    <a:pt x="20027" y="15982"/>
                  </a:lnTo>
                  <a:lnTo>
                    <a:pt x="19999" y="16015"/>
                  </a:lnTo>
                  <a:lnTo>
                    <a:pt x="19986" y="16048"/>
                  </a:lnTo>
                  <a:lnTo>
                    <a:pt x="19972" y="16081"/>
                  </a:lnTo>
                  <a:lnTo>
                    <a:pt x="19972" y="16159"/>
                  </a:lnTo>
                  <a:lnTo>
                    <a:pt x="19986" y="16192"/>
                  </a:lnTo>
                  <a:lnTo>
                    <a:pt x="17538" y="17329"/>
                  </a:lnTo>
                  <a:lnTo>
                    <a:pt x="17510" y="17296"/>
                  </a:lnTo>
                  <a:lnTo>
                    <a:pt x="17469" y="17274"/>
                  </a:lnTo>
                  <a:lnTo>
                    <a:pt x="17414" y="17262"/>
                  </a:lnTo>
                  <a:lnTo>
                    <a:pt x="17360" y="17251"/>
                  </a:lnTo>
                  <a:lnTo>
                    <a:pt x="17319" y="17262"/>
                  </a:lnTo>
                  <a:lnTo>
                    <a:pt x="17264" y="17274"/>
                  </a:lnTo>
                  <a:lnTo>
                    <a:pt x="17223" y="17296"/>
                  </a:lnTo>
                  <a:lnTo>
                    <a:pt x="17195" y="17329"/>
                  </a:lnTo>
                  <a:lnTo>
                    <a:pt x="14747" y="16181"/>
                  </a:lnTo>
                  <a:lnTo>
                    <a:pt x="14760" y="16114"/>
                  </a:lnTo>
                  <a:lnTo>
                    <a:pt x="14760" y="16081"/>
                  </a:lnTo>
                  <a:lnTo>
                    <a:pt x="14747" y="16048"/>
                  </a:lnTo>
                  <a:lnTo>
                    <a:pt x="14691" y="15993"/>
                  </a:lnTo>
                  <a:lnTo>
                    <a:pt x="14624" y="15949"/>
                  </a:lnTo>
                  <a:lnTo>
                    <a:pt x="14541" y="15927"/>
                  </a:lnTo>
                  <a:lnTo>
                    <a:pt x="14541" y="13687"/>
                  </a:lnTo>
                  <a:lnTo>
                    <a:pt x="14596" y="13675"/>
                  </a:lnTo>
                  <a:lnTo>
                    <a:pt x="14651" y="13654"/>
                  </a:lnTo>
                  <a:lnTo>
                    <a:pt x="14691" y="13631"/>
                  </a:lnTo>
                  <a:lnTo>
                    <a:pt x="14734" y="13609"/>
                  </a:lnTo>
                  <a:lnTo>
                    <a:pt x="14760" y="13565"/>
                  </a:lnTo>
                  <a:lnTo>
                    <a:pt x="14788" y="13532"/>
                  </a:lnTo>
                  <a:lnTo>
                    <a:pt x="14801" y="13488"/>
                  </a:lnTo>
                  <a:lnTo>
                    <a:pt x="14815" y="13444"/>
                  </a:lnTo>
                  <a:lnTo>
                    <a:pt x="14801" y="13399"/>
                  </a:lnTo>
                  <a:lnTo>
                    <a:pt x="14788" y="13344"/>
                  </a:lnTo>
                  <a:lnTo>
                    <a:pt x="17113" y="12262"/>
                  </a:lnTo>
                  <a:lnTo>
                    <a:pt x="17154" y="12307"/>
                  </a:lnTo>
                  <a:lnTo>
                    <a:pt x="17223" y="12350"/>
                  </a:lnTo>
                  <a:lnTo>
                    <a:pt x="17291" y="12373"/>
                  </a:lnTo>
                  <a:lnTo>
                    <a:pt x="17442" y="12373"/>
                  </a:lnTo>
                  <a:lnTo>
                    <a:pt x="17510" y="12350"/>
                  </a:lnTo>
                  <a:lnTo>
                    <a:pt x="17579" y="12307"/>
                  </a:lnTo>
                  <a:lnTo>
                    <a:pt x="17620" y="12262"/>
                  </a:lnTo>
                  <a:close/>
                  <a:moveTo>
                    <a:pt x="3379" y="16247"/>
                  </a:moveTo>
                  <a:lnTo>
                    <a:pt x="5677" y="17317"/>
                  </a:lnTo>
                  <a:lnTo>
                    <a:pt x="5650" y="17373"/>
                  </a:lnTo>
                  <a:lnTo>
                    <a:pt x="5650" y="17472"/>
                  </a:lnTo>
                  <a:lnTo>
                    <a:pt x="5664" y="17527"/>
                  </a:lnTo>
                  <a:lnTo>
                    <a:pt x="5690" y="17561"/>
                  </a:lnTo>
                  <a:lnTo>
                    <a:pt x="5733" y="17604"/>
                  </a:lnTo>
                  <a:lnTo>
                    <a:pt x="5773" y="17637"/>
                  </a:lnTo>
                  <a:lnTo>
                    <a:pt x="5828" y="17660"/>
                  </a:lnTo>
                  <a:lnTo>
                    <a:pt x="5883" y="17670"/>
                  </a:lnTo>
                  <a:lnTo>
                    <a:pt x="5937" y="17682"/>
                  </a:lnTo>
                  <a:lnTo>
                    <a:pt x="5937" y="19911"/>
                  </a:lnTo>
                  <a:lnTo>
                    <a:pt x="5896" y="19922"/>
                  </a:lnTo>
                  <a:lnTo>
                    <a:pt x="5855" y="19933"/>
                  </a:lnTo>
                  <a:lnTo>
                    <a:pt x="5787" y="19978"/>
                  </a:lnTo>
                  <a:lnTo>
                    <a:pt x="5746" y="20033"/>
                  </a:lnTo>
                  <a:lnTo>
                    <a:pt x="5733" y="20066"/>
                  </a:lnTo>
                  <a:lnTo>
                    <a:pt x="5718" y="20099"/>
                  </a:lnTo>
                  <a:lnTo>
                    <a:pt x="5733" y="20165"/>
                  </a:lnTo>
                  <a:lnTo>
                    <a:pt x="3311" y="21302"/>
                  </a:lnTo>
                  <a:lnTo>
                    <a:pt x="3229" y="21236"/>
                  </a:lnTo>
                  <a:lnTo>
                    <a:pt x="3173" y="21225"/>
                  </a:lnTo>
                  <a:lnTo>
                    <a:pt x="3119" y="21214"/>
                  </a:lnTo>
                  <a:lnTo>
                    <a:pt x="3051" y="21225"/>
                  </a:lnTo>
                  <a:lnTo>
                    <a:pt x="2997" y="21236"/>
                  </a:lnTo>
                  <a:lnTo>
                    <a:pt x="2955" y="21269"/>
                  </a:lnTo>
                  <a:lnTo>
                    <a:pt x="2914" y="21302"/>
                  </a:lnTo>
                  <a:lnTo>
                    <a:pt x="479" y="20165"/>
                  </a:lnTo>
                  <a:lnTo>
                    <a:pt x="493" y="20099"/>
                  </a:lnTo>
                  <a:lnTo>
                    <a:pt x="479" y="20033"/>
                  </a:lnTo>
                  <a:lnTo>
                    <a:pt x="438" y="19978"/>
                  </a:lnTo>
                  <a:lnTo>
                    <a:pt x="369" y="19945"/>
                  </a:lnTo>
                  <a:lnTo>
                    <a:pt x="287" y="19922"/>
                  </a:lnTo>
                  <a:lnTo>
                    <a:pt x="287" y="17637"/>
                  </a:lnTo>
                  <a:lnTo>
                    <a:pt x="343" y="17627"/>
                  </a:lnTo>
                  <a:lnTo>
                    <a:pt x="384" y="17615"/>
                  </a:lnTo>
                  <a:lnTo>
                    <a:pt x="424" y="17594"/>
                  </a:lnTo>
                  <a:lnTo>
                    <a:pt x="452" y="17571"/>
                  </a:lnTo>
                  <a:lnTo>
                    <a:pt x="479" y="17538"/>
                  </a:lnTo>
                  <a:lnTo>
                    <a:pt x="506" y="17505"/>
                  </a:lnTo>
                  <a:lnTo>
                    <a:pt x="521" y="17472"/>
                  </a:lnTo>
                  <a:lnTo>
                    <a:pt x="521" y="17384"/>
                  </a:lnTo>
                  <a:lnTo>
                    <a:pt x="506" y="17350"/>
                  </a:lnTo>
                  <a:lnTo>
                    <a:pt x="2845" y="16258"/>
                  </a:lnTo>
                  <a:lnTo>
                    <a:pt x="2901" y="16302"/>
                  </a:lnTo>
                  <a:lnTo>
                    <a:pt x="2955" y="16335"/>
                  </a:lnTo>
                  <a:lnTo>
                    <a:pt x="3038" y="16358"/>
                  </a:lnTo>
                  <a:lnTo>
                    <a:pt x="3119" y="16368"/>
                  </a:lnTo>
                  <a:lnTo>
                    <a:pt x="3188" y="16358"/>
                  </a:lnTo>
                  <a:lnTo>
                    <a:pt x="3270" y="16335"/>
                  </a:lnTo>
                  <a:lnTo>
                    <a:pt x="3325" y="16302"/>
                  </a:lnTo>
                  <a:lnTo>
                    <a:pt x="3379" y="16247"/>
                  </a:lnTo>
                  <a:close/>
                  <a:moveTo>
                    <a:pt x="20164" y="0"/>
                  </a:moveTo>
                  <a:lnTo>
                    <a:pt x="20123" y="12"/>
                  </a:lnTo>
                  <a:lnTo>
                    <a:pt x="20081" y="33"/>
                  </a:lnTo>
                  <a:lnTo>
                    <a:pt x="20055" y="55"/>
                  </a:lnTo>
                  <a:lnTo>
                    <a:pt x="20027" y="88"/>
                  </a:lnTo>
                  <a:lnTo>
                    <a:pt x="19999" y="111"/>
                  </a:lnTo>
                  <a:lnTo>
                    <a:pt x="19986" y="155"/>
                  </a:lnTo>
                  <a:lnTo>
                    <a:pt x="19986" y="188"/>
                  </a:lnTo>
                  <a:lnTo>
                    <a:pt x="19999" y="244"/>
                  </a:lnTo>
                  <a:lnTo>
                    <a:pt x="17592" y="1369"/>
                  </a:lnTo>
                  <a:lnTo>
                    <a:pt x="17551" y="1324"/>
                  </a:lnTo>
                  <a:lnTo>
                    <a:pt x="17496" y="1291"/>
                  </a:lnTo>
                  <a:lnTo>
                    <a:pt x="17428" y="1269"/>
                  </a:lnTo>
                  <a:lnTo>
                    <a:pt x="17305" y="1269"/>
                  </a:lnTo>
                  <a:lnTo>
                    <a:pt x="17250" y="1281"/>
                  </a:lnTo>
                  <a:lnTo>
                    <a:pt x="17210" y="1303"/>
                  </a:lnTo>
                  <a:lnTo>
                    <a:pt x="17167" y="1336"/>
                  </a:lnTo>
                  <a:lnTo>
                    <a:pt x="17127" y="1369"/>
                  </a:lnTo>
                  <a:lnTo>
                    <a:pt x="17100" y="1402"/>
                  </a:lnTo>
                  <a:lnTo>
                    <a:pt x="17086" y="1446"/>
                  </a:lnTo>
                  <a:lnTo>
                    <a:pt x="17072" y="1490"/>
                  </a:lnTo>
                  <a:lnTo>
                    <a:pt x="17086" y="1546"/>
                  </a:lnTo>
                  <a:lnTo>
                    <a:pt x="17100" y="1579"/>
                  </a:lnTo>
                  <a:lnTo>
                    <a:pt x="17127" y="1622"/>
                  </a:lnTo>
                  <a:lnTo>
                    <a:pt x="17154" y="1656"/>
                  </a:lnTo>
                  <a:lnTo>
                    <a:pt x="17195" y="1678"/>
                  </a:lnTo>
                  <a:lnTo>
                    <a:pt x="17236" y="1700"/>
                  </a:lnTo>
                  <a:lnTo>
                    <a:pt x="17291" y="1722"/>
                  </a:lnTo>
                  <a:lnTo>
                    <a:pt x="17345" y="1722"/>
                  </a:lnTo>
                  <a:lnTo>
                    <a:pt x="17345" y="3940"/>
                  </a:lnTo>
                  <a:lnTo>
                    <a:pt x="17291" y="3952"/>
                  </a:lnTo>
                  <a:lnTo>
                    <a:pt x="17236" y="3963"/>
                  </a:lnTo>
                  <a:lnTo>
                    <a:pt x="17195" y="3985"/>
                  </a:lnTo>
                  <a:lnTo>
                    <a:pt x="17154" y="4018"/>
                  </a:lnTo>
                  <a:lnTo>
                    <a:pt x="17127" y="4051"/>
                  </a:lnTo>
                  <a:lnTo>
                    <a:pt x="17100" y="4084"/>
                  </a:lnTo>
                  <a:lnTo>
                    <a:pt x="17086" y="4128"/>
                  </a:lnTo>
                  <a:lnTo>
                    <a:pt x="17072" y="4172"/>
                  </a:lnTo>
                  <a:lnTo>
                    <a:pt x="17086" y="4217"/>
                  </a:lnTo>
                  <a:lnTo>
                    <a:pt x="17100" y="4250"/>
                  </a:lnTo>
                  <a:lnTo>
                    <a:pt x="14719" y="5353"/>
                  </a:lnTo>
                  <a:lnTo>
                    <a:pt x="14678" y="5320"/>
                  </a:lnTo>
                  <a:lnTo>
                    <a:pt x="14637" y="5298"/>
                  </a:lnTo>
                  <a:lnTo>
                    <a:pt x="14582" y="5276"/>
                  </a:lnTo>
                  <a:lnTo>
                    <a:pt x="14515" y="5265"/>
                  </a:lnTo>
                  <a:lnTo>
                    <a:pt x="14459" y="5276"/>
                  </a:lnTo>
                  <a:lnTo>
                    <a:pt x="14418" y="5287"/>
                  </a:lnTo>
                  <a:lnTo>
                    <a:pt x="14363" y="5309"/>
                  </a:lnTo>
                  <a:lnTo>
                    <a:pt x="14337" y="5332"/>
                  </a:lnTo>
                  <a:lnTo>
                    <a:pt x="14296" y="5365"/>
                  </a:lnTo>
                  <a:lnTo>
                    <a:pt x="14281" y="5398"/>
                  </a:lnTo>
                  <a:lnTo>
                    <a:pt x="14254" y="5431"/>
                  </a:lnTo>
                  <a:lnTo>
                    <a:pt x="14254" y="5519"/>
                  </a:lnTo>
                  <a:lnTo>
                    <a:pt x="14268" y="5552"/>
                  </a:lnTo>
                  <a:lnTo>
                    <a:pt x="14296" y="5585"/>
                  </a:lnTo>
                  <a:lnTo>
                    <a:pt x="14322" y="5618"/>
                  </a:lnTo>
                  <a:lnTo>
                    <a:pt x="14363" y="5640"/>
                  </a:lnTo>
                  <a:lnTo>
                    <a:pt x="14405" y="5662"/>
                  </a:lnTo>
                  <a:lnTo>
                    <a:pt x="14446" y="5673"/>
                  </a:lnTo>
                  <a:lnTo>
                    <a:pt x="14487" y="5685"/>
                  </a:lnTo>
                  <a:lnTo>
                    <a:pt x="14487" y="7980"/>
                  </a:lnTo>
                  <a:lnTo>
                    <a:pt x="14418" y="8002"/>
                  </a:lnTo>
                  <a:lnTo>
                    <a:pt x="14363" y="8036"/>
                  </a:lnTo>
                  <a:lnTo>
                    <a:pt x="14322" y="8090"/>
                  </a:lnTo>
                  <a:lnTo>
                    <a:pt x="14309" y="8157"/>
                  </a:lnTo>
                  <a:lnTo>
                    <a:pt x="14309" y="8190"/>
                  </a:lnTo>
                  <a:lnTo>
                    <a:pt x="14322" y="8223"/>
                  </a:lnTo>
                  <a:lnTo>
                    <a:pt x="14363" y="8278"/>
                  </a:lnTo>
                  <a:lnTo>
                    <a:pt x="14432" y="8311"/>
                  </a:lnTo>
                  <a:lnTo>
                    <a:pt x="14473" y="8322"/>
                  </a:lnTo>
                  <a:lnTo>
                    <a:pt x="14569" y="8322"/>
                  </a:lnTo>
                  <a:lnTo>
                    <a:pt x="14624" y="8301"/>
                  </a:lnTo>
                  <a:lnTo>
                    <a:pt x="14665" y="8278"/>
                  </a:lnTo>
                  <a:lnTo>
                    <a:pt x="14691" y="8245"/>
                  </a:lnTo>
                  <a:lnTo>
                    <a:pt x="17154" y="9381"/>
                  </a:lnTo>
                  <a:lnTo>
                    <a:pt x="17141" y="9426"/>
                  </a:lnTo>
                  <a:lnTo>
                    <a:pt x="17127" y="9459"/>
                  </a:lnTo>
                  <a:lnTo>
                    <a:pt x="17141" y="9492"/>
                  </a:lnTo>
                  <a:lnTo>
                    <a:pt x="17154" y="9537"/>
                  </a:lnTo>
                  <a:lnTo>
                    <a:pt x="17195" y="9592"/>
                  </a:lnTo>
                  <a:lnTo>
                    <a:pt x="17264" y="9625"/>
                  </a:lnTo>
                  <a:lnTo>
                    <a:pt x="17345" y="9646"/>
                  </a:lnTo>
                  <a:lnTo>
                    <a:pt x="17345" y="11898"/>
                  </a:lnTo>
                  <a:lnTo>
                    <a:pt x="17291" y="11909"/>
                  </a:lnTo>
                  <a:lnTo>
                    <a:pt x="17236" y="11921"/>
                  </a:lnTo>
                  <a:lnTo>
                    <a:pt x="17182" y="11942"/>
                  </a:lnTo>
                  <a:lnTo>
                    <a:pt x="17141" y="11976"/>
                  </a:lnTo>
                  <a:lnTo>
                    <a:pt x="17113" y="12009"/>
                  </a:lnTo>
                  <a:lnTo>
                    <a:pt x="17086" y="12053"/>
                  </a:lnTo>
                  <a:lnTo>
                    <a:pt x="17072" y="12086"/>
                  </a:lnTo>
                  <a:lnTo>
                    <a:pt x="17072" y="12186"/>
                  </a:lnTo>
                  <a:lnTo>
                    <a:pt x="17086" y="12229"/>
                  </a:lnTo>
                  <a:lnTo>
                    <a:pt x="14760" y="13311"/>
                  </a:lnTo>
                  <a:lnTo>
                    <a:pt x="14719" y="13267"/>
                  </a:lnTo>
                  <a:lnTo>
                    <a:pt x="14651" y="13233"/>
                  </a:lnTo>
                  <a:lnTo>
                    <a:pt x="14582" y="13212"/>
                  </a:lnTo>
                  <a:lnTo>
                    <a:pt x="14515" y="13200"/>
                  </a:lnTo>
                  <a:lnTo>
                    <a:pt x="14446" y="13212"/>
                  </a:lnTo>
                  <a:lnTo>
                    <a:pt x="14378" y="13233"/>
                  </a:lnTo>
                  <a:lnTo>
                    <a:pt x="14322" y="13267"/>
                  </a:lnTo>
                  <a:lnTo>
                    <a:pt x="14268" y="13311"/>
                  </a:lnTo>
                  <a:lnTo>
                    <a:pt x="11874" y="12186"/>
                  </a:lnTo>
                  <a:lnTo>
                    <a:pt x="11888" y="12141"/>
                  </a:lnTo>
                  <a:lnTo>
                    <a:pt x="11874" y="12097"/>
                  </a:lnTo>
                  <a:lnTo>
                    <a:pt x="11861" y="12064"/>
                  </a:lnTo>
                  <a:lnTo>
                    <a:pt x="11820" y="12009"/>
                  </a:lnTo>
                  <a:lnTo>
                    <a:pt x="11751" y="11976"/>
                  </a:lnTo>
                  <a:lnTo>
                    <a:pt x="11710" y="11964"/>
                  </a:lnTo>
                  <a:lnTo>
                    <a:pt x="11614" y="11964"/>
                  </a:lnTo>
                  <a:lnTo>
                    <a:pt x="11573" y="11976"/>
                  </a:lnTo>
                  <a:lnTo>
                    <a:pt x="11505" y="12009"/>
                  </a:lnTo>
                  <a:lnTo>
                    <a:pt x="11464" y="12064"/>
                  </a:lnTo>
                  <a:lnTo>
                    <a:pt x="11451" y="12097"/>
                  </a:lnTo>
                  <a:lnTo>
                    <a:pt x="11451" y="12141"/>
                  </a:lnTo>
                  <a:lnTo>
                    <a:pt x="11464" y="12196"/>
                  </a:lnTo>
                  <a:lnTo>
                    <a:pt x="8975" y="13344"/>
                  </a:lnTo>
                  <a:lnTo>
                    <a:pt x="8947" y="13322"/>
                  </a:lnTo>
                  <a:lnTo>
                    <a:pt x="8906" y="13300"/>
                  </a:lnTo>
                  <a:lnTo>
                    <a:pt x="8865" y="13278"/>
                  </a:lnTo>
                  <a:lnTo>
                    <a:pt x="8769" y="13278"/>
                  </a:lnTo>
                  <a:lnTo>
                    <a:pt x="8687" y="13311"/>
                  </a:lnTo>
                  <a:lnTo>
                    <a:pt x="8646" y="13344"/>
                  </a:lnTo>
                  <a:lnTo>
                    <a:pt x="6170" y="12186"/>
                  </a:lnTo>
                  <a:lnTo>
                    <a:pt x="6183" y="12141"/>
                  </a:lnTo>
                  <a:lnTo>
                    <a:pt x="6170" y="12097"/>
                  </a:lnTo>
                  <a:lnTo>
                    <a:pt x="6170" y="12064"/>
                  </a:lnTo>
                  <a:lnTo>
                    <a:pt x="6115" y="12009"/>
                  </a:lnTo>
                  <a:lnTo>
                    <a:pt x="6046" y="11976"/>
                  </a:lnTo>
                  <a:lnTo>
                    <a:pt x="6005" y="11964"/>
                  </a:lnTo>
                  <a:lnTo>
                    <a:pt x="5924" y="11964"/>
                  </a:lnTo>
                  <a:lnTo>
                    <a:pt x="5883" y="11976"/>
                  </a:lnTo>
                  <a:lnTo>
                    <a:pt x="5814" y="12009"/>
                  </a:lnTo>
                  <a:lnTo>
                    <a:pt x="5759" y="12064"/>
                  </a:lnTo>
                  <a:lnTo>
                    <a:pt x="5746" y="12097"/>
                  </a:lnTo>
                  <a:lnTo>
                    <a:pt x="5746" y="12141"/>
                  </a:lnTo>
                  <a:lnTo>
                    <a:pt x="5759" y="12196"/>
                  </a:lnTo>
                  <a:lnTo>
                    <a:pt x="3283" y="13344"/>
                  </a:lnTo>
                  <a:lnTo>
                    <a:pt x="3242" y="13322"/>
                  </a:lnTo>
                  <a:lnTo>
                    <a:pt x="3201" y="13300"/>
                  </a:lnTo>
                  <a:lnTo>
                    <a:pt x="3160" y="13278"/>
                  </a:lnTo>
                  <a:lnTo>
                    <a:pt x="3078" y="13278"/>
                  </a:lnTo>
                  <a:lnTo>
                    <a:pt x="3038" y="13289"/>
                  </a:lnTo>
                  <a:lnTo>
                    <a:pt x="2969" y="13322"/>
                  </a:lnTo>
                  <a:lnTo>
                    <a:pt x="2928" y="13377"/>
                  </a:lnTo>
                  <a:lnTo>
                    <a:pt x="2914" y="13410"/>
                  </a:lnTo>
                  <a:lnTo>
                    <a:pt x="2914" y="13444"/>
                  </a:lnTo>
                  <a:lnTo>
                    <a:pt x="2928" y="13498"/>
                  </a:lnTo>
                  <a:lnTo>
                    <a:pt x="2955" y="13554"/>
                  </a:lnTo>
                  <a:lnTo>
                    <a:pt x="3023" y="13587"/>
                  </a:lnTo>
                  <a:lnTo>
                    <a:pt x="3092" y="13609"/>
                  </a:lnTo>
                  <a:lnTo>
                    <a:pt x="3092" y="15872"/>
                  </a:lnTo>
                  <a:lnTo>
                    <a:pt x="3038" y="15882"/>
                  </a:lnTo>
                  <a:lnTo>
                    <a:pt x="2982" y="15894"/>
                  </a:lnTo>
                  <a:lnTo>
                    <a:pt x="2928" y="15916"/>
                  </a:lnTo>
                  <a:lnTo>
                    <a:pt x="2887" y="15949"/>
                  </a:lnTo>
                  <a:lnTo>
                    <a:pt x="2845" y="15982"/>
                  </a:lnTo>
                  <a:lnTo>
                    <a:pt x="2819" y="16026"/>
                  </a:lnTo>
                  <a:lnTo>
                    <a:pt x="2804" y="16070"/>
                  </a:lnTo>
                  <a:lnTo>
                    <a:pt x="2804" y="16169"/>
                  </a:lnTo>
                  <a:lnTo>
                    <a:pt x="2819" y="16214"/>
                  </a:lnTo>
                  <a:lnTo>
                    <a:pt x="479" y="17307"/>
                  </a:lnTo>
                  <a:lnTo>
                    <a:pt x="438" y="17274"/>
                  </a:lnTo>
                  <a:lnTo>
                    <a:pt x="384" y="17241"/>
                  </a:lnTo>
                  <a:lnTo>
                    <a:pt x="328" y="17218"/>
                  </a:lnTo>
                  <a:lnTo>
                    <a:pt x="206" y="17218"/>
                  </a:lnTo>
                  <a:lnTo>
                    <a:pt x="165" y="17229"/>
                  </a:lnTo>
                  <a:lnTo>
                    <a:pt x="124" y="17251"/>
                  </a:lnTo>
                  <a:lnTo>
                    <a:pt x="83" y="17284"/>
                  </a:lnTo>
                  <a:lnTo>
                    <a:pt x="41" y="17307"/>
                  </a:lnTo>
                  <a:lnTo>
                    <a:pt x="28" y="17350"/>
                  </a:lnTo>
                  <a:lnTo>
                    <a:pt x="0" y="17384"/>
                  </a:lnTo>
                  <a:lnTo>
                    <a:pt x="0" y="17472"/>
                  </a:lnTo>
                  <a:lnTo>
                    <a:pt x="14" y="17505"/>
                  </a:lnTo>
                  <a:lnTo>
                    <a:pt x="41" y="17538"/>
                  </a:lnTo>
                  <a:lnTo>
                    <a:pt x="69" y="17571"/>
                  </a:lnTo>
                  <a:lnTo>
                    <a:pt x="109" y="17594"/>
                  </a:lnTo>
                  <a:lnTo>
                    <a:pt x="150" y="17615"/>
                  </a:lnTo>
                  <a:lnTo>
                    <a:pt x="192" y="17627"/>
                  </a:lnTo>
                  <a:lnTo>
                    <a:pt x="233" y="17637"/>
                  </a:lnTo>
                  <a:lnTo>
                    <a:pt x="233" y="19922"/>
                  </a:lnTo>
                  <a:lnTo>
                    <a:pt x="165" y="19945"/>
                  </a:lnTo>
                  <a:lnTo>
                    <a:pt x="96" y="19978"/>
                  </a:lnTo>
                  <a:lnTo>
                    <a:pt x="55" y="20033"/>
                  </a:lnTo>
                  <a:lnTo>
                    <a:pt x="41" y="20099"/>
                  </a:lnTo>
                  <a:lnTo>
                    <a:pt x="41" y="20143"/>
                  </a:lnTo>
                  <a:lnTo>
                    <a:pt x="55" y="20176"/>
                  </a:lnTo>
                  <a:lnTo>
                    <a:pt x="69" y="20210"/>
                  </a:lnTo>
                  <a:lnTo>
                    <a:pt x="96" y="20231"/>
                  </a:lnTo>
                  <a:lnTo>
                    <a:pt x="178" y="20276"/>
                  </a:lnTo>
                  <a:lnTo>
                    <a:pt x="219" y="20286"/>
                  </a:lnTo>
                  <a:lnTo>
                    <a:pt x="260" y="20286"/>
                  </a:lnTo>
                  <a:lnTo>
                    <a:pt x="315" y="20276"/>
                  </a:lnTo>
                  <a:lnTo>
                    <a:pt x="369" y="20264"/>
                  </a:lnTo>
                  <a:lnTo>
                    <a:pt x="424" y="20231"/>
                  </a:lnTo>
                  <a:lnTo>
                    <a:pt x="452" y="20198"/>
                  </a:lnTo>
                  <a:lnTo>
                    <a:pt x="2887" y="21335"/>
                  </a:lnTo>
                  <a:lnTo>
                    <a:pt x="2873" y="21368"/>
                  </a:lnTo>
                  <a:lnTo>
                    <a:pt x="2873" y="21446"/>
                  </a:lnTo>
                  <a:lnTo>
                    <a:pt x="2887" y="21489"/>
                  </a:lnTo>
                  <a:lnTo>
                    <a:pt x="2914" y="21522"/>
                  </a:lnTo>
                  <a:lnTo>
                    <a:pt x="2941" y="21545"/>
                  </a:lnTo>
                  <a:lnTo>
                    <a:pt x="3023" y="21589"/>
                  </a:lnTo>
                  <a:lnTo>
                    <a:pt x="3064" y="21600"/>
                  </a:lnTo>
                  <a:lnTo>
                    <a:pt x="3160" y="21600"/>
                  </a:lnTo>
                  <a:lnTo>
                    <a:pt x="3201" y="21589"/>
                  </a:lnTo>
                  <a:lnTo>
                    <a:pt x="3283" y="21545"/>
                  </a:lnTo>
                  <a:lnTo>
                    <a:pt x="3311" y="21522"/>
                  </a:lnTo>
                  <a:lnTo>
                    <a:pt x="3338" y="21489"/>
                  </a:lnTo>
                  <a:lnTo>
                    <a:pt x="3351" y="21446"/>
                  </a:lnTo>
                  <a:lnTo>
                    <a:pt x="3351" y="21368"/>
                  </a:lnTo>
                  <a:lnTo>
                    <a:pt x="3338" y="21335"/>
                  </a:lnTo>
                  <a:lnTo>
                    <a:pt x="5759" y="20210"/>
                  </a:lnTo>
                  <a:lnTo>
                    <a:pt x="5800" y="20243"/>
                  </a:lnTo>
                  <a:lnTo>
                    <a:pt x="5842" y="20276"/>
                  </a:lnTo>
                  <a:lnTo>
                    <a:pt x="5896" y="20286"/>
                  </a:lnTo>
                  <a:lnTo>
                    <a:pt x="5965" y="20298"/>
                  </a:lnTo>
                  <a:lnTo>
                    <a:pt x="6005" y="20298"/>
                  </a:lnTo>
                  <a:lnTo>
                    <a:pt x="6061" y="20286"/>
                  </a:lnTo>
                  <a:lnTo>
                    <a:pt x="6102" y="20264"/>
                  </a:lnTo>
                  <a:lnTo>
                    <a:pt x="6128" y="20243"/>
                  </a:lnTo>
                  <a:lnTo>
                    <a:pt x="6156" y="20210"/>
                  </a:lnTo>
                  <a:lnTo>
                    <a:pt x="6183" y="20176"/>
                  </a:lnTo>
                  <a:lnTo>
                    <a:pt x="6197" y="20143"/>
                  </a:lnTo>
                  <a:lnTo>
                    <a:pt x="6197" y="20066"/>
                  </a:lnTo>
                  <a:lnTo>
                    <a:pt x="6183" y="20033"/>
                  </a:lnTo>
                  <a:lnTo>
                    <a:pt x="6143" y="19978"/>
                  </a:lnTo>
                  <a:lnTo>
                    <a:pt x="6074" y="19933"/>
                  </a:lnTo>
                  <a:lnTo>
                    <a:pt x="5992" y="19911"/>
                  </a:lnTo>
                  <a:lnTo>
                    <a:pt x="5992" y="17682"/>
                  </a:lnTo>
                  <a:lnTo>
                    <a:pt x="6046" y="17670"/>
                  </a:lnTo>
                  <a:lnTo>
                    <a:pt x="6102" y="17660"/>
                  </a:lnTo>
                  <a:lnTo>
                    <a:pt x="6156" y="17627"/>
                  </a:lnTo>
                  <a:lnTo>
                    <a:pt x="6197" y="17604"/>
                  </a:lnTo>
                  <a:lnTo>
                    <a:pt x="6238" y="17561"/>
                  </a:lnTo>
                  <a:lnTo>
                    <a:pt x="6252" y="17527"/>
                  </a:lnTo>
                  <a:lnTo>
                    <a:pt x="6280" y="17472"/>
                  </a:lnTo>
                  <a:lnTo>
                    <a:pt x="6280" y="17373"/>
                  </a:lnTo>
                  <a:lnTo>
                    <a:pt x="6252" y="17329"/>
                  </a:lnTo>
                  <a:lnTo>
                    <a:pt x="8632" y="16214"/>
                  </a:lnTo>
                  <a:lnTo>
                    <a:pt x="8673" y="16247"/>
                  </a:lnTo>
                  <a:lnTo>
                    <a:pt x="8714" y="16269"/>
                  </a:lnTo>
                  <a:lnTo>
                    <a:pt x="8756" y="16280"/>
                  </a:lnTo>
                  <a:lnTo>
                    <a:pt x="8810" y="16291"/>
                  </a:lnTo>
                  <a:lnTo>
                    <a:pt x="8865" y="16280"/>
                  </a:lnTo>
                  <a:lnTo>
                    <a:pt x="8919" y="16269"/>
                  </a:lnTo>
                  <a:lnTo>
                    <a:pt x="8960" y="16247"/>
                  </a:lnTo>
                  <a:lnTo>
                    <a:pt x="8988" y="16214"/>
                  </a:lnTo>
                  <a:lnTo>
                    <a:pt x="11477" y="17362"/>
                  </a:lnTo>
                  <a:lnTo>
                    <a:pt x="11451" y="17428"/>
                  </a:lnTo>
                  <a:lnTo>
                    <a:pt x="11477" y="17494"/>
                  </a:lnTo>
                  <a:lnTo>
                    <a:pt x="11518" y="17549"/>
                  </a:lnTo>
                  <a:lnTo>
                    <a:pt x="11586" y="17582"/>
                  </a:lnTo>
                  <a:lnTo>
                    <a:pt x="11627" y="17594"/>
                  </a:lnTo>
                  <a:lnTo>
                    <a:pt x="11710" y="17594"/>
                  </a:lnTo>
                  <a:lnTo>
                    <a:pt x="11737" y="17582"/>
                  </a:lnTo>
                  <a:lnTo>
                    <a:pt x="11805" y="17549"/>
                  </a:lnTo>
                  <a:lnTo>
                    <a:pt x="11861" y="17494"/>
                  </a:lnTo>
                  <a:lnTo>
                    <a:pt x="11861" y="17461"/>
                  </a:lnTo>
                  <a:lnTo>
                    <a:pt x="11874" y="17428"/>
                  </a:lnTo>
                  <a:lnTo>
                    <a:pt x="11861" y="17373"/>
                  </a:lnTo>
                  <a:lnTo>
                    <a:pt x="14309" y="16225"/>
                  </a:lnTo>
                  <a:lnTo>
                    <a:pt x="14350" y="16269"/>
                  </a:lnTo>
                  <a:lnTo>
                    <a:pt x="14391" y="16291"/>
                  </a:lnTo>
                  <a:lnTo>
                    <a:pt x="14446" y="16313"/>
                  </a:lnTo>
                  <a:lnTo>
                    <a:pt x="14582" y="16313"/>
                  </a:lnTo>
                  <a:lnTo>
                    <a:pt x="14637" y="16291"/>
                  </a:lnTo>
                  <a:lnTo>
                    <a:pt x="14719" y="16225"/>
                  </a:lnTo>
                  <a:lnTo>
                    <a:pt x="17167" y="17362"/>
                  </a:lnTo>
                  <a:lnTo>
                    <a:pt x="17154" y="17395"/>
                  </a:lnTo>
                  <a:lnTo>
                    <a:pt x="17154" y="17428"/>
                  </a:lnTo>
                  <a:lnTo>
                    <a:pt x="17167" y="17494"/>
                  </a:lnTo>
                  <a:lnTo>
                    <a:pt x="17210" y="17538"/>
                  </a:lnTo>
                  <a:lnTo>
                    <a:pt x="17264" y="17582"/>
                  </a:lnTo>
                  <a:lnTo>
                    <a:pt x="17345" y="17594"/>
                  </a:lnTo>
                  <a:lnTo>
                    <a:pt x="17345" y="19922"/>
                  </a:lnTo>
                  <a:lnTo>
                    <a:pt x="17264" y="19933"/>
                  </a:lnTo>
                  <a:lnTo>
                    <a:pt x="17195" y="19978"/>
                  </a:lnTo>
                  <a:lnTo>
                    <a:pt x="17154" y="20033"/>
                  </a:lnTo>
                  <a:lnTo>
                    <a:pt x="17141" y="20066"/>
                  </a:lnTo>
                  <a:lnTo>
                    <a:pt x="17127" y="20099"/>
                  </a:lnTo>
                  <a:lnTo>
                    <a:pt x="17141" y="20143"/>
                  </a:lnTo>
                  <a:lnTo>
                    <a:pt x="17154" y="20176"/>
                  </a:lnTo>
                  <a:lnTo>
                    <a:pt x="17167" y="20210"/>
                  </a:lnTo>
                  <a:lnTo>
                    <a:pt x="17195" y="20231"/>
                  </a:lnTo>
                  <a:lnTo>
                    <a:pt x="17277" y="20276"/>
                  </a:lnTo>
                  <a:lnTo>
                    <a:pt x="17319" y="20286"/>
                  </a:lnTo>
                  <a:lnTo>
                    <a:pt x="17428" y="20286"/>
                  </a:lnTo>
                  <a:lnTo>
                    <a:pt x="17483" y="20264"/>
                  </a:lnTo>
                  <a:lnTo>
                    <a:pt x="17523" y="20231"/>
                  </a:lnTo>
                  <a:lnTo>
                    <a:pt x="17551" y="20198"/>
                  </a:lnTo>
                  <a:lnTo>
                    <a:pt x="20014" y="21346"/>
                  </a:lnTo>
                  <a:lnTo>
                    <a:pt x="19999" y="21379"/>
                  </a:lnTo>
                  <a:lnTo>
                    <a:pt x="19999" y="21446"/>
                  </a:lnTo>
                  <a:lnTo>
                    <a:pt x="20014" y="21479"/>
                  </a:lnTo>
                  <a:lnTo>
                    <a:pt x="20027" y="21512"/>
                  </a:lnTo>
                  <a:lnTo>
                    <a:pt x="20055" y="21534"/>
                  </a:lnTo>
                  <a:lnTo>
                    <a:pt x="20096" y="21555"/>
                  </a:lnTo>
                  <a:lnTo>
                    <a:pt x="20123" y="21578"/>
                  </a:lnTo>
                  <a:lnTo>
                    <a:pt x="20164" y="21589"/>
                  </a:lnTo>
                  <a:lnTo>
                    <a:pt x="20259" y="21589"/>
                  </a:lnTo>
                  <a:lnTo>
                    <a:pt x="20300" y="21578"/>
                  </a:lnTo>
                  <a:lnTo>
                    <a:pt x="20342" y="21555"/>
                  </a:lnTo>
                  <a:lnTo>
                    <a:pt x="20396" y="21512"/>
                  </a:lnTo>
                  <a:lnTo>
                    <a:pt x="20409" y="21479"/>
                  </a:lnTo>
                  <a:lnTo>
                    <a:pt x="20424" y="21446"/>
                  </a:lnTo>
                  <a:lnTo>
                    <a:pt x="20437" y="21413"/>
                  </a:lnTo>
                  <a:lnTo>
                    <a:pt x="20424" y="21346"/>
                  </a:lnTo>
                  <a:lnTo>
                    <a:pt x="21600" y="20795"/>
                  </a:lnTo>
                  <a:lnTo>
                    <a:pt x="21600" y="20750"/>
                  </a:lnTo>
                  <a:lnTo>
                    <a:pt x="20396" y="21313"/>
                  </a:lnTo>
                  <a:lnTo>
                    <a:pt x="20355" y="21280"/>
                  </a:lnTo>
                  <a:lnTo>
                    <a:pt x="20314" y="21257"/>
                  </a:lnTo>
                  <a:lnTo>
                    <a:pt x="20274" y="21236"/>
                  </a:lnTo>
                  <a:lnTo>
                    <a:pt x="20164" y="21236"/>
                  </a:lnTo>
                  <a:lnTo>
                    <a:pt x="20109" y="21247"/>
                  </a:lnTo>
                  <a:lnTo>
                    <a:pt x="20040" y="21302"/>
                  </a:lnTo>
                  <a:lnTo>
                    <a:pt x="17579" y="20165"/>
                  </a:lnTo>
                  <a:lnTo>
                    <a:pt x="17592" y="20099"/>
                  </a:lnTo>
                  <a:lnTo>
                    <a:pt x="17579" y="20033"/>
                  </a:lnTo>
                  <a:lnTo>
                    <a:pt x="17538" y="19978"/>
                  </a:lnTo>
                  <a:lnTo>
                    <a:pt x="17469" y="19945"/>
                  </a:lnTo>
                  <a:lnTo>
                    <a:pt x="17401" y="19922"/>
                  </a:lnTo>
                  <a:lnTo>
                    <a:pt x="17401" y="17594"/>
                  </a:lnTo>
                  <a:lnTo>
                    <a:pt x="17469" y="17582"/>
                  </a:lnTo>
                  <a:lnTo>
                    <a:pt x="17523" y="17538"/>
                  </a:lnTo>
                  <a:lnTo>
                    <a:pt x="17564" y="17494"/>
                  </a:lnTo>
                  <a:lnTo>
                    <a:pt x="17579" y="17428"/>
                  </a:lnTo>
                  <a:lnTo>
                    <a:pt x="17564" y="17373"/>
                  </a:lnTo>
                  <a:lnTo>
                    <a:pt x="19999" y="16225"/>
                  </a:lnTo>
                  <a:lnTo>
                    <a:pt x="20040" y="16269"/>
                  </a:lnTo>
                  <a:lnTo>
                    <a:pt x="20096" y="16291"/>
                  </a:lnTo>
                  <a:lnTo>
                    <a:pt x="20150" y="16313"/>
                  </a:lnTo>
                  <a:lnTo>
                    <a:pt x="20218" y="16324"/>
                  </a:lnTo>
                  <a:lnTo>
                    <a:pt x="20274" y="16313"/>
                  </a:lnTo>
                  <a:lnTo>
                    <a:pt x="20342" y="16291"/>
                  </a:lnTo>
                  <a:lnTo>
                    <a:pt x="20424" y="16225"/>
                  </a:lnTo>
                  <a:lnTo>
                    <a:pt x="21600" y="16777"/>
                  </a:lnTo>
                  <a:lnTo>
                    <a:pt x="21600" y="16722"/>
                  </a:lnTo>
                  <a:lnTo>
                    <a:pt x="20452" y="16181"/>
                  </a:lnTo>
                  <a:lnTo>
                    <a:pt x="20465" y="16114"/>
                  </a:lnTo>
                  <a:lnTo>
                    <a:pt x="20452" y="16081"/>
                  </a:lnTo>
                  <a:lnTo>
                    <a:pt x="20452" y="16048"/>
                  </a:lnTo>
                  <a:lnTo>
                    <a:pt x="20396" y="15993"/>
                  </a:lnTo>
                  <a:lnTo>
                    <a:pt x="20328" y="15949"/>
                  </a:lnTo>
                  <a:lnTo>
                    <a:pt x="20246" y="15927"/>
                  </a:lnTo>
                  <a:lnTo>
                    <a:pt x="20246" y="13609"/>
                  </a:lnTo>
                  <a:lnTo>
                    <a:pt x="20314" y="13598"/>
                  </a:lnTo>
                  <a:lnTo>
                    <a:pt x="20369" y="13554"/>
                  </a:lnTo>
                  <a:lnTo>
                    <a:pt x="20409" y="13510"/>
                  </a:lnTo>
                  <a:lnTo>
                    <a:pt x="20424" y="13444"/>
                  </a:lnTo>
                  <a:lnTo>
                    <a:pt x="20409" y="13389"/>
                  </a:lnTo>
                  <a:lnTo>
                    <a:pt x="21600" y="12825"/>
                  </a:lnTo>
                  <a:lnTo>
                    <a:pt x="21600" y="12781"/>
                  </a:lnTo>
                  <a:lnTo>
                    <a:pt x="20383" y="13344"/>
                  </a:lnTo>
                  <a:lnTo>
                    <a:pt x="20355" y="13311"/>
                  </a:lnTo>
                  <a:lnTo>
                    <a:pt x="20314" y="13289"/>
                  </a:lnTo>
                  <a:lnTo>
                    <a:pt x="20259" y="13278"/>
                  </a:lnTo>
                  <a:lnTo>
                    <a:pt x="20218" y="13267"/>
                  </a:lnTo>
                  <a:lnTo>
                    <a:pt x="20164" y="13278"/>
                  </a:lnTo>
                  <a:lnTo>
                    <a:pt x="20123" y="13289"/>
                  </a:lnTo>
                  <a:lnTo>
                    <a:pt x="20081" y="13311"/>
                  </a:lnTo>
                  <a:lnTo>
                    <a:pt x="20040" y="13344"/>
                  </a:lnTo>
                  <a:lnTo>
                    <a:pt x="17647" y="12219"/>
                  </a:lnTo>
                  <a:lnTo>
                    <a:pt x="17660" y="12186"/>
                  </a:lnTo>
                  <a:lnTo>
                    <a:pt x="17660" y="12097"/>
                  </a:lnTo>
                  <a:lnTo>
                    <a:pt x="17647" y="12053"/>
                  </a:lnTo>
                  <a:lnTo>
                    <a:pt x="17620" y="12009"/>
                  </a:lnTo>
                  <a:lnTo>
                    <a:pt x="17579" y="11976"/>
                  </a:lnTo>
                  <a:lnTo>
                    <a:pt x="17551" y="11942"/>
                  </a:lnTo>
                  <a:lnTo>
                    <a:pt x="17496" y="11921"/>
                  </a:lnTo>
                  <a:lnTo>
                    <a:pt x="17455" y="11909"/>
                  </a:lnTo>
                  <a:lnTo>
                    <a:pt x="17401" y="11898"/>
                  </a:lnTo>
                  <a:lnTo>
                    <a:pt x="17401" y="9646"/>
                  </a:lnTo>
                  <a:lnTo>
                    <a:pt x="17469" y="9625"/>
                  </a:lnTo>
                  <a:lnTo>
                    <a:pt x="17538" y="9580"/>
                  </a:lnTo>
                  <a:lnTo>
                    <a:pt x="17579" y="9525"/>
                  </a:lnTo>
                  <a:lnTo>
                    <a:pt x="17592" y="9459"/>
                  </a:lnTo>
                  <a:lnTo>
                    <a:pt x="17592" y="9426"/>
                  </a:lnTo>
                  <a:lnTo>
                    <a:pt x="17579" y="9393"/>
                  </a:lnTo>
                  <a:lnTo>
                    <a:pt x="19972" y="8278"/>
                  </a:lnTo>
                  <a:lnTo>
                    <a:pt x="20014" y="8322"/>
                  </a:lnTo>
                  <a:lnTo>
                    <a:pt x="20068" y="8355"/>
                  </a:lnTo>
                  <a:lnTo>
                    <a:pt x="20137" y="8377"/>
                  </a:lnTo>
                  <a:lnTo>
                    <a:pt x="20218" y="8389"/>
                  </a:lnTo>
                  <a:lnTo>
                    <a:pt x="20287" y="8377"/>
                  </a:lnTo>
                  <a:lnTo>
                    <a:pt x="20355" y="8355"/>
                  </a:lnTo>
                  <a:lnTo>
                    <a:pt x="20409" y="8322"/>
                  </a:lnTo>
                  <a:lnTo>
                    <a:pt x="20465" y="8278"/>
                  </a:lnTo>
                  <a:lnTo>
                    <a:pt x="21600" y="8808"/>
                  </a:lnTo>
                  <a:lnTo>
                    <a:pt x="21600" y="8753"/>
                  </a:lnTo>
                  <a:lnTo>
                    <a:pt x="20478" y="8234"/>
                  </a:lnTo>
                  <a:lnTo>
                    <a:pt x="20492" y="8190"/>
                  </a:lnTo>
                  <a:lnTo>
                    <a:pt x="20506" y="8157"/>
                  </a:lnTo>
                  <a:lnTo>
                    <a:pt x="20492" y="8112"/>
                  </a:lnTo>
                  <a:lnTo>
                    <a:pt x="20478" y="8069"/>
                  </a:lnTo>
                  <a:lnTo>
                    <a:pt x="20465" y="8036"/>
                  </a:lnTo>
                  <a:lnTo>
                    <a:pt x="20424" y="8002"/>
                  </a:lnTo>
                  <a:lnTo>
                    <a:pt x="20396" y="7969"/>
                  </a:lnTo>
                  <a:lnTo>
                    <a:pt x="20342" y="7947"/>
                  </a:lnTo>
                  <a:lnTo>
                    <a:pt x="20300" y="7936"/>
                  </a:lnTo>
                  <a:lnTo>
                    <a:pt x="20246" y="7925"/>
                  </a:lnTo>
                  <a:lnTo>
                    <a:pt x="20246" y="5640"/>
                  </a:lnTo>
                  <a:lnTo>
                    <a:pt x="20314" y="5618"/>
                  </a:lnTo>
                  <a:lnTo>
                    <a:pt x="20369" y="5585"/>
                  </a:lnTo>
                  <a:lnTo>
                    <a:pt x="20409" y="5541"/>
                  </a:lnTo>
                  <a:lnTo>
                    <a:pt x="20424" y="5474"/>
                  </a:lnTo>
                  <a:lnTo>
                    <a:pt x="20409" y="5420"/>
                  </a:lnTo>
                  <a:lnTo>
                    <a:pt x="21600" y="4868"/>
                  </a:lnTo>
                  <a:lnTo>
                    <a:pt x="21600" y="4813"/>
                  </a:lnTo>
                  <a:lnTo>
                    <a:pt x="20383" y="5375"/>
                  </a:lnTo>
                  <a:lnTo>
                    <a:pt x="20342" y="5353"/>
                  </a:lnTo>
                  <a:lnTo>
                    <a:pt x="20314" y="5332"/>
                  </a:lnTo>
                  <a:lnTo>
                    <a:pt x="20259" y="5320"/>
                  </a:lnTo>
                  <a:lnTo>
                    <a:pt x="20218" y="5309"/>
                  </a:lnTo>
                  <a:lnTo>
                    <a:pt x="20164" y="5320"/>
                  </a:lnTo>
                  <a:lnTo>
                    <a:pt x="20123" y="5332"/>
                  </a:lnTo>
                  <a:lnTo>
                    <a:pt x="20081" y="5353"/>
                  </a:lnTo>
                  <a:lnTo>
                    <a:pt x="20055" y="5375"/>
                  </a:lnTo>
                  <a:lnTo>
                    <a:pt x="17633" y="4250"/>
                  </a:lnTo>
                  <a:lnTo>
                    <a:pt x="17647" y="4205"/>
                  </a:lnTo>
                  <a:lnTo>
                    <a:pt x="17647" y="4128"/>
                  </a:lnTo>
                  <a:lnTo>
                    <a:pt x="17633" y="4084"/>
                  </a:lnTo>
                  <a:lnTo>
                    <a:pt x="17605" y="4051"/>
                  </a:lnTo>
                  <a:lnTo>
                    <a:pt x="17579" y="4018"/>
                  </a:lnTo>
                  <a:lnTo>
                    <a:pt x="17538" y="3996"/>
                  </a:lnTo>
                  <a:lnTo>
                    <a:pt x="17496" y="3973"/>
                  </a:lnTo>
                  <a:lnTo>
                    <a:pt x="17455" y="3952"/>
                  </a:lnTo>
                  <a:lnTo>
                    <a:pt x="17401" y="3940"/>
                  </a:lnTo>
                  <a:lnTo>
                    <a:pt x="17401" y="1722"/>
                  </a:lnTo>
                  <a:lnTo>
                    <a:pt x="17455" y="1711"/>
                  </a:lnTo>
                  <a:lnTo>
                    <a:pt x="17496" y="1700"/>
                  </a:lnTo>
                  <a:lnTo>
                    <a:pt x="17538" y="1678"/>
                  </a:lnTo>
                  <a:lnTo>
                    <a:pt x="17579" y="1645"/>
                  </a:lnTo>
                  <a:lnTo>
                    <a:pt x="17605" y="1612"/>
                  </a:lnTo>
                  <a:lnTo>
                    <a:pt x="17633" y="1579"/>
                  </a:lnTo>
                  <a:lnTo>
                    <a:pt x="17647" y="1534"/>
                  </a:lnTo>
                  <a:lnTo>
                    <a:pt x="17647" y="1446"/>
                  </a:lnTo>
                  <a:lnTo>
                    <a:pt x="17620" y="1402"/>
                  </a:lnTo>
                  <a:lnTo>
                    <a:pt x="20014" y="287"/>
                  </a:lnTo>
                  <a:lnTo>
                    <a:pt x="20096" y="353"/>
                  </a:lnTo>
                  <a:lnTo>
                    <a:pt x="20150" y="365"/>
                  </a:lnTo>
                  <a:lnTo>
                    <a:pt x="20218" y="375"/>
                  </a:lnTo>
                  <a:lnTo>
                    <a:pt x="20274" y="365"/>
                  </a:lnTo>
                  <a:lnTo>
                    <a:pt x="20328" y="343"/>
                  </a:lnTo>
                  <a:lnTo>
                    <a:pt x="20369" y="320"/>
                  </a:lnTo>
                  <a:lnTo>
                    <a:pt x="20409" y="287"/>
                  </a:lnTo>
                  <a:lnTo>
                    <a:pt x="21600" y="839"/>
                  </a:lnTo>
                  <a:lnTo>
                    <a:pt x="21600" y="784"/>
                  </a:lnTo>
                  <a:lnTo>
                    <a:pt x="20437" y="244"/>
                  </a:lnTo>
                  <a:lnTo>
                    <a:pt x="20437" y="155"/>
                  </a:lnTo>
                  <a:lnTo>
                    <a:pt x="20424" y="111"/>
                  </a:lnTo>
                  <a:lnTo>
                    <a:pt x="20409" y="88"/>
                  </a:lnTo>
                  <a:lnTo>
                    <a:pt x="20383" y="55"/>
                  </a:lnTo>
                  <a:lnTo>
                    <a:pt x="20342" y="33"/>
                  </a:lnTo>
                  <a:lnTo>
                    <a:pt x="20300" y="12"/>
                  </a:lnTo>
                  <a:lnTo>
                    <a:pt x="2025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/>
                </a:gs>
                <a:gs pos="9000">
                  <a:srgbClr val="FFFFFF"/>
                </a:gs>
                <a:gs pos="100000">
                  <a:srgbClr val="FFFFFF">
                    <a:alpha val="45098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5" name="Google Shape;120;p7"/>
            <p:cNvSpPr/>
            <p:nvPr/>
          </p:nvSpPr>
          <p:spPr>
            <a:xfrm>
              <a:off x="7506859" y="-1"/>
              <a:ext cx="1041732" cy="76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31" y="5141"/>
                  </a:moveTo>
                  <a:lnTo>
                    <a:pt x="15578" y="8466"/>
                  </a:lnTo>
                  <a:lnTo>
                    <a:pt x="15528" y="8599"/>
                  </a:lnTo>
                  <a:lnTo>
                    <a:pt x="15528" y="8867"/>
                  </a:lnTo>
                  <a:lnTo>
                    <a:pt x="15552" y="9003"/>
                  </a:lnTo>
                  <a:lnTo>
                    <a:pt x="15651" y="9204"/>
                  </a:lnTo>
                  <a:lnTo>
                    <a:pt x="15799" y="9340"/>
                  </a:lnTo>
                  <a:lnTo>
                    <a:pt x="15873" y="9372"/>
                  </a:lnTo>
                  <a:lnTo>
                    <a:pt x="15973" y="9405"/>
                  </a:lnTo>
                  <a:lnTo>
                    <a:pt x="15973" y="16190"/>
                  </a:lnTo>
                  <a:lnTo>
                    <a:pt x="15873" y="16226"/>
                  </a:lnTo>
                  <a:lnTo>
                    <a:pt x="15775" y="16258"/>
                  </a:lnTo>
                  <a:lnTo>
                    <a:pt x="15628" y="16394"/>
                  </a:lnTo>
                  <a:lnTo>
                    <a:pt x="15578" y="16527"/>
                  </a:lnTo>
                  <a:lnTo>
                    <a:pt x="15528" y="16627"/>
                  </a:lnTo>
                  <a:lnTo>
                    <a:pt x="15504" y="16763"/>
                  </a:lnTo>
                  <a:lnTo>
                    <a:pt x="15478" y="16896"/>
                  </a:lnTo>
                  <a:lnTo>
                    <a:pt x="15504" y="17032"/>
                  </a:lnTo>
                  <a:lnTo>
                    <a:pt x="15528" y="17132"/>
                  </a:lnTo>
                  <a:lnTo>
                    <a:pt x="11307" y="20457"/>
                  </a:lnTo>
                  <a:lnTo>
                    <a:pt x="11233" y="20321"/>
                  </a:lnTo>
                  <a:lnTo>
                    <a:pt x="11133" y="20221"/>
                  </a:lnTo>
                  <a:lnTo>
                    <a:pt x="11009" y="20156"/>
                  </a:lnTo>
                  <a:lnTo>
                    <a:pt x="10862" y="20121"/>
                  </a:lnTo>
                  <a:lnTo>
                    <a:pt x="10738" y="20156"/>
                  </a:lnTo>
                  <a:lnTo>
                    <a:pt x="10614" y="20221"/>
                  </a:lnTo>
                  <a:lnTo>
                    <a:pt x="10517" y="20321"/>
                  </a:lnTo>
                  <a:lnTo>
                    <a:pt x="10417" y="20457"/>
                  </a:lnTo>
                  <a:lnTo>
                    <a:pt x="6220" y="17132"/>
                  </a:lnTo>
                  <a:lnTo>
                    <a:pt x="6246" y="17032"/>
                  </a:lnTo>
                  <a:lnTo>
                    <a:pt x="6246" y="16763"/>
                  </a:lnTo>
                  <a:lnTo>
                    <a:pt x="6220" y="16627"/>
                  </a:lnTo>
                  <a:lnTo>
                    <a:pt x="6172" y="16527"/>
                  </a:lnTo>
                  <a:lnTo>
                    <a:pt x="6122" y="16427"/>
                  </a:lnTo>
                  <a:lnTo>
                    <a:pt x="6048" y="16326"/>
                  </a:lnTo>
                  <a:lnTo>
                    <a:pt x="5975" y="16258"/>
                  </a:lnTo>
                  <a:lnTo>
                    <a:pt x="5875" y="16190"/>
                  </a:lnTo>
                  <a:lnTo>
                    <a:pt x="5777" y="16190"/>
                  </a:lnTo>
                  <a:lnTo>
                    <a:pt x="5777" y="9405"/>
                  </a:lnTo>
                  <a:lnTo>
                    <a:pt x="5875" y="9372"/>
                  </a:lnTo>
                  <a:lnTo>
                    <a:pt x="5949" y="9340"/>
                  </a:lnTo>
                  <a:lnTo>
                    <a:pt x="6022" y="9272"/>
                  </a:lnTo>
                  <a:lnTo>
                    <a:pt x="6098" y="9204"/>
                  </a:lnTo>
                  <a:lnTo>
                    <a:pt x="6146" y="9104"/>
                  </a:lnTo>
                  <a:lnTo>
                    <a:pt x="6172" y="9003"/>
                  </a:lnTo>
                  <a:lnTo>
                    <a:pt x="6196" y="8867"/>
                  </a:lnTo>
                  <a:lnTo>
                    <a:pt x="6220" y="8734"/>
                  </a:lnTo>
                  <a:lnTo>
                    <a:pt x="6196" y="8599"/>
                  </a:lnTo>
                  <a:lnTo>
                    <a:pt x="6172" y="8466"/>
                  </a:lnTo>
                  <a:lnTo>
                    <a:pt x="10393" y="5173"/>
                  </a:lnTo>
                  <a:lnTo>
                    <a:pt x="10491" y="5309"/>
                  </a:lnTo>
                  <a:lnTo>
                    <a:pt x="10591" y="5410"/>
                  </a:lnTo>
                  <a:lnTo>
                    <a:pt x="10714" y="5510"/>
                  </a:lnTo>
                  <a:lnTo>
                    <a:pt x="11009" y="5510"/>
                  </a:lnTo>
                  <a:lnTo>
                    <a:pt x="11257" y="5309"/>
                  </a:lnTo>
                  <a:lnTo>
                    <a:pt x="11331" y="5141"/>
                  </a:lnTo>
                  <a:close/>
                  <a:moveTo>
                    <a:pt x="543" y="0"/>
                  </a:moveTo>
                  <a:lnTo>
                    <a:pt x="543" y="3998"/>
                  </a:lnTo>
                  <a:lnTo>
                    <a:pt x="419" y="3998"/>
                  </a:lnTo>
                  <a:lnTo>
                    <a:pt x="321" y="4066"/>
                  </a:lnTo>
                  <a:lnTo>
                    <a:pt x="247" y="4134"/>
                  </a:lnTo>
                  <a:lnTo>
                    <a:pt x="148" y="4234"/>
                  </a:lnTo>
                  <a:lnTo>
                    <a:pt x="98" y="4335"/>
                  </a:lnTo>
                  <a:lnTo>
                    <a:pt x="50" y="4468"/>
                  </a:lnTo>
                  <a:lnTo>
                    <a:pt x="24" y="4603"/>
                  </a:lnTo>
                  <a:lnTo>
                    <a:pt x="0" y="4772"/>
                  </a:lnTo>
                  <a:lnTo>
                    <a:pt x="24" y="4940"/>
                  </a:lnTo>
                  <a:lnTo>
                    <a:pt x="50" y="5073"/>
                  </a:lnTo>
                  <a:lnTo>
                    <a:pt x="98" y="5209"/>
                  </a:lnTo>
                  <a:lnTo>
                    <a:pt x="174" y="5309"/>
                  </a:lnTo>
                  <a:lnTo>
                    <a:pt x="247" y="5410"/>
                  </a:lnTo>
                  <a:lnTo>
                    <a:pt x="345" y="5478"/>
                  </a:lnTo>
                  <a:lnTo>
                    <a:pt x="469" y="5542"/>
                  </a:lnTo>
                  <a:lnTo>
                    <a:pt x="740" y="5542"/>
                  </a:lnTo>
                  <a:lnTo>
                    <a:pt x="987" y="5342"/>
                  </a:lnTo>
                  <a:lnTo>
                    <a:pt x="1085" y="5173"/>
                  </a:lnTo>
                  <a:lnTo>
                    <a:pt x="5282" y="8466"/>
                  </a:lnTo>
                  <a:lnTo>
                    <a:pt x="5232" y="8599"/>
                  </a:lnTo>
                  <a:lnTo>
                    <a:pt x="5232" y="8867"/>
                  </a:lnTo>
                  <a:lnTo>
                    <a:pt x="5258" y="9003"/>
                  </a:lnTo>
                  <a:lnTo>
                    <a:pt x="5308" y="9104"/>
                  </a:lnTo>
                  <a:lnTo>
                    <a:pt x="5356" y="9204"/>
                  </a:lnTo>
                  <a:lnTo>
                    <a:pt x="5430" y="9272"/>
                  </a:lnTo>
                  <a:lnTo>
                    <a:pt x="5506" y="9340"/>
                  </a:lnTo>
                  <a:lnTo>
                    <a:pt x="5580" y="9405"/>
                  </a:lnTo>
                  <a:lnTo>
                    <a:pt x="5677" y="9405"/>
                  </a:lnTo>
                  <a:lnTo>
                    <a:pt x="5677" y="16190"/>
                  </a:lnTo>
                  <a:lnTo>
                    <a:pt x="5580" y="16190"/>
                  </a:lnTo>
                  <a:lnTo>
                    <a:pt x="5480" y="16258"/>
                  </a:lnTo>
                  <a:lnTo>
                    <a:pt x="5332" y="16394"/>
                  </a:lnTo>
                  <a:lnTo>
                    <a:pt x="5282" y="16495"/>
                  </a:lnTo>
                  <a:lnTo>
                    <a:pt x="5232" y="16627"/>
                  </a:lnTo>
                  <a:lnTo>
                    <a:pt x="5208" y="16763"/>
                  </a:lnTo>
                  <a:lnTo>
                    <a:pt x="5185" y="16896"/>
                  </a:lnTo>
                  <a:lnTo>
                    <a:pt x="5208" y="17032"/>
                  </a:lnTo>
                  <a:lnTo>
                    <a:pt x="5232" y="17165"/>
                  </a:lnTo>
                  <a:lnTo>
                    <a:pt x="5282" y="17301"/>
                  </a:lnTo>
                  <a:lnTo>
                    <a:pt x="5430" y="17501"/>
                  </a:lnTo>
                  <a:lnTo>
                    <a:pt x="5530" y="17569"/>
                  </a:lnTo>
                  <a:lnTo>
                    <a:pt x="5627" y="17602"/>
                  </a:lnTo>
                  <a:lnTo>
                    <a:pt x="5875" y="17602"/>
                  </a:lnTo>
                  <a:lnTo>
                    <a:pt x="5998" y="17534"/>
                  </a:lnTo>
                  <a:lnTo>
                    <a:pt x="6098" y="17401"/>
                  </a:lnTo>
                  <a:lnTo>
                    <a:pt x="6172" y="17265"/>
                  </a:lnTo>
                  <a:lnTo>
                    <a:pt x="10369" y="20558"/>
                  </a:lnTo>
                  <a:lnTo>
                    <a:pt x="10343" y="20693"/>
                  </a:lnTo>
                  <a:lnTo>
                    <a:pt x="10319" y="20859"/>
                  </a:lnTo>
                  <a:lnTo>
                    <a:pt x="10343" y="21027"/>
                  </a:lnTo>
                  <a:lnTo>
                    <a:pt x="10369" y="21163"/>
                  </a:lnTo>
                  <a:lnTo>
                    <a:pt x="10417" y="21296"/>
                  </a:lnTo>
                  <a:lnTo>
                    <a:pt x="10567" y="21500"/>
                  </a:lnTo>
                  <a:lnTo>
                    <a:pt x="10664" y="21565"/>
                  </a:lnTo>
                  <a:lnTo>
                    <a:pt x="10764" y="21600"/>
                  </a:lnTo>
                  <a:lnTo>
                    <a:pt x="10986" y="21600"/>
                  </a:lnTo>
                  <a:lnTo>
                    <a:pt x="11083" y="21565"/>
                  </a:lnTo>
                  <a:lnTo>
                    <a:pt x="11183" y="21500"/>
                  </a:lnTo>
                  <a:lnTo>
                    <a:pt x="11257" y="21396"/>
                  </a:lnTo>
                  <a:lnTo>
                    <a:pt x="11331" y="21296"/>
                  </a:lnTo>
                  <a:lnTo>
                    <a:pt x="11381" y="21163"/>
                  </a:lnTo>
                  <a:lnTo>
                    <a:pt x="11404" y="21027"/>
                  </a:lnTo>
                  <a:lnTo>
                    <a:pt x="11404" y="20726"/>
                  </a:lnTo>
                  <a:lnTo>
                    <a:pt x="11357" y="20558"/>
                  </a:lnTo>
                  <a:lnTo>
                    <a:pt x="15578" y="17265"/>
                  </a:lnTo>
                  <a:lnTo>
                    <a:pt x="15651" y="17401"/>
                  </a:lnTo>
                  <a:lnTo>
                    <a:pt x="15749" y="17501"/>
                  </a:lnTo>
                  <a:lnTo>
                    <a:pt x="15873" y="17569"/>
                  </a:lnTo>
                  <a:lnTo>
                    <a:pt x="16023" y="17602"/>
                  </a:lnTo>
                  <a:lnTo>
                    <a:pt x="16120" y="17602"/>
                  </a:lnTo>
                  <a:lnTo>
                    <a:pt x="16220" y="17534"/>
                  </a:lnTo>
                  <a:lnTo>
                    <a:pt x="16294" y="17469"/>
                  </a:lnTo>
                  <a:lnTo>
                    <a:pt x="16392" y="17401"/>
                  </a:lnTo>
                  <a:lnTo>
                    <a:pt x="16441" y="17301"/>
                  </a:lnTo>
                  <a:lnTo>
                    <a:pt x="16491" y="17165"/>
                  </a:lnTo>
                  <a:lnTo>
                    <a:pt x="16515" y="17032"/>
                  </a:lnTo>
                  <a:lnTo>
                    <a:pt x="16539" y="16896"/>
                  </a:lnTo>
                  <a:lnTo>
                    <a:pt x="16515" y="16763"/>
                  </a:lnTo>
                  <a:lnTo>
                    <a:pt x="16491" y="16627"/>
                  </a:lnTo>
                  <a:lnTo>
                    <a:pt x="16465" y="16527"/>
                  </a:lnTo>
                  <a:lnTo>
                    <a:pt x="16392" y="16427"/>
                  </a:lnTo>
                  <a:lnTo>
                    <a:pt x="16342" y="16326"/>
                  </a:lnTo>
                  <a:lnTo>
                    <a:pt x="16244" y="16258"/>
                  </a:lnTo>
                  <a:lnTo>
                    <a:pt x="16170" y="16226"/>
                  </a:lnTo>
                  <a:lnTo>
                    <a:pt x="16070" y="16190"/>
                  </a:lnTo>
                  <a:lnTo>
                    <a:pt x="16070" y="9405"/>
                  </a:lnTo>
                  <a:lnTo>
                    <a:pt x="16170" y="9372"/>
                  </a:lnTo>
                  <a:lnTo>
                    <a:pt x="16244" y="9340"/>
                  </a:lnTo>
                  <a:lnTo>
                    <a:pt x="16318" y="9272"/>
                  </a:lnTo>
                  <a:lnTo>
                    <a:pt x="16368" y="9204"/>
                  </a:lnTo>
                  <a:lnTo>
                    <a:pt x="16418" y="9104"/>
                  </a:lnTo>
                  <a:lnTo>
                    <a:pt x="16465" y="9003"/>
                  </a:lnTo>
                  <a:lnTo>
                    <a:pt x="16491" y="8867"/>
                  </a:lnTo>
                  <a:lnTo>
                    <a:pt x="16491" y="8599"/>
                  </a:lnTo>
                  <a:lnTo>
                    <a:pt x="16465" y="8498"/>
                  </a:lnTo>
                  <a:lnTo>
                    <a:pt x="20786" y="5073"/>
                  </a:lnTo>
                  <a:lnTo>
                    <a:pt x="20860" y="5209"/>
                  </a:lnTo>
                  <a:lnTo>
                    <a:pt x="20934" y="5274"/>
                  </a:lnTo>
                  <a:lnTo>
                    <a:pt x="21034" y="5342"/>
                  </a:lnTo>
                  <a:lnTo>
                    <a:pt x="21157" y="5374"/>
                  </a:lnTo>
                  <a:lnTo>
                    <a:pt x="21231" y="5342"/>
                  </a:lnTo>
                  <a:lnTo>
                    <a:pt x="21329" y="5309"/>
                  </a:lnTo>
                  <a:lnTo>
                    <a:pt x="21403" y="5274"/>
                  </a:lnTo>
                  <a:lnTo>
                    <a:pt x="21452" y="5173"/>
                  </a:lnTo>
                  <a:lnTo>
                    <a:pt x="21526" y="5105"/>
                  </a:lnTo>
                  <a:lnTo>
                    <a:pt x="21552" y="5005"/>
                  </a:lnTo>
                  <a:lnTo>
                    <a:pt x="21576" y="4905"/>
                  </a:lnTo>
                  <a:lnTo>
                    <a:pt x="21600" y="4772"/>
                  </a:lnTo>
                  <a:lnTo>
                    <a:pt x="21576" y="4671"/>
                  </a:lnTo>
                  <a:lnTo>
                    <a:pt x="21552" y="4568"/>
                  </a:lnTo>
                  <a:lnTo>
                    <a:pt x="21476" y="4367"/>
                  </a:lnTo>
                  <a:lnTo>
                    <a:pt x="21355" y="4267"/>
                  </a:lnTo>
                  <a:lnTo>
                    <a:pt x="21205" y="4199"/>
                  </a:lnTo>
                  <a:lnTo>
                    <a:pt x="21205" y="0"/>
                  </a:lnTo>
                  <a:lnTo>
                    <a:pt x="21107" y="0"/>
                  </a:lnTo>
                  <a:lnTo>
                    <a:pt x="21107" y="4166"/>
                  </a:lnTo>
                  <a:lnTo>
                    <a:pt x="21034" y="4199"/>
                  </a:lnTo>
                  <a:lnTo>
                    <a:pt x="20960" y="4234"/>
                  </a:lnTo>
                  <a:lnTo>
                    <a:pt x="20836" y="4367"/>
                  </a:lnTo>
                  <a:lnTo>
                    <a:pt x="20762" y="4536"/>
                  </a:lnTo>
                  <a:lnTo>
                    <a:pt x="20736" y="4671"/>
                  </a:lnTo>
                  <a:lnTo>
                    <a:pt x="20712" y="4772"/>
                  </a:lnTo>
                  <a:lnTo>
                    <a:pt x="20736" y="4973"/>
                  </a:lnTo>
                  <a:lnTo>
                    <a:pt x="16418" y="8365"/>
                  </a:lnTo>
                  <a:lnTo>
                    <a:pt x="16342" y="8265"/>
                  </a:lnTo>
                  <a:lnTo>
                    <a:pt x="16244" y="8165"/>
                  </a:lnTo>
                  <a:lnTo>
                    <a:pt x="16120" y="8097"/>
                  </a:lnTo>
                  <a:lnTo>
                    <a:pt x="15899" y="8097"/>
                  </a:lnTo>
                  <a:lnTo>
                    <a:pt x="15799" y="8165"/>
                  </a:lnTo>
                  <a:lnTo>
                    <a:pt x="15701" y="8230"/>
                  </a:lnTo>
                  <a:lnTo>
                    <a:pt x="15628" y="8365"/>
                  </a:lnTo>
                  <a:lnTo>
                    <a:pt x="11381" y="5040"/>
                  </a:lnTo>
                  <a:lnTo>
                    <a:pt x="11404" y="4905"/>
                  </a:lnTo>
                  <a:lnTo>
                    <a:pt x="11430" y="4772"/>
                  </a:lnTo>
                  <a:lnTo>
                    <a:pt x="11404" y="4636"/>
                  </a:lnTo>
                  <a:lnTo>
                    <a:pt x="11381" y="4503"/>
                  </a:lnTo>
                  <a:lnTo>
                    <a:pt x="11331" y="4367"/>
                  </a:lnTo>
                  <a:lnTo>
                    <a:pt x="11281" y="4267"/>
                  </a:lnTo>
                  <a:lnTo>
                    <a:pt x="11207" y="4166"/>
                  </a:lnTo>
                  <a:lnTo>
                    <a:pt x="11109" y="4099"/>
                  </a:lnTo>
                  <a:lnTo>
                    <a:pt x="11035" y="4066"/>
                  </a:lnTo>
                  <a:lnTo>
                    <a:pt x="10936" y="4031"/>
                  </a:lnTo>
                  <a:lnTo>
                    <a:pt x="10936" y="0"/>
                  </a:lnTo>
                  <a:lnTo>
                    <a:pt x="10838" y="0"/>
                  </a:lnTo>
                  <a:lnTo>
                    <a:pt x="10838" y="4031"/>
                  </a:lnTo>
                  <a:lnTo>
                    <a:pt x="10714" y="4031"/>
                  </a:lnTo>
                  <a:lnTo>
                    <a:pt x="10614" y="4099"/>
                  </a:lnTo>
                  <a:lnTo>
                    <a:pt x="10541" y="4166"/>
                  </a:lnTo>
                  <a:lnTo>
                    <a:pt x="10393" y="4367"/>
                  </a:lnTo>
                  <a:lnTo>
                    <a:pt x="10343" y="4503"/>
                  </a:lnTo>
                  <a:lnTo>
                    <a:pt x="10319" y="4636"/>
                  </a:lnTo>
                  <a:lnTo>
                    <a:pt x="10319" y="4905"/>
                  </a:lnTo>
                  <a:lnTo>
                    <a:pt x="10343" y="5040"/>
                  </a:lnTo>
                  <a:lnTo>
                    <a:pt x="6122" y="8365"/>
                  </a:lnTo>
                  <a:lnTo>
                    <a:pt x="6048" y="8265"/>
                  </a:lnTo>
                  <a:lnTo>
                    <a:pt x="5949" y="8165"/>
                  </a:lnTo>
                  <a:lnTo>
                    <a:pt x="5851" y="8097"/>
                  </a:lnTo>
                  <a:lnTo>
                    <a:pt x="5603" y="8097"/>
                  </a:lnTo>
                  <a:lnTo>
                    <a:pt x="5506" y="8165"/>
                  </a:lnTo>
                  <a:lnTo>
                    <a:pt x="5406" y="8230"/>
                  </a:lnTo>
                  <a:lnTo>
                    <a:pt x="5332" y="8365"/>
                  </a:lnTo>
                  <a:lnTo>
                    <a:pt x="1111" y="5040"/>
                  </a:lnTo>
                  <a:lnTo>
                    <a:pt x="1161" y="4905"/>
                  </a:lnTo>
                  <a:lnTo>
                    <a:pt x="1161" y="4636"/>
                  </a:lnTo>
                  <a:lnTo>
                    <a:pt x="1111" y="4468"/>
                  </a:lnTo>
                  <a:lnTo>
                    <a:pt x="1061" y="4367"/>
                  </a:lnTo>
                  <a:lnTo>
                    <a:pt x="1011" y="4234"/>
                  </a:lnTo>
                  <a:lnTo>
                    <a:pt x="938" y="4134"/>
                  </a:lnTo>
                  <a:lnTo>
                    <a:pt x="840" y="4066"/>
                  </a:lnTo>
                  <a:lnTo>
                    <a:pt x="740" y="3998"/>
                  </a:lnTo>
                  <a:lnTo>
                    <a:pt x="642" y="3998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6" name="Google Shape;121;p7"/>
            <p:cNvSpPr/>
            <p:nvPr/>
          </p:nvSpPr>
          <p:spPr>
            <a:xfrm>
              <a:off x="6516299" y="2293128"/>
              <a:ext cx="2627616" cy="285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1" y="280"/>
                  </a:moveTo>
                  <a:lnTo>
                    <a:pt x="16393" y="1200"/>
                  </a:lnTo>
                  <a:lnTo>
                    <a:pt x="16383" y="1255"/>
                  </a:lnTo>
                  <a:lnTo>
                    <a:pt x="16393" y="1299"/>
                  </a:lnTo>
                  <a:lnTo>
                    <a:pt x="16422" y="1344"/>
                  </a:lnTo>
                  <a:lnTo>
                    <a:pt x="16462" y="1371"/>
                  </a:lnTo>
                  <a:lnTo>
                    <a:pt x="16511" y="1390"/>
                  </a:lnTo>
                  <a:lnTo>
                    <a:pt x="16511" y="3284"/>
                  </a:lnTo>
                  <a:lnTo>
                    <a:pt x="16482" y="3284"/>
                  </a:lnTo>
                  <a:lnTo>
                    <a:pt x="16452" y="3293"/>
                  </a:lnTo>
                  <a:lnTo>
                    <a:pt x="16403" y="3330"/>
                  </a:lnTo>
                  <a:lnTo>
                    <a:pt x="16364" y="3384"/>
                  </a:lnTo>
                  <a:lnTo>
                    <a:pt x="16364" y="3411"/>
                  </a:lnTo>
                  <a:lnTo>
                    <a:pt x="16354" y="3438"/>
                  </a:lnTo>
                  <a:lnTo>
                    <a:pt x="16364" y="3465"/>
                  </a:lnTo>
                  <a:lnTo>
                    <a:pt x="16364" y="3492"/>
                  </a:lnTo>
                  <a:lnTo>
                    <a:pt x="14652" y="4412"/>
                  </a:lnTo>
                  <a:lnTo>
                    <a:pt x="14612" y="4385"/>
                  </a:lnTo>
                  <a:lnTo>
                    <a:pt x="14583" y="4358"/>
                  </a:lnTo>
                  <a:lnTo>
                    <a:pt x="14534" y="4340"/>
                  </a:lnTo>
                  <a:lnTo>
                    <a:pt x="14446" y="4340"/>
                  </a:lnTo>
                  <a:lnTo>
                    <a:pt x="14406" y="4358"/>
                  </a:lnTo>
                  <a:lnTo>
                    <a:pt x="14368" y="4376"/>
                  </a:lnTo>
                  <a:lnTo>
                    <a:pt x="14338" y="4412"/>
                  </a:lnTo>
                  <a:lnTo>
                    <a:pt x="12615" y="3492"/>
                  </a:lnTo>
                  <a:lnTo>
                    <a:pt x="12625" y="3438"/>
                  </a:lnTo>
                  <a:lnTo>
                    <a:pt x="12625" y="3411"/>
                  </a:lnTo>
                  <a:lnTo>
                    <a:pt x="12615" y="3384"/>
                  </a:lnTo>
                  <a:lnTo>
                    <a:pt x="12586" y="3330"/>
                  </a:lnTo>
                  <a:lnTo>
                    <a:pt x="12537" y="3303"/>
                  </a:lnTo>
                  <a:lnTo>
                    <a:pt x="12478" y="3284"/>
                  </a:lnTo>
                  <a:lnTo>
                    <a:pt x="12478" y="1408"/>
                  </a:lnTo>
                  <a:lnTo>
                    <a:pt x="12537" y="1399"/>
                  </a:lnTo>
                  <a:lnTo>
                    <a:pt x="12586" y="1363"/>
                  </a:lnTo>
                  <a:lnTo>
                    <a:pt x="12615" y="1309"/>
                  </a:lnTo>
                  <a:lnTo>
                    <a:pt x="12625" y="1282"/>
                  </a:lnTo>
                  <a:lnTo>
                    <a:pt x="12625" y="1218"/>
                  </a:lnTo>
                  <a:lnTo>
                    <a:pt x="12615" y="1191"/>
                  </a:lnTo>
                  <a:lnTo>
                    <a:pt x="14328" y="280"/>
                  </a:lnTo>
                  <a:lnTo>
                    <a:pt x="14357" y="316"/>
                  </a:lnTo>
                  <a:lnTo>
                    <a:pt x="14397" y="343"/>
                  </a:lnTo>
                  <a:lnTo>
                    <a:pt x="14436" y="361"/>
                  </a:lnTo>
                  <a:lnTo>
                    <a:pt x="14495" y="370"/>
                  </a:lnTo>
                  <a:lnTo>
                    <a:pt x="14543" y="361"/>
                  </a:lnTo>
                  <a:lnTo>
                    <a:pt x="14592" y="343"/>
                  </a:lnTo>
                  <a:lnTo>
                    <a:pt x="14632" y="316"/>
                  </a:lnTo>
                  <a:lnTo>
                    <a:pt x="14661" y="280"/>
                  </a:lnTo>
                  <a:close/>
                  <a:moveTo>
                    <a:pt x="8544" y="3537"/>
                  </a:moveTo>
                  <a:lnTo>
                    <a:pt x="10266" y="4458"/>
                  </a:lnTo>
                  <a:lnTo>
                    <a:pt x="10257" y="4511"/>
                  </a:lnTo>
                  <a:lnTo>
                    <a:pt x="10266" y="4565"/>
                  </a:lnTo>
                  <a:lnTo>
                    <a:pt x="10295" y="4602"/>
                  </a:lnTo>
                  <a:lnTo>
                    <a:pt x="10344" y="4638"/>
                  </a:lnTo>
                  <a:lnTo>
                    <a:pt x="10393" y="4647"/>
                  </a:lnTo>
                  <a:lnTo>
                    <a:pt x="10393" y="6542"/>
                  </a:lnTo>
                  <a:lnTo>
                    <a:pt x="10364" y="6542"/>
                  </a:lnTo>
                  <a:lnTo>
                    <a:pt x="10335" y="6551"/>
                  </a:lnTo>
                  <a:lnTo>
                    <a:pt x="10286" y="6586"/>
                  </a:lnTo>
                  <a:lnTo>
                    <a:pt x="10247" y="6641"/>
                  </a:lnTo>
                  <a:lnTo>
                    <a:pt x="10237" y="6668"/>
                  </a:lnTo>
                  <a:lnTo>
                    <a:pt x="10237" y="6722"/>
                  </a:lnTo>
                  <a:lnTo>
                    <a:pt x="10247" y="6749"/>
                  </a:lnTo>
                  <a:lnTo>
                    <a:pt x="8544" y="7660"/>
                  </a:lnTo>
                  <a:lnTo>
                    <a:pt x="8514" y="7625"/>
                  </a:lnTo>
                  <a:lnTo>
                    <a:pt x="8476" y="7597"/>
                  </a:lnTo>
                  <a:lnTo>
                    <a:pt x="8427" y="7579"/>
                  </a:lnTo>
                  <a:lnTo>
                    <a:pt x="8378" y="7570"/>
                  </a:lnTo>
                  <a:lnTo>
                    <a:pt x="8319" y="7579"/>
                  </a:lnTo>
                  <a:lnTo>
                    <a:pt x="8270" y="7597"/>
                  </a:lnTo>
                  <a:lnTo>
                    <a:pt x="8230" y="7625"/>
                  </a:lnTo>
                  <a:lnTo>
                    <a:pt x="8201" y="7660"/>
                  </a:lnTo>
                  <a:lnTo>
                    <a:pt x="6508" y="6758"/>
                  </a:lnTo>
                  <a:lnTo>
                    <a:pt x="6518" y="6722"/>
                  </a:lnTo>
                  <a:lnTo>
                    <a:pt x="6518" y="6668"/>
                  </a:lnTo>
                  <a:lnTo>
                    <a:pt x="6508" y="6632"/>
                  </a:lnTo>
                  <a:lnTo>
                    <a:pt x="6488" y="6605"/>
                  </a:lnTo>
                  <a:lnTo>
                    <a:pt x="6469" y="6586"/>
                  </a:lnTo>
                  <a:lnTo>
                    <a:pt x="6420" y="6551"/>
                  </a:lnTo>
                  <a:lnTo>
                    <a:pt x="6391" y="6532"/>
                  </a:lnTo>
                  <a:lnTo>
                    <a:pt x="6351" y="6532"/>
                  </a:lnTo>
                  <a:lnTo>
                    <a:pt x="6351" y="4701"/>
                  </a:lnTo>
                  <a:lnTo>
                    <a:pt x="6391" y="4701"/>
                  </a:lnTo>
                  <a:lnTo>
                    <a:pt x="6430" y="4683"/>
                  </a:lnTo>
                  <a:lnTo>
                    <a:pt x="6459" y="4665"/>
                  </a:lnTo>
                  <a:lnTo>
                    <a:pt x="6488" y="4638"/>
                  </a:lnTo>
                  <a:lnTo>
                    <a:pt x="6518" y="4611"/>
                  </a:lnTo>
                  <a:lnTo>
                    <a:pt x="6528" y="4584"/>
                  </a:lnTo>
                  <a:lnTo>
                    <a:pt x="6548" y="4548"/>
                  </a:lnTo>
                  <a:lnTo>
                    <a:pt x="6548" y="4511"/>
                  </a:lnTo>
                  <a:lnTo>
                    <a:pt x="6537" y="4466"/>
                  </a:lnTo>
                  <a:lnTo>
                    <a:pt x="6528" y="4431"/>
                  </a:lnTo>
                  <a:lnTo>
                    <a:pt x="8201" y="3546"/>
                  </a:lnTo>
                  <a:lnTo>
                    <a:pt x="8230" y="3573"/>
                  </a:lnTo>
                  <a:lnTo>
                    <a:pt x="8270" y="3600"/>
                  </a:lnTo>
                  <a:lnTo>
                    <a:pt x="8319" y="3618"/>
                  </a:lnTo>
                  <a:lnTo>
                    <a:pt x="8378" y="3627"/>
                  </a:lnTo>
                  <a:lnTo>
                    <a:pt x="8427" y="3618"/>
                  </a:lnTo>
                  <a:lnTo>
                    <a:pt x="8476" y="3600"/>
                  </a:lnTo>
                  <a:lnTo>
                    <a:pt x="8514" y="3573"/>
                  </a:lnTo>
                  <a:lnTo>
                    <a:pt x="8544" y="3537"/>
                  </a:lnTo>
                  <a:close/>
                  <a:moveTo>
                    <a:pt x="12596" y="3528"/>
                  </a:moveTo>
                  <a:lnTo>
                    <a:pt x="14319" y="4439"/>
                  </a:lnTo>
                  <a:lnTo>
                    <a:pt x="14308" y="4476"/>
                  </a:lnTo>
                  <a:lnTo>
                    <a:pt x="14299" y="4511"/>
                  </a:lnTo>
                  <a:lnTo>
                    <a:pt x="14308" y="4538"/>
                  </a:lnTo>
                  <a:lnTo>
                    <a:pt x="14319" y="4575"/>
                  </a:lnTo>
                  <a:lnTo>
                    <a:pt x="14328" y="4602"/>
                  </a:lnTo>
                  <a:lnTo>
                    <a:pt x="14348" y="4629"/>
                  </a:lnTo>
                  <a:lnTo>
                    <a:pt x="14377" y="4647"/>
                  </a:lnTo>
                  <a:lnTo>
                    <a:pt x="14406" y="4665"/>
                  </a:lnTo>
                  <a:lnTo>
                    <a:pt x="14436" y="4674"/>
                  </a:lnTo>
                  <a:lnTo>
                    <a:pt x="14475" y="4683"/>
                  </a:lnTo>
                  <a:lnTo>
                    <a:pt x="14475" y="6532"/>
                  </a:lnTo>
                  <a:lnTo>
                    <a:pt x="14436" y="6532"/>
                  </a:lnTo>
                  <a:lnTo>
                    <a:pt x="14406" y="6542"/>
                  </a:lnTo>
                  <a:lnTo>
                    <a:pt x="14377" y="6559"/>
                  </a:lnTo>
                  <a:lnTo>
                    <a:pt x="14357" y="6578"/>
                  </a:lnTo>
                  <a:lnTo>
                    <a:pt x="14338" y="6605"/>
                  </a:lnTo>
                  <a:lnTo>
                    <a:pt x="14319" y="6632"/>
                  </a:lnTo>
                  <a:lnTo>
                    <a:pt x="14308" y="6668"/>
                  </a:lnTo>
                  <a:lnTo>
                    <a:pt x="14308" y="6731"/>
                  </a:lnTo>
                  <a:lnTo>
                    <a:pt x="14319" y="6758"/>
                  </a:lnTo>
                  <a:lnTo>
                    <a:pt x="12615" y="7660"/>
                  </a:lnTo>
                  <a:lnTo>
                    <a:pt x="12586" y="7633"/>
                  </a:lnTo>
                  <a:lnTo>
                    <a:pt x="12547" y="7606"/>
                  </a:lnTo>
                  <a:lnTo>
                    <a:pt x="12498" y="7588"/>
                  </a:lnTo>
                  <a:lnTo>
                    <a:pt x="12449" y="7579"/>
                  </a:lnTo>
                  <a:lnTo>
                    <a:pt x="12400" y="7588"/>
                  </a:lnTo>
                  <a:lnTo>
                    <a:pt x="12361" y="7606"/>
                  </a:lnTo>
                  <a:lnTo>
                    <a:pt x="12322" y="7633"/>
                  </a:lnTo>
                  <a:lnTo>
                    <a:pt x="12292" y="7660"/>
                  </a:lnTo>
                  <a:lnTo>
                    <a:pt x="10579" y="6749"/>
                  </a:lnTo>
                  <a:lnTo>
                    <a:pt x="10590" y="6695"/>
                  </a:lnTo>
                  <a:lnTo>
                    <a:pt x="10579" y="6668"/>
                  </a:lnTo>
                  <a:lnTo>
                    <a:pt x="10579" y="6641"/>
                  </a:lnTo>
                  <a:lnTo>
                    <a:pt x="10541" y="6586"/>
                  </a:lnTo>
                  <a:lnTo>
                    <a:pt x="10492" y="6559"/>
                  </a:lnTo>
                  <a:lnTo>
                    <a:pt x="10433" y="6542"/>
                  </a:lnTo>
                  <a:lnTo>
                    <a:pt x="10433" y="4647"/>
                  </a:lnTo>
                  <a:lnTo>
                    <a:pt x="10492" y="4629"/>
                  </a:lnTo>
                  <a:lnTo>
                    <a:pt x="10530" y="4602"/>
                  </a:lnTo>
                  <a:lnTo>
                    <a:pt x="10560" y="4557"/>
                  </a:lnTo>
                  <a:lnTo>
                    <a:pt x="10570" y="4511"/>
                  </a:lnTo>
                  <a:lnTo>
                    <a:pt x="10560" y="4458"/>
                  </a:lnTo>
                  <a:lnTo>
                    <a:pt x="12302" y="3528"/>
                  </a:lnTo>
                  <a:lnTo>
                    <a:pt x="12332" y="3555"/>
                  </a:lnTo>
                  <a:lnTo>
                    <a:pt x="12371" y="3582"/>
                  </a:lnTo>
                  <a:lnTo>
                    <a:pt x="12410" y="3591"/>
                  </a:lnTo>
                  <a:lnTo>
                    <a:pt x="12449" y="3600"/>
                  </a:lnTo>
                  <a:lnTo>
                    <a:pt x="12498" y="3591"/>
                  </a:lnTo>
                  <a:lnTo>
                    <a:pt x="12537" y="3582"/>
                  </a:lnTo>
                  <a:lnTo>
                    <a:pt x="12567" y="3555"/>
                  </a:lnTo>
                  <a:lnTo>
                    <a:pt x="12596" y="3528"/>
                  </a:lnTo>
                  <a:close/>
                  <a:moveTo>
                    <a:pt x="16677" y="3528"/>
                  </a:moveTo>
                  <a:lnTo>
                    <a:pt x="18439" y="4458"/>
                  </a:lnTo>
                  <a:lnTo>
                    <a:pt x="18429" y="4511"/>
                  </a:lnTo>
                  <a:lnTo>
                    <a:pt x="18439" y="4557"/>
                  </a:lnTo>
                  <a:lnTo>
                    <a:pt x="18459" y="4602"/>
                  </a:lnTo>
                  <a:lnTo>
                    <a:pt x="18507" y="4629"/>
                  </a:lnTo>
                  <a:lnTo>
                    <a:pt x="18556" y="4638"/>
                  </a:lnTo>
                  <a:lnTo>
                    <a:pt x="18556" y="6551"/>
                  </a:lnTo>
                  <a:lnTo>
                    <a:pt x="18497" y="6569"/>
                  </a:lnTo>
                  <a:lnTo>
                    <a:pt x="18448" y="6596"/>
                  </a:lnTo>
                  <a:lnTo>
                    <a:pt x="18419" y="6641"/>
                  </a:lnTo>
                  <a:lnTo>
                    <a:pt x="18410" y="6695"/>
                  </a:lnTo>
                  <a:lnTo>
                    <a:pt x="18419" y="6749"/>
                  </a:lnTo>
                  <a:lnTo>
                    <a:pt x="16706" y="7660"/>
                  </a:lnTo>
                  <a:lnTo>
                    <a:pt x="16667" y="7625"/>
                  </a:lnTo>
                  <a:lnTo>
                    <a:pt x="16628" y="7597"/>
                  </a:lnTo>
                  <a:lnTo>
                    <a:pt x="16579" y="7579"/>
                  </a:lnTo>
                  <a:lnTo>
                    <a:pt x="16531" y="7570"/>
                  </a:lnTo>
                  <a:lnTo>
                    <a:pt x="16482" y="7579"/>
                  </a:lnTo>
                  <a:lnTo>
                    <a:pt x="16433" y="7597"/>
                  </a:lnTo>
                  <a:lnTo>
                    <a:pt x="16393" y="7625"/>
                  </a:lnTo>
                  <a:lnTo>
                    <a:pt x="16354" y="7660"/>
                  </a:lnTo>
                  <a:lnTo>
                    <a:pt x="14661" y="6758"/>
                  </a:lnTo>
                  <a:lnTo>
                    <a:pt x="14670" y="6722"/>
                  </a:lnTo>
                  <a:lnTo>
                    <a:pt x="14670" y="6668"/>
                  </a:lnTo>
                  <a:lnTo>
                    <a:pt x="14661" y="6632"/>
                  </a:lnTo>
                  <a:lnTo>
                    <a:pt x="14652" y="6605"/>
                  </a:lnTo>
                  <a:lnTo>
                    <a:pt x="14632" y="6586"/>
                  </a:lnTo>
                  <a:lnTo>
                    <a:pt x="14573" y="6551"/>
                  </a:lnTo>
                  <a:lnTo>
                    <a:pt x="14543" y="6532"/>
                  </a:lnTo>
                  <a:lnTo>
                    <a:pt x="14514" y="6532"/>
                  </a:lnTo>
                  <a:lnTo>
                    <a:pt x="14514" y="4683"/>
                  </a:lnTo>
                  <a:lnTo>
                    <a:pt x="14543" y="4674"/>
                  </a:lnTo>
                  <a:lnTo>
                    <a:pt x="14583" y="4665"/>
                  </a:lnTo>
                  <a:lnTo>
                    <a:pt x="14602" y="4647"/>
                  </a:lnTo>
                  <a:lnTo>
                    <a:pt x="14652" y="4602"/>
                  </a:lnTo>
                  <a:lnTo>
                    <a:pt x="14670" y="4575"/>
                  </a:lnTo>
                  <a:lnTo>
                    <a:pt x="14670" y="4538"/>
                  </a:lnTo>
                  <a:lnTo>
                    <a:pt x="14681" y="4511"/>
                  </a:lnTo>
                  <a:lnTo>
                    <a:pt x="14670" y="4476"/>
                  </a:lnTo>
                  <a:lnTo>
                    <a:pt x="14661" y="4448"/>
                  </a:lnTo>
                  <a:lnTo>
                    <a:pt x="16383" y="3528"/>
                  </a:lnTo>
                  <a:lnTo>
                    <a:pt x="16442" y="3582"/>
                  </a:lnTo>
                  <a:lnTo>
                    <a:pt x="16482" y="3591"/>
                  </a:lnTo>
                  <a:lnTo>
                    <a:pt x="16531" y="3600"/>
                  </a:lnTo>
                  <a:lnTo>
                    <a:pt x="16569" y="3591"/>
                  </a:lnTo>
                  <a:lnTo>
                    <a:pt x="16618" y="3582"/>
                  </a:lnTo>
                  <a:lnTo>
                    <a:pt x="16677" y="3528"/>
                  </a:lnTo>
                  <a:close/>
                  <a:moveTo>
                    <a:pt x="14641" y="6785"/>
                  </a:moveTo>
                  <a:lnTo>
                    <a:pt x="16334" y="7687"/>
                  </a:lnTo>
                  <a:lnTo>
                    <a:pt x="16325" y="7724"/>
                  </a:lnTo>
                  <a:lnTo>
                    <a:pt x="16325" y="7805"/>
                  </a:lnTo>
                  <a:lnTo>
                    <a:pt x="16334" y="7832"/>
                  </a:lnTo>
                  <a:lnTo>
                    <a:pt x="16354" y="7868"/>
                  </a:lnTo>
                  <a:lnTo>
                    <a:pt x="16374" y="7895"/>
                  </a:lnTo>
                  <a:lnTo>
                    <a:pt x="16403" y="7922"/>
                  </a:lnTo>
                  <a:lnTo>
                    <a:pt x="16442" y="7940"/>
                  </a:lnTo>
                  <a:lnTo>
                    <a:pt x="16471" y="7949"/>
                  </a:lnTo>
                  <a:lnTo>
                    <a:pt x="16511" y="7958"/>
                  </a:lnTo>
                  <a:lnTo>
                    <a:pt x="16511" y="9817"/>
                  </a:lnTo>
                  <a:lnTo>
                    <a:pt x="16462" y="9826"/>
                  </a:lnTo>
                  <a:lnTo>
                    <a:pt x="16422" y="9862"/>
                  </a:lnTo>
                  <a:lnTo>
                    <a:pt x="16393" y="9898"/>
                  </a:lnTo>
                  <a:lnTo>
                    <a:pt x="16383" y="9952"/>
                  </a:lnTo>
                  <a:lnTo>
                    <a:pt x="16393" y="9997"/>
                  </a:lnTo>
                  <a:lnTo>
                    <a:pt x="14641" y="10927"/>
                  </a:lnTo>
                  <a:lnTo>
                    <a:pt x="14583" y="10873"/>
                  </a:lnTo>
                  <a:lnTo>
                    <a:pt x="14534" y="10854"/>
                  </a:lnTo>
                  <a:lnTo>
                    <a:pt x="14446" y="10854"/>
                  </a:lnTo>
                  <a:lnTo>
                    <a:pt x="14406" y="10873"/>
                  </a:lnTo>
                  <a:lnTo>
                    <a:pt x="14368" y="10900"/>
                  </a:lnTo>
                  <a:lnTo>
                    <a:pt x="14338" y="10927"/>
                  </a:lnTo>
                  <a:lnTo>
                    <a:pt x="12606" y="9997"/>
                  </a:lnTo>
                  <a:lnTo>
                    <a:pt x="12615" y="9952"/>
                  </a:lnTo>
                  <a:lnTo>
                    <a:pt x="12606" y="9898"/>
                  </a:lnTo>
                  <a:lnTo>
                    <a:pt x="12576" y="9853"/>
                  </a:lnTo>
                  <a:lnTo>
                    <a:pt x="12527" y="9817"/>
                  </a:lnTo>
                  <a:lnTo>
                    <a:pt x="12478" y="9799"/>
                  </a:lnTo>
                  <a:lnTo>
                    <a:pt x="12478" y="7949"/>
                  </a:lnTo>
                  <a:lnTo>
                    <a:pt x="12507" y="7940"/>
                  </a:lnTo>
                  <a:lnTo>
                    <a:pt x="12547" y="7922"/>
                  </a:lnTo>
                  <a:lnTo>
                    <a:pt x="12576" y="7904"/>
                  </a:lnTo>
                  <a:lnTo>
                    <a:pt x="12596" y="7886"/>
                  </a:lnTo>
                  <a:lnTo>
                    <a:pt x="12615" y="7859"/>
                  </a:lnTo>
                  <a:lnTo>
                    <a:pt x="12635" y="7832"/>
                  </a:lnTo>
                  <a:lnTo>
                    <a:pt x="12645" y="7796"/>
                  </a:lnTo>
                  <a:lnTo>
                    <a:pt x="12645" y="7732"/>
                  </a:lnTo>
                  <a:lnTo>
                    <a:pt x="12635" y="7697"/>
                  </a:lnTo>
                  <a:lnTo>
                    <a:pt x="14338" y="6785"/>
                  </a:lnTo>
                  <a:lnTo>
                    <a:pt x="14368" y="6821"/>
                  </a:lnTo>
                  <a:lnTo>
                    <a:pt x="14406" y="6848"/>
                  </a:lnTo>
                  <a:lnTo>
                    <a:pt x="14446" y="6858"/>
                  </a:lnTo>
                  <a:lnTo>
                    <a:pt x="14495" y="6866"/>
                  </a:lnTo>
                  <a:lnTo>
                    <a:pt x="14534" y="6858"/>
                  </a:lnTo>
                  <a:lnTo>
                    <a:pt x="14583" y="6848"/>
                  </a:lnTo>
                  <a:lnTo>
                    <a:pt x="14621" y="6821"/>
                  </a:lnTo>
                  <a:lnTo>
                    <a:pt x="14641" y="6785"/>
                  </a:lnTo>
                  <a:close/>
                  <a:moveTo>
                    <a:pt x="18703" y="6776"/>
                  </a:moveTo>
                  <a:lnTo>
                    <a:pt x="20475" y="7714"/>
                  </a:lnTo>
                  <a:lnTo>
                    <a:pt x="20465" y="7769"/>
                  </a:lnTo>
                  <a:lnTo>
                    <a:pt x="20475" y="7813"/>
                  </a:lnTo>
                  <a:lnTo>
                    <a:pt x="20494" y="7859"/>
                  </a:lnTo>
                  <a:lnTo>
                    <a:pt x="20543" y="7886"/>
                  </a:lnTo>
                  <a:lnTo>
                    <a:pt x="20592" y="7904"/>
                  </a:lnTo>
                  <a:lnTo>
                    <a:pt x="20592" y="9763"/>
                  </a:lnTo>
                  <a:lnTo>
                    <a:pt x="20553" y="9772"/>
                  </a:lnTo>
                  <a:lnTo>
                    <a:pt x="20513" y="9780"/>
                  </a:lnTo>
                  <a:lnTo>
                    <a:pt x="20484" y="9799"/>
                  </a:lnTo>
                  <a:lnTo>
                    <a:pt x="20455" y="9826"/>
                  </a:lnTo>
                  <a:lnTo>
                    <a:pt x="20435" y="9853"/>
                  </a:lnTo>
                  <a:lnTo>
                    <a:pt x="20416" y="9880"/>
                  </a:lnTo>
                  <a:lnTo>
                    <a:pt x="20406" y="9916"/>
                  </a:lnTo>
                  <a:lnTo>
                    <a:pt x="20406" y="9988"/>
                  </a:lnTo>
                  <a:lnTo>
                    <a:pt x="20416" y="10024"/>
                  </a:lnTo>
                  <a:lnTo>
                    <a:pt x="18713" y="10935"/>
                  </a:lnTo>
                  <a:lnTo>
                    <a:pt x="18654" y="10881"/>
                  </a:lnTo>
                  <a:lnTo>
                    <a:pt x="18615" y="10873"/>
                  </a:lnTo>
                  <a:lnTo>
                    <a:pt x="18566" y="10863"/>
                  </a:lnTo>
                  <a:lnTo>
                    <a:pt x="18527" y="10873"/>
                  </a:lnTo>
                  <a:lnTo>
                    <a:pt x="18488" y="10881"/>
                  </a:lnTo>
                  <a:lnTo>
                    <a:pt x="18459" y="10900"/>
                  </a:lnTo>
                  <a:lnTo>
                    <a:pt x="18429" y="10927"/>
                  </a:lnTo>
                  <a:lnTo>
                    <a:pt x="16667" y="9997"/>
                  </a:lnTo>
                  <a:lnTo>
                    <a:pt x="16677" y="9952"/>
                  </a:lnTo>
                  <a:lnTo>
                    <a:pt x="16667" y="9907"/>
                  </a:lnTo>
                  <a:lnTo>
                    <a:pt x="16648" y="9862"/>
                  </a:lnTo>
                  <a:lnTo>
                    <a:pt x="16599" y="9835"/>
                  </a:lnTo>
                  <a:lnTo>
                    <a:pt x="16550" y="9817"/>
                  </a:lnTo>
                  <a:lnTo>
                    <a:pt x="16550" y="7958"/>
                  </a:lnTo>
                  <a:lnTo>
                    <a:pt x="16589" y="7949"/>
                  </a:lnTo>
                  <a:lnTo>
                    <a:pt x="16628" y="7931"/>
                  </a:lnTo>
                  <a:lnTo>
                    <a:pt x="16657" y="7913"/>
                  </a:lnTo>
                  <a:lnTo>
                    <a:pt x="16687" y="7895"/>
                  </a:lnTo>
                  <a:lnTo>
                    <a:pt x="16706" y="7868"/>
                  </a:lnTo>
                  <a:lnTo>
                    <a:pt x="16726" y="7832"/>
                  </a:lnTo>
                  <a:lnTo>
                    <a:pt x="16735" y="7805"/>
                  </a:lnTo>
                  <a:lnTo>
                    <a:pt x="16735" y="7724"/>
                  </a:lnTo>
                  <a:lnTo>
                    <a:pt x="16726" y="7687"/>
                  </a:lnTo>
                  <a:lnTo>
                    <a:pt x="18439" y="6776"/>
                  </a:lnTo>
                  <a:lnTo>
                    <a:pt x="18459" y="6803"/>
                  </a:lnTo>
                  <a:lnTo>
                    <a:pt x="18497" y="6821"/>
                  </a:lnTo>
                  <a:lnTo>
                    <a:pt x="18527" y="6839"/>
                  </a:lnTo>
                  <a:lnTo>
                    <a:pt x="18605" y="6839"/>
                  </a:lnTo>
                  <a:lnTo>
                    <a:pt x="18645" y="6821"/>
                  </a:lnTo>
                  <a:lnTo>
                    <a:pt x="18674" y="6803"/>
                  </a:lnTo>
                  <a:lnTo>
                    <a:pt x="18703" y="6776"/>
                  </a:lnTo>
                  <a:close/>
                  <a:moveTo>
                    <a:pt x="8525" y="10042"/>
                  </a:moveTo>
                  <a:lnTo>
                    <a:pt x="10247" y="10962"/>
                  </a:lnTo>
                  <a:lnTo>
                    <a:pt x="10237" y="10990"/>
                  </a:lnTo>
                  <a:lnTo>
                    <a:pt x="10237" y="11053"/>
                  </a:lnTo>
                  <a:lnTo>
                    <a:pt x="10247" y="11080"/>
                  </a:lnTo>
                  <a:lnTo>
                    <a:pt x="10257" y="11107"/>
                  </a:lnTo>
                  <a:lnTo>
                    <a:pt x="10276" y="11134"/>
                  </a:lnTo>
                  <a:lnTo>
                    <a:pt x="10335" y="11170"/>
                  </a:lnTo>
                  <a:lnTo>
                    <a:pt x="10364" y="11179"/>
                  </a:lnTo>
                  <a:lnTo>
                    <a:pt x="10393" y="11188"/>
                  </a:lnTo>
                  <a:lnTo>
                    <a:pt x="10393" y="13065"/>
                  </a:lnTo>
                  <a:lnTo>
                    <a:pt x="10344" y="13083"/>
                  </a:lnTo>
                  <a:lnTo>
                    <a:pt x="10295" y="13110"/>
                  </a:lnTo>
                  <a:lnTo>
                    <a:pt x="10266" y="13155"/>
                  </a:lnTo>
                  <a:lnTo>
                    <a:pt x="10257" y="13209"/>
                  </a:lnTo>
                  <a:lnTo>
                    <a:pt x="10266" y="13254"/>
                  </a:lnTo>
                  <a:lnTo>
                    <a:pt x="8563" y="14156"/>
                  </a:lnTo>
                  <a:lnTo>
                    <a:pt x="8534" y="14121"/>
                  </a:lnTo>
                  <a:lnTo>
                    <a:pt x="8436" y="14067"/>
                  </a:lnTo>
                  <a:lnTo>
                    <a:pt x="8319" y="14067"/>
                  </a:lnTo>
                  <a:lnTo>
                    <a:pt x="8260" y="14084"/>
                  </a:lnTo>
                  <a:lnTo>
                    <a:pt x="8212" y="14121"/>
                  </a:lnTo>
                  <a:lnTo>
                    <a:pt x="8181" y="14156"/>
                  </a:lnTo>
                  <a:lnTo>
                    <a:pt x="6548" y="13290"/>
                  </a:lnTo>
                  <a:lnTo>
                    <a:pt x="6557" y="13254"/>
                  </a:lnTo>
                  <a:lnTo>
                    <a:pt x="6566" y="13209"/>
                  </a:lnTo>
                  <a:lnTo>
                    <a:pt x="6557" y="13164"/>
                  </a:lnTo>
                  <a:lnTo>
                    <a:pt x="6548" y="13128"/>
                  </a:lnTo>
                  <a:lnTo>
                    <a:pt x="6528" y="13092"/>
                  </a:lnTo>
                  <a:lnTo>
                    <a:pt x="6508" y="13065"/>
                  </a:lnTo>
                  <a:lnTo>
                    <a:pt x="6469" y="13038"/>
                  </a:lnTo>
                  <a:lnTo>
                    <a:pt x="6440" y="13020"/>
                  </a:lnTo>
                  <a:lnTo>
                    <a:pt x="6400" y="13001"/>
                  </a:lnTo>
                  <a:lnTo>
                    <a:pt x="6351" y="13001"/>
                  </a:lnTo>
                  <a:lnTo>
                    <a:pt x="6351" y="11179"/>
                  </a:lnTo>
                  <a:lnTo>
                    <a:pt x="6410" y="11161"/>
                  </a:lnTo>
                  <a:lnTo>
                    <a:pt x="6459" y="11125"/>
                  </a:lnTo>
                  <a:lnTo>
                    <a:pt x="6498" y="11080"/>
                  </a:lnTo>
                  <a:lnTo>
                    <a:pt x="6508" y="11053"/>
                  </a:lnTo>
                  <a:lnTo>
                    <a:pt x="6508" y="11026"/>
                  </a:lnTo>
                  <a:lnTo>
                    <a:pt x="6498" y="10990"/>
                  </a:lnTo>
                  <a:lnTo>
                    <a:pt x="6498" y="10962"/>
                  </a:lnTo>
                  <a:lnTo>
                    <a:pt x="8221" y="10042"/>
                  </a:lnTo>
                  <a:lnTo>
                    <a:pt x="8250" y="10079"/>
                  </a:lnTo>
                  <a:lnTo>
                    <a:pt x="8290" y="10096"/>
                  </a:lnTo>
                  <a:lnTo>
                    <a:pt x="8329" y="10114"/>
                  </a:lnTo>
                  <a:lnTo>
                    <a:pt x="8416" y="10114"/>
                  </a:lnTo>
                  <a:lnTo>
                    <a:pt x="8456" y="10096"/>
                  </a:lnTo>
                  <a:lnTo>
                    <a:pt x="8495" y="10069"/>
                  </a:lnTo>
                  <a:lnTo>
                    <a:pt x="8525" y="10042"/>
                  </a:lnTo>
                  <a:close/>
                  <a:moveTo>
                    <a:pt x="12586" y="10033"/>
                  </a:moveTo>
                  <a:lnTo>
                    <a:pt x="14319" y="10953"/>
                  </a:lnTo>
                  <a:lnTo>
                    <a:pt x="14308" y="10990"/>
                  </a:lnTo>
                  <a:lnTo>
                    <a:pt x="14308" y="11053"/>
                  </a:lnTo>
                  <a:lnTo>
                    <a:pt x="14319" y="11080"/>
                  </a:lnTo>
                  <a:lnTo>
                    <a:pt x="14338" y="11107"/>
                  </a:lnTo>
                  <a:lnTo>
                    <a:pt x="14357" y="11134"/>
                  </a:lnTo>
                  <a:lnTo>
                    <a:pt x="14377" y="11152"/>
                  </a:lnTo>
                  <a:lnTo>
                    <a:pt x="14406" y="11170"/>
                  </a:lnTo>
                  <a:lnTo>
                    <a:pt x="14436" y="11179"/>
                  </a:lnTo>
                  <a:lnTo>
                    <a:pt x="14475" y="11188"/>
                  </a:lnTo>
                  <a:lnTo>
                    <a:pt x="14475" y="13047"/>
                  </a:lnTo>
                  <a:lnTo>
                    <a:pt x="14446" y="13047"/>
                  </a:lnTo>
                  <a:lnTo>
                    <a:pt x="14406" y="13056"/>
                  </a:lnTo>
                  <a:lnTo>
                    <a:pt x="14377" y="13074"/>
                  </a:lnTo>
                  <a:lnTo>
                    <a:pt x="14357" y="13092"/>
                  </a:lnTo>
                  <a:lnTo>
                    <a:pt x="14338" y="13119"/>
                  </a:lnTo>
                  <a:lnTo>
                    <a:pt x="14319" y="13146"/>
                  </a:lnTo>
                  <a:lnTo>
                    <a:pt x="14308" y="13173"/>
                  </a:lnTo>
                  <a:lnTo>
                    <a:pt x="14308" y="13236"/>
                  </a:lnTo>
                  <a:lnTo>
                    <a:pt x="14319" y="13273"/>
                  </a:lnTo>
                  <a:lnTo>
                    <a:pt x="12586" y="14193"/>
                  </a:lnTo>
                  <a:lnTo>
                    <a:pt x="12567" y="14166"/>
                  </a:lnTo>
                  <a:lnTo>
                    <a:pt x="12527" y="14139"/>
                  </a:lnTo>
                  <a:lnTo>
                    <a:pt x="12489" y="14129"/>
                  </a:lnTo>
                  <a:lnTo>
                    <a:pt x="12449" y="14121"/>
                  </a:lnTo>
                  <a:lnTo>
                    <a:pt x="12410" y="14129"/>
                  </a:lnTo>
                  <a:lnTo>
                    <a:pt x="12371" y="14139"/>
                  </a:lnTo>
                  <a:lnTo>
                    <a:pt x="12312" y="14193"/>
                  </a:lnTo>
                  <a:lnTo>
                    <a:pt x="10560" y="13254"/>
                  </a:lnTo>
                  <a:lnTo>
                    <a:pt x="10570" y="13209"/>
                  </a:lnTo>
                  <a:lnTo>
                    <a:pt x="10560" y="13155"/>
                  </a:lnTo>
                  <a:lnTo>
                    <a:pt x="10530" y="13119"/>
                  </a:lnTo>
                  <a:lnTo>
                    <a:pt x="10482" y="13083"/>
                  </a:lnTo>
                  <a:lnTo>
                    <a:pt x="10433" y="13065"/>
                  </a:lnTo>
                  <a:lnTo>
                    <a:pt x="10433" y="11179"/>
                  </a:lnTo>
                  <a:lnTo>
                    <a:pt x="10462" y="11179"/>
                  </a:lnTo>
                  <a:lnTo>
                    <a:pt x="10492" y="11161"/>
                  </a:lnTo>
                  <a:lnTo>
                    <a:pt x="10541" y="11134"/>
                  </a:lnTo>
                  <a:lnTo>
                    <a:pt x="10579" y="11080"/>
                  </a:lnTo>
                  <a:lnTo>
                    <a:pt x="10590" y="11053"/>
                  </a:lnTo>
                  <a:lnTo>
                    <a:pt x="10590" y="10990"/>
                  </a:lnTo>
                  <a:lnTo>
                    <a:pt x="10579" y="10962"/>
                  </a:lnTo>
                  <a:lnTo>
                    <a:pt x="12312" y="10033"/>
                  </a:lnTo>
                  <a:lnTo>
                    <a:pt x="12371" y="10087"/>
                  </a:lnTo>
                  <a:lnTo>
                    <a:pt x="12410" y="10096"/>
                  </a:lnTo>
                  <a:lnTo>
                    <a:pt x="12449" y="10106"/>
                  </a:lnTo>
                  <a:lnTo>
                    <a:pt x="12498" y="10096"/>
                  </a:lnTo>
                  <a:lnTo>
                    <a:pt x="12527" y="10087"/>
                  </a:lnTo>
                  <a:lnTo>
                    <a:pt x="12567" y="10060"/>
                  </a:lnTo>
                  <a:lnTo>
                    <a:pt x="12586" y="10033"/>
                  </a:lnTo>
                  <a:close/>
                  <a:moveTo>
                    <a:pt x="10541" y="13281"/>
                  </a:moveTo>
                  <a:lnTo>
                    <a:pt x="12292" y="14220"/>
                  </a:lnTo>
                  <a:lnTo>
                    <a:pt x="12292" y="14247"/>
                  </a:lnTo>
                  <a:lnTo>
                    <a:pt x="12283" y="14274"/>
                  </a:lnTo>
                  <a:lnTo>
                    <a:pt x="12292" y="14310"/>
                  </a:lnTo>
                  <a:lnTo>
                    <a:pt x="12292" y="14337"/>
                  </a:lnTo>
                  <a:lnTo>
                    <a:pt x="12332" y="14382"/>
                  </a:lnTo>
                  <a:lnTo>
                    <a:pt x="12380" y="14409"/>
                  </a:lnTo>
                  <a:lnTo>
                    <a:pt x="12439" y="14427"/>
                  </a:lnTo>
                  <a:lnTo>
                    <a:pt x="12439" y="16304"/>
                  </a:lnTo>
                  <a:lnTo>
                    <a:pt x="12400" y="16313"/>
                  </a:lnTo>
                  <a:lnTo>
                    <a:pt x="12371" y="16322"/>
                  </a:lnTo>
                  <a:lnTo>
                    <a:pt x="12322" y="16358"/>
                  </a:lnTo>
                  <a:lnTo>
                    <a:pt x="12302" y="16376"/>
                  </a:lnTo>
                  <a:lnTo>
                    <a:pt x="12283" y="16430"/>
                  </a:lnTo>
                  <a:lnTo>
                    <a:pt x="12273" y="16466"/>
                  </a:lnTo>
                  <a:lnTo>
                    <a:pt x="12283" y="16494"/>
                  </a:lnTo>
                  <a:lnTo>
                    <a:pt x="12292" y="16521"/>
                  </a:lnTo>
                  <a:lnTo>
                    <a:pt x="10570" y="17441"/>
                  </a:lnTo>
                  <a:lnTo>
                    <a:pt x="10541" y="17404"/>
                  </a:lnTo>
                  <a:lnTo>
                    <a:pt x="10501" y="17377"/>
                  </a:lnTo>
                  <a:lnTo>
                    <a:pt x="10462" y="17369"/>
                  </a:lnTo>
                  <a:lnTo>
                    <a:pt x="10413" y="17360"/>
                  </a:lnTo>
                  <a:lnTo>
                    <a:pt x="10364" y="17360"/>
                  </a:lnTo>
                  <a:lnTo>
                    <a:pt x="10325" y="17377"/>
                  </a:lnTo>
                  <a:lnTo>
                    <a:pt x="10286" y="17404"/>
                  </a:lnTo>
                  <a:lnTo>
                    <a:pt x="10257" y="17432"/>
                  </a:lnTo>
                  <a:lnTo>
                    <a:pt x="8544" y="16529"/>
                  </a:lnTo>
                  <a:lnTo>
                    <a:pt x="8554" y="16494"/>
                  </a:lnTo>
                  <a:lnTo>
                    <a:pt x="8563" y="16466"/>
                  </a:lnTo>
                  <a:lnTo>
                    <a:pt x="8554" y="16430"/>
                  </a:lnTo>
                  <a:lnTo>
                    <a:pt x="8544" y="16403"/>
                  </a:lnTo>
                  <a:lnTo>
                    <a:pt x="8534" y="16376"/>
                  </a:lnTo>
                  <a:lnTo>
                    <a:pt x="8514" y="16349"/>
                  </a:lnTo>
                  <a:lnTo>
                    <a:pt x="8427" y="16295"/>
                  </a:lnTo>
                  <a:lnTo>
                    <a:pt x="8397" y="16295"/>
                  </a:lnTo>
                  <a:lnTo>
                    <a:pt x="8397" y="14490"/>
                  </a:lnTo>
                  <a:lnTo>
                    <a:pt x="8436" y="14481"/>
                  </a:lnTo>
                  <a:lnTo>
                    <a:pt x="8476" y="14463"/>
                  </a:lnTo>
                  <a:lnTo>
                    <a:pt x="8514" y="14445"/>
                  </a:lnTo>
                  <a:lnTo>
                    <a:pt x="8573" y="14391"/>
                  </a:lnTo>
                  <a:lnTo>
                    <a:pt x="8593" y="14355"/>
                  </a:lnTo>
                  <a:lnTo>
                    <a:pt x="8603" y="14319"/>
                  </a:lnTo>
                  <a:lnTo>
                    <a:pt x="8603" y="14228"/>
                  </a:lnTo>
                  <a:lnTo>
                    <a:pt x="8583" y="14193"/>
                  </a:lnTo>
                  <a:lnTo>
                    <a:pt x="10286" y="13290"/>
                  </a:lnTo>
                  <a:lnTo>
                    <a:pt x="10306" y="13317"/>
                  </a:lnTo>
                  <a:lnTo>
                    <a:pt x="10335" y="13335"/>
                  </a:lnTo>
                  <a:lnTo>
                    <a:pt x="10374" y="13345"/>
                  </a:lnTo>
                  <a:lnTo>
                    <a:pt x="10413" y="13354"/>
                  </a:lnTo>
                  <a:lnTo>
                    <a:pt x="10452" y="13345"/>
                  </a:lnTo>
                  <a:lnTo>
                    <a:pt x="10482" y="13335"/>
                  </a:lnTo>
                  <a:lnTo>
                    <a:pt x="10521" y="13308"/>
                  </a:lnTo>
                  <a:lnTo>
                    <a:pt x="10541" y="13281"/>
                  </a:lnTo>
                  <a:close/>
                  <a:moveTo>
                    <a:pt x="2388" y="13290"/>
                  </a:moveTo>
                  <a:lnTo>
                    <a:pt x="4120" y="14211"/>
                  </a:lnTo>
                  <a:lnTo>
                    <a:pt x="4101" y="14238"/>
                  </a:lnTo>
                  <a:lnTo>
                    <a:pt x="4101" y="14310"/>
                  </a:lnTo>
                  <a:lnTo>
                    <a:pt x="4110" y="14346"/>
                  </a:lnTo>
                  <a:lnTo>
                    <a:pt x="4150" y="14400"/>
                  </a:lnTo>
                  <a:lnTo>
                    <a:pt x="4208" y="14436"/>
                  </a:lnTo>
                  <a:lnTo>
                    <a:pt x="4237" y="14445"/>
                  </a:lnTo>
                  <a:lnTo>
                    <a:pt x="4277" y="14454"/>
                  </a:lnTo>
                  <a:lnTo>
                    <a:pt x="4277" y="16313"/>
                  </a:lnTo>
                  <a:lnTo>
                    <a:pt x="4218" y="16331"/>
                  </a:lnTo>
                  <a:lnTo>
                    <a:pt x="4179" y="16367"/>
                  </a:lnTo>
                  <a:lnTo>
                    <a:pt x="4139" y="16412"/>
                  </a:lnTo>
                  <a:lnTo>
                    <a:pt x="4130" y="16466"/>
                  </a:lnTo>
                  <a:lnTo>
                    <a:pt x="4139" y="16511"/>
                  </a:lnTo>
                  <a:lnTo>
                    <a:pt x="2378" y="17449"/>
                  </a:lnTo>
                  <a:lnTo>
                    <a:pt x="2358" y="17432"/>
                  </a:lnTo>
                  <a:lnTo>
                    <a:pt x="2329" y="17404"/>
                  </a:lnTo>
                  <a:lnTo>
                    <a:pt x="2289" y="17395"/>
                  </a:lnTo>
                  <a:lnTo>
                    <a:pt x="2222" y="17395"/>
                  </a:lnTo>
                  <a:lnTo>
                    <a:pt x="2182" y="17404"/>
                  </a:lnTo>
                  <a:lnTo>
                    <a:pt x="2153" y="17432"/>
                  </a:lnTo>
                  <a:lnTo>
                    <a:pt x="2133" y="17449"/>
                  </a:lnTo>
                  <a:lnTo>
                    <a:pt x="421" y="16538"/>
                  </a:lnTo>
                  <a:lnTo>
                    <a:pt x="430" y="16502"/>
                  </a:lnTo>
                  <a:lnTo>
                    <a:pt x="430" y="16430"/>
                  </a:lnTo>
                  <a:lnTo>
                    <a:pt x="421" y="16394"/>
                  </a:lnTo>
                  <a:lnTo>
                    <a:pt x="401" y="16358"/>
                  </a:lnTo>
                  <a:lnTo>
                    <a:pt x="372" y="16331"/>
                  </a:lnTo>
                  <a:lnTo>
                    <a:pt x="352" y="16304"/>
                  </a:lnTo>
                  <a:lnTo>
                    <a:pt x="313" y="16286"/>
                  </a:lnTo>
                  <a:lnTo>
                    <a:pt x="274" y="16277"/>
                  </a:lnTo>
                  <a:lnTo>
                    <a:pt x="235" y="16268"/>
                  </a:lnTo>
                  <a:lnTo>
                    <a:pt x="235" y="14445"/>
                  </a:lnTo>
                  <a:lnTo>
                    <a:pt x="274" y="14445"/>
                  </a:lnTo>
                  <a:lnTo>
                    <a:pt x="303" y="14427"/>
                  </a:lnTo>
                  <a:lnTo>
                    <a:pt x="332" y="14409"/>
                  </a:lnTo>
                  <a:lnTo>
                    <a:pt x="381" y="14364"/>
                  </a:lnTo>
                  <a:lnTo>
                    <a:pt x="391" y="14337"/>
                  </a:lnTo>
                  <a:lnTo>
                    <a:pt x="401" y="14310"/>
                  </a:lnTo>
                  <a:lnTo>
                    <a:pt x="401" y="14247"/>
                  </a:lnTo>
                  <a:lnTo>
                    <a:pt x="391" y="14211"/>
                  </a:lnTo>
                  <a:lnTo>
                    <a:pt x="2123" y="13290"/>
                  </a:lnTo>
                  <a:lnTo>
                    <a:pt x="2143" y="13317"/>
                  </a:lnTo>
                  <a:lnTo>
                    <a:pt x="2182" y="13345"/>
                  </a:lnTo>
                  <a:lnTo>
                    <a:pt x="2211" y="13354"/>
                  </a:lnTo>
                  <a:lnTo>
                    <a:pt x="2260" y="13362"/>
                  </a:lnTo>
                  <a:lnTo>
                    <a:pt x="2300" y="13354"/>
                  </a:lnTo>
                  <a:lnTo>
                    <a:pt x="2339" y="13345"/>
                  </a:lnTo>
                  <a:lnTo>
                    <a:pt x="2368" y="13317"/>
                  </a:lnTo>
                  <a:lnTo>
                    <a:pt x="2388" y="13290"/>
                  </a:lnTo>
                  <a:close/>
                  <a:moveTo>
                    <a:pt x="6528" y="13317"/>
                  </a:moveTo>
                  <a:lnTo>
                    <a:pt x="8162" y="14193"/>
                  </a:lnTo>
                  <a:lnTo>
                    <a:pt x="8143" y="14228"/>
                  </a:lnTo>
                  <a:lnTo>
                    <a:pt x="8143" y="14319"/>
                  </a:lnTo>
                  <a:lnTo>
                    <a:pt x="8162" y="14355"/>
                  </a:lnTo>
                  <a:lnTo>
                    <a:pt x="8181" y="14391"/>
                  </a:lnTo>
                  <a:lnTo>
                    <a:pt x="8201" y="14427"/>
                  </a:lnTo>
                  <a:lnTo>
                    <a:pt x="8230" y="14445"/>
                  </a:lnTo>
                  <a:lnTo>
                    <a:pt x="8270" y="14472"/>
                  </a:lnTo>
                  <a:lnTo>
                    <a:pt x="8309" y="14481"/>
                  </a:lnTo>
                  <a:lnTo>
                    <a:pt x="8358" y="14490"/>
                  </a:lnTo>
                  <a:lnTo>
                    <a:pt x="8358" y="16295"/>
                  </a:lnTo>
                  <a:lnTo>
                    <a:pt x="8319" y="16295"/>
                  </a:lnTo>
                  <a:lnTo>
                    <a:pt x="8290" y="16313"/>
                  </a:lnTo>
                  <a:lnTo>
                    <a:pt x="8260" y="16322"/>
                  </a:lnTo>
                  <a:lnTo>
                    <a:pt x="8230" y="16349"/>
                  </a:lnTo>
                  <a:lnTo>
                    <a:pt x="8212" y="16376"/>
                  </a:lnTo>
                  <a:lnTo>
                    <a:pt x="8201" y="16403"/>
                  </a:lnTo>
                  <a:lnTo>
                    <a:pt x="8192" y="16430"/>
                  </a:lnTo>
                  <a:lnTo>
                    <a:pt x="8181" y="16466"/>
                  </a:lnTo>
                  <a:lnTo>
                    <a:pt x="8192" y="16494"/>
                  </a:lnTo>
                  <a:lnTo>
                    <a:pt x="8201" y="16529"/>
                  </a:lnTo>
                  <a:lnTo>
                    <a:pt x="6459" y="17459"/>
                  </a:lnTo>
                  <a:lnTo>
                    <a:pt x="6440" y="17432"/>
                  </a:lnTo>
                  <a:lnTo>
                    <a:pt x="6410" y="17414"/>
                  </a:lnTo>
                  <a:lnTo>
                    <a:pt x="6371" y="17395"/>
                  </a:lnTo>
                  <a:lnTo>
                    <a:pt x="6293" y="17395"/>
                  </a:lnTo>
                  <a:lnTo>
                    <a:pt x="6234" y="17432"/>
                  </a:lnTo>
                  <a:lnTo>
                    <a:pt x="6215" y="17449"/>
                  </a:lnTo>
                  <a:lnTo>
                    <a:pt x="4443" y="16511"/>
                  </a:lnTo>
                  <a:lnTo>
                    <a:pt x="4452" y="16466"/>
                  </a:lnTo>
                  <a:lnTo>
                    <a:pt x="4443" y="16412"/>
                  </a:lnTo>
                  <a:lnTo>
                    <a:pt x="4414" y="16367"/>
                  </a:lnTo>
                  <a:lnTo>
                    <a:pt x="4374" y="16331"/>
                  </a:lnTo>
                  <a:lnTo>
                    <a:pt x="4316" y="16313"/>
                  </a:lnTo>
                  <a:lnTo>
                    <a:pt x="4316" y="14454"/>
                  </a:lnTo>
                  <a:lnTo>
                    <a:pt x="4355" y="14445"/>
                  </a:lnTo>
                  <a:lnTo>
                    <a:pt x="4385" y="14436"/>
                  </a:lnTo>
                  <a:lnTo>
                    <a:pt x="4414" y="14418"/>
                  </a:lnTo>
                  <a:lnTo>
                    <a:pt x="4463" y="14373"/>
                  </a:lnTo>
                  <a:lnTo>
                    <a:pt x="4472" y="14337"/>
                  </a:lnTo>
                  <a:lnTo>
                    <a:pt x="4482" y="14310"/>
                  </a:lnTo>
                  <a:lnTo>
                    <a:pt x="4492" y="14274"/>
                  </a:lnTo>
                  <a:lnTo>
                    <a:pt x="4482" y="14247"/>
                  </a:lnTo>
                  <a:lnTo>
                    <a:pt x="4472" y="14211"/>
                  </a:lnTo>
                  <a:lnTo>
                    <a:pt x="6136" y="13327"/>
                  </a:lnTo>
                  <a:lnTo>
                    <a:pt x="6175" y="13362"/>
                  </a:lnTo>
                  <a:lnTo>
                    <a:pt x="6224" y="13389"/>
                  </a:lnTo>
                  <a:lnTo>
                    <a:pt x="6273" y="13417"/>
                  </a:lnTo>
                  <a:lnTo>
                    <a:pt x="6391" y="13417"/>
                  </a:lnTo>
                  <a:lnTo>
                    <a:pt x="6449" y="13389"/>
                  </a:lnTo>
                  <a:lnTo>
                    <a:pt x="6488" y="13362"/>
                  </a:lnTo>
                  <a:lnTo>
                    <a:pt x="6528" y="13317"/>
                  </a:lnTo>
                  <a:close/>
                  <a:moveTo>
                    <a:pt x="18723" y="13300"/>
                  </a:moveTo>
                  <a:lnTo>
                    <a:pt x="20416" y="14201"/>
                  </a:lnTo>
                  <a:lnTo>
                    <a:pt x="20406" y="14238"/>
                  </a:lnTo>
                  <a:lnTo>
                    <a:pt x="20396" y="14274"/>
                  </a:lnTo>
                  <a:lnTo>
                    <a:pt x="20406" y="14310"/>
                  </a:lnTo>
                  <a:lnTo>
                    <a:pt x="20416" y="14346"/>
                  </a:lnTo>
                  <a:lnTo>
                    <a:pt x="20435" y="14382"/>
                  </a:lnTo>
                  <a:lnTo>
                    <a:pt x="20455" y="14409"/>
                  </a:lnTo>
                  <a:lnTo>
                    <a:pt x="20484" y="14427"/>
                  </a:lnTo>
                  <a:lnTo>
                    <a:pt x="20513" y="14454"/>
                  </a:lnTo>
                  <a:lnTo>
                    <a:pt x="20553" y="14463"/>
                  </a:lnTo>
                  <a:lnTo>
                    <a:pt x="20592" y="14472"/>
                  </a:lnTo>
                  <a:lnTo>
                    <a:pt x="20592" y="16304"/>
                  </a:lnTo>
                  <a:lnTo>
                    <a:pt x="20562" y="16304"/>
                  </a:lnTo>
                  <a:lnTo>
                    <a:pt x="20533" y="16322"/>
                  </a:lnTo>
                  <a:lnTo>
                    <a:pt x="20504" y="16331"/>
                  </a:lnTo>
                  <a:lnTo>
                    <a:pt x="20475" y="16349"/>
                  </a:lnTo>
                  <a:lnTo>
                    <a:pt x="20455" y="16376"/>
                  </a:lnTo>
                  <a:lnTo>
                    <a:pt x="20445" y="16403"/>
                  </a:lnTo>
                  <a:lnTo>
                    <a:pt x="20435" y="16430"/>
                  </a:lnTo>
                  <a:lnTo>
                    <a:pt x="20426" y="16466"/>
                  </a:lnTo>
                  <a:lnTo>
                    <a:pt x="20435" y="16494"/>
                  </a:lnTo>
                  <a:lnTo>
                    <a:pt x="20445" y="16521"/>
                  </a:lnTo>
                  <a:lnTo>
                    <a:pt x="18694" y="17459"/>
                  </a:lnTo>
                  <a:lnTo>
                    <a:pt x="18664" y="17432"/>
                  </a:lnTo>
                  <a:lnTo>
                    <a:pt x="18634" y="17414"/>
                  </a:lnTo>
                  <a:lnTo>
                    <a:pt x="18605" y="17404"/>
                  </a:lnTo>
                  <a:lnTo>
                    <a:pt x="18566" y="17395"/>
                  </a:lnTo>
                  <a:lnTo>
                    <a:pt x="18537" y="17404"/>
                  </a:lnTo>
                  <a:lnTo>
                    <a:pt x="18497" y="17414"/>
                  </a:lnTo>
                  <a:lnTo>
                    <a:pt x="18448" y="17459"/>
                  </a:lnTo>
                  <a:lnTo>
                    <a:pt x="16726" y="16538"/>
                  </a:lnTo>
                  <a:lnTo>
                    <a:pt x="16735" y="16502"/>
                  </a:lnTo>
                  <a:lnTo>
                    <a:pt x="16746" y="16466"/>
                  </a:lnTo>
                  <a:lnTo>
                    <a:pt x="16735" y="16430"/>
                  </a:lnTo>
                  <a:lnTo>
                    <a:pt x="16726" y="16394"/>
                  </a:lnTo>
                  <a:lnTo>
                    <a:pt x="16706" y="16358"/>
                  </a:lnTo>
                  <a:lnTo>
                    <a:pt x="16687" y="16331"/>
                  </a:lnTo>
                  <a:lnTo>
                    <a:pt x="16657" y="16304"/>
                  </a:lnTo>
                  <a:lnTo>
                    <a:pt x="16628" y="16286"/>
                  </a:lnTo>
                  <a:lnTo>
                    <a:pt x="16589" y="16277"/>
                  </a:lnTo>
                  <a:lnTo>
                    <a:pt x="16550" y="16268"/>
                  </a:lnTo>
                  <a:lnTo>
                    <a:pt x="16550" y="14418"/>
                  </a:lnTo>
                  <a:lnTo>
                    <a:pt x="16609" y="14400"/>
                  </a:lnTo>
                  <a:lnTo>
                    <a:pt x="16648" y="14364"/>
                  </a:lnTo>
                  <a:lnTo>
                    <a:pt x="16667" y="14328"/>
                  </a:lnTo>
                  <a:lnTo>
                    <a:pt x="16677" y="14274"/>
                  </a:lnTo>
                  <a:lnTo>
                    <a:pt x="16667" y="14228"/>
                  </a:lnTo>
                  <a:lnTo>
                    <a:pt x="18410" y="13308"/>
                  </a:lnTo>
                  <a:lnTo>
                    <a:pt x="18439" y="13335"/>
                  </a:lnTo>
                  <a:lnTo>
                    <a:pt x="18478" y="13362"/>
                  </a:lnTo>
                  <a:lnTo>
                    <a:pt x="18517" y="13372"/>
                  </a:lnTo>
                  <a:lnTo>
                    <a:pt x="18566" y="13381"/>
                  </a:lnTo>
                  <a:lnTo>
                    <a:pt x="18615" y="13372"/>
                  </a:lnTo>
                  <a:lnTo>
                    <a:pt x="18664" y="13362"/>
                  </a:lnTo>
                  <a:lnTo>
                    <a:pt x="18694" y="13335"/>
                  </a:lnTo>
                  <a:lnTo>
                    <a:pt x="18723" y="13300"/>
                  </a:lnTo>
                  <a:close/>
                  <a:moveTo>
                    <a:pt x="14495" y="0"/>
                  </a:moveTo>
                  <a:lnTo>
                    <a:pt x="14455" y="10"/>
                  </a:lnTo>
                  <a:lnTo>
                    <a:pt x="14417" y="18"/>
                  </a:lnTo>
                  <a:lnTo>
                    <a:pt x="14377" y="36"/>
                  </a:lnTo>
                  <a:lnTo>
                    <a:pt x="14348" y="55"/>
                  </a:lnTo>
                  <a:lnTo>
                    <a:pt x="14328" y="82"/>
                  </a:lnTo>
                  <a:lnTo>
                    <a:pt x="14308" y="117"/>
                  </a:lnTo>
                  <a:lnTo>
                    <a:pt x="14299" y="144"/>
                  </a:lnTo>
                  <a:lnTo>
                    <a:pt x="14289" y="181"/>
                  </a:lnTo>
                  <a:lnTo>
                    <a:pt x="14299" y="217"/>
                  </a:lnTo>
                  <a:lnTo>
                    <a:pt x="14308" y="253"/>
                  </a:lnTo>
                  <a:lnTo>
                    <a:pt x="12596" y="1164"/>
                  </a:lnTo>
                  <a:lnTo>
                    <a:pt x="12567" y="1128"/>
                  </a:lnTo>
                  <a:lnTo>
                    <a:pt x="12537" y="1110"/>
                  </a:lnTo>
                  <a:lnTo>
                    <a:pt x="12498" y="1092"/>
                  </a:lnTo>
                  <a:lnTo>
                    <a:pt x="12420" y="1092"/>
                  </a:lnTo>
                  <a:lnTo>
                    <a:pt x="12380" y="1101"/>
                  </a:lnTo>
                  <a:lnTo>
                    <a:pt x="12351" y="1119"/>
                  </a:lnTo>
                  <a:lnTo>
                    <a:pt x="12332" y="1137"/>
                  </a:lnTo>
                  <a:lnTo>
                    <a:pt x="12302" y="1164"/>
                  </a:lnTo>
                  <a:lnTo>
                    <a:pt x="12283" y="1218"/>
                  </a:lnTo>
                  <a:lnTo>
                    <a:pt x="12273" y="1255"/>
                  </a:lnTo>
                  <a:lnTo>
                    <a:pt x="12283" y="1282"/>
                  </a:lnTo>
                  <a:lnTo>
                    <a:pt x="12302" y="1336"/>
                  </a:lnTo>
                  <a:lnTo>
                    <a:pt x="12322" y="1363"/>
                  </a:lnTo>
                  <a:lnTo>
                    <a:pt x="12371" y="1399"/>
                  </a:lnTo>
                  <a:lnTo>
                    <a:pt x="12400" y="1408"/>
                  </a:lnTo>
                  <a:lnTo>
                    <a:pt x="12439" y="1417"/>
                  </a:lnTo>
                  <a:lnTo>
                    <a:pt x="12439" y="3284"/>
                  </a:lnTo>
                  <a:lnTo>
                    <a:pt x="12400" y="3284"/>
                  </a:lnTo>
                  <a:lnTo>
                    <a:pt x="12371" y="3293"/>
                  </a:lnTo>
                  <a:lnTo>
                    <a:pt x="12322" y="3330"/>
                  </a:lnTo>
                  <a:lnTo>
                    <a:pt x="12292" y="3384"/>
                  </a:lnTo>
                  <a:lnTo>
                    <a:pt x="12283" y="3411"/>
                  </a:lnTo>
                  <a:lnTo>
                    <a:pt x="12273" y="3438"/>
                  </a:lnTo>
                  <a:lnTo>
                    <a:pt x="12283" y="3465"/>
                  </a:lnTo>
                  <a:lnTo>
                    <a:pt x="12292" y="3492"/>
                  </a:lnTo>
                  <a:lnTo>
                    <a:pt x="10541" y="4431"/>
                  </a:lnTo>
                  <a:lnTo>
                    <a:pt x="10511" y="4404"/>
                  </a:lnTo>
                  <a:lnTo>
                    <a:pt x="10482" y="4385"/>
                  </a:lnTo>
                  <a:lnTo>
                    <a:pt x="10452" y="4367"/>
                  </a:lnTo>
                  <a:lnTo>
                    <a:pt x="10374" y="4367"/>
                  </a:lnTo>
                  <a:lnTo>
                    <a:pt x="10315" y="4404"/>
                  </a:lnTo>
                  <a:lnTo>
                    <a:pt x="10286" y="4421"/>
                  </a:lnTo>
                  <a:lnTo>
                    <a:pt x="8563" y="3510"/>
                  </a:lnTo>
                  <a:lnTo>
                    <a:pt x="8573" y="3474"/>
                  </a:lnTo>
                  <a:lnTo>
                    <a:pt x="8573" y="3402"/>
                  </a:lnTo>
                  <a:lnTo>
                    <a:pt x="8563" y="3365"/>
                  </a:lnTo>
                  <a:lnTo>
                    <a:pt x="8544" y="3330"/>
                  </a:lnTo>
                  <a:lnTo>
                    <a:pt x="8514" y="3303"/>
                  </a:lnTo>
                  <a:lnTo>
                    <a:pt x="8456" y="3266"/>
                  </a:lnTo>
                  <a:lnTo>
                    <a:pt x="8416" y="3257"/>
                  </a:lnTo>
                  <a:lnTo>
                    <a:pt x="8378" y="3248"/>
                  </a:lnTo>
                  <a:lnTo>
                    <a:pt x="8329" y="3257"/>
                  </a:lnTo>
                  <a:lnTo>
                    <a:pt x="8290" y="3266"/>
                  </a:lnTo>
                  <a:lnTo>
                    <a:pt x="8260" y="3284"/>
                  </a:lnTo>
                  <a:lnTo>
                    <a:pt x="8230" y="3303"/>
                  </a:lnTo>
                  <a:lnTo>
                    <a:pt x="8201" y="3330"/>
                  </a:lnTo>
                  <a:lnTo>
                    <a:pt x="8181" y="3365"/>
                  </a:lnTo>
                  <a:lnTo>
                    <a:pt x="8172" y="3402"/>
                  </a:lnTo>
                  <a:lnTo>
                    <a:pt x="8172" y="3474"/>
                  </a:lnTo>
                  <a:lnTo>
                    <a:pt x="8181" y="3510"/>
                  </a:lnTo>
                  <a:lnTo>
                    <a:pt x="6508" y="4404"/>
                  </a:lnTo>
                  <a:lnTo>
                    <a:pt x="6479" y="4367"/>
                  </a:lnTo>
                  <a:lnTo>
                    <a:pt x="6440" y="4340"/>
                  </a:lnTo>
                  <a:lnTo>
                    <a:pt x="6391" y="4322"/>
                  </a:lnTo>
                  <a:lnTo>
                    <a:pt x="6332" y="4313"/>
                  </a:lnTo>
                  <a:lnTo>
                    <a:pt x="6293" y="4313"/>
                  </a:lnTo>
                  <a:lnTo>
                    <a:pt x="6253" y="4331"/>
                  </a:lnTo>
                  <a:lnTo>
                    <a:pt x="6215" y="4349"/>
                  </a:lnTo>
                  <a:lnTo>
                    <a:pt x="6185" y="4367"/>
                  </a:lnTo>
                  <a:lnTo>
                    <a:pt x="6156" y="4404"/>
                  </a:lnTo>
                  <a:lnTo>
                    <a:pt x="6136" y="4431"/>
                  </a:lnTo>
                  <a:lnTo>
                    <a:pt x="6127" y="4466"/>
                  </a:lnTo>
                  <a:lnTo>
                    <a:pt x="6116" y="4511"/>
                  </a:lnTo>
                  <a:lnTo>
                    <a:pt x="6127" y="4548"/>
                  </a:lnTo>
                  <a:lnTo>
                    <a:pt x="6136" y="4584"/>
                  </a:lnTo>
                  <a:lnTo>
                    <a:pt x="6156" y="4611"/>
                  </a:lnTo>
                  <a:lnTo>
                    <a:pt x="6175" y="4647"/>
                  </a:lnTo>
                  <a:lnTo>
                    <a:pt x="6205" y="4665"/>
                  </a:lnTo>
                  <a:lnTo>
                    <a:pt x="6244" y="4683"/>
                  </a:lnTo>
                  <a:lnTo>
                    <a:pt x="6273" y="4701"/>
                  </a:lnTo>
                  <a:lnTo>
                    <a:pt x="6313" y="4701"/>
                  </a:lnTo>
                  <a:lnTo>
                    <a:pt x="6313" y="6524"/>
                  </a:lnTo>
                  <a:lnTo>
                    <a:pt x="6283" y="6532"/>
                  </a:lnTo>
                  <a:lnTo>
                    <a:pt x="6253" y="6542"/>
                  </a:lnTo>
                  <a:lnTo>
                    <a:pt x="6224" y="6559"/>
                  </a:lnTo>
                  <a:lnTo>
                    <a:pt x="6195" y="6578"/>
                  </a:lnTo>
                  <a:lnTo>
                    <a:pt x="6175" y="6605"/>
                  </a:lnTo>
                  <a:lnTo>
                    <a:pt x="6166" y="6632"/>
                  </a:lnTo>
                  <a:lnTo>
                    <a:pt x="6156" y="6668"/>
                  </a:lnTo>
                  <a:lnTo>
                    <a:pt x="6146" y="6695"/>
                  </a:lnTo>
                  <a:lnTo>
                    <a:pt x="6156" y="6731"/>
                  </a:lnTo>
                  <a:lnTo>
                    <a:pt x="6166" y="6758"/>
                  </a:lnTo>
                  <a:lnTo>
                    <a:pt x="6185" y="6794"/>
                  </a:lnTo>
                  <a:lnTo>
                    <a:pt x="6234" y="6839"/>
                  </a:lnTo>
                  <a:lnTo>
                    <a:pt x="6264" y="6858"/>
                  </a:lnTo>
                  <a:lnTo>
                    <a:pt x="6293" y="6866"/>
                  </a:lnTo>
                  <a:lnTo>
                    <a:pt x="6332" y="6866"/>
                  </a:lnTo>
                  <a:lnTo>
                    <a:pt x="6381" y="6858"/>
                  </a:lnTo>
                  <a:lnTo>
                    <a:pt x="6420" y="6848"/>
                  </a:lnTo>
                  <a:lnTo>
                    <a:pt x="6459" y="6821"/>
                  </a:lnTo>
                  <a:lnTo>
                    <a:pt x="6488" y="6785"/>
                  </a:lnTo>
                  <a:lnTo>
                    <a:pt x="8181" y="7687"/>
                  </a:lnTo>
                  <a:lnTo>
                    <a:pt x="8172" y="7724"/>
                  </a:lnTo>
                  <a:lnTo>
                    <a:pt x="8162" y="7769"/>
                  </a:lnTo>
                  <a:lnTo>
                    <a:pt x="8172" y="7805"/>
                  </a:lnTo>
                  <a:lnTo>
                    <a:pt x="8181" y="7841"/>
                  </a:lnTo>
                  <a:lnTo>
                    <a:pt x="8201" y="7868"/>
                  </a:lnTo>
                  <a:lnTo>
                    <a:pt x="8230" y="7904"/>
                  </a:lnTo>
                  <a:lnTo>
                    <a:pt x="8260" y="7922"/>
                  </a:lnTo>
                  <a:lnTo>
                    <a:pt x="8290" y="7940"/>
                  </a:lnTo>
                  <a:lnTo>
                    <a:pt x="8329" y="7949"/>
                  </a:lnTo>
                  <a:lnTo>
                    <a:pt x="8378" y="7958"/>
                  </a:lnTo>
                  <a:lnTo>
                    <a:pt x="8416" y="7949"/>
                  </a:lnTo>
                  <a:lnTo>
                    <a:pt x="8456" y="7940"/>
                  </a:lnTo>
                  <a:lnTo>
                    <a:pt x="8485" y="7922"/>
                  </a:lnTo>
                  <a:lnTo>
                    <a:pt x="8525" y="7904"/>
                  </a:lnTo>
                  <a:lnTo>
                    <a:pt x="8544" y="7868"/>
                  </a:lnTo>
                  <a:lnTo>
                    <a:pt x="8563" y="7841"/>
                  </a:lnTo>
                  <a:lnTo>
                    <a:pt x="8573" y="7805"/>
                  </a:lnTo>
                  <a:lnTo>
                    <a:pt x="8583" y="7769"/>
                  </a:lnTo>
                  <a:lnTo>
                    <a:pt x="8573" y="7724"/>
                  </a:lnTo>
                  <a:lnTo>
                    <a:pt x="8563" y="7687"/>
                  </a:lnTo>
                  <a:lnTo>
                    <a:pt x="10266" y="6785"/>
                  </a:lnTo>
                  <a:lnTo>
                    <a:pt x="10295" y="6812"/>
                  </a:lnTo>
                  <a:lnTo>
                    <a:pt x="10325" y="6839"/>
                  </a:lnTo>
                  <a:lnTo>
                    <a:pt x="10364" y="6848"/>
                  </a:lnTo>
                  <a:lnTo>
                    <a:pt x="10413" y="6858"/>
                  </a:lnTo>
                  <a:lnTo>
                    <a:pt x="10452" y="6848"/>
                  </a:lnTo>
                  <a:lnTo>
                    <a:pt x="10501" y="6839"/>
                  </a:lnTo>
                  <a:lnTo>
                    <a:pt x="10530" y="6812"/>
                  </a:lnTo>
                  <a:lnTo>
                    <a:pt x="10560" y="6785"/>
                  </a:lnTo>
                  <a:lnTo>
                    <a:pt x="12273" y="7697"/>
                  </a:lnTo>
                  <a:lnTo>
                    <a:pt x="12254" y="7724"/>
                  </a:lnTo>
                  <a:lnTo>
                    <a:pt x="12254" y="7796"/>
                  </a:lnTo>
                  <a:lnTo>
                    <a:pt x="12263" y="7832"/>
                  </a:lnTo>
                  <a:lnTo>
                    <a:pt x="12283" y="7859"/>
                  </a:lnTo>
                  <a:lnTo>
                    <a:pt x="12302" y="7886"/>
                  </a:lnTo>
                  <a:lnTo>
                    <a:pt x="12332" y="7913"/>
                  </a:lnTo>
                  <a:lnTo>
                    <a:pt x="12361" y="7931"/>
                  </a:lnTo>
                  <a:lnTo>
                    <a:pt x="12400" y="7940"/>
                  </a:lnTo>
                  <a:lnTo>
                    <a:pt x="12439" y="7949"/>
                  </a:lnTo>
                  <a:lnTo>
                    <a:pt x="12439" y="9799"/>
                  </a:lnTo>
                  <a:lnTo>
                    <a:pt x="12380" y="9817"/>
                  </a:lnTo>
                  <a:lnTo>
                    <a:pt x="12332" y="9853"/>
                  </a:lnTo>
                  <a:lnTo>
                    <a:pt x="12302" y="9898"/>
                  </a:lnTo>
                  <a:lnTo>
                    <a:pt x="12283" y="9952"/>
                  </a:lnTo>
                  <a:lnTo>
                    <a:pt x="12292" y="10006"/>
                  </a:lnTo>
                  <a:lnTo>
                    <a:pt x="10560" y="10927"/>
                  </a:lnTo>
                  <a:lnTo>
                    <a:pt x="10530" y="10900"/>
                  </a:lnTo>
                  <a:lnTo>
                    <a:pt x="10501" y="10881"/>
                  </a:lnTo>
                  <a:lnTo>
                    <a:pt x="10452" y="10863"/>
                  </a:lnTo>
                  <a:lnTo>
                    <a:pt x="10413" y="10854"/>
                  </a:lnTo>
                  <a:lnTo>
                    <a:pt x="10364" y="10863"/>
                  </a:lnTo>
                  <a:lnTo>
                    <a:pt x="10325" y="10873"/>
                  </a:lnTo>
                  <a:lnTo>
                    <a:pt x="10295" y="10900"/>
                  </a:lnTo>
                  <a:lnTo>
                    <a:pt x="10266" y="10927"/>
                  </a:lnTo>
                  <a:lnTo>
                    <a:pt x="8544" y="10006"/>
                  </a:lnTo>
                  <a:lnTo>
                    <a:pt x="8554" y="9979"/>
                  </a:lnTo>
                  <a:lnTo>
                    <a:pt x="8554" y="9916"/>
                  </a:lnTo>
                  <a:lnTo>
                    <a:pt x="8534" y="9889"/>
                  </a:lnTo>
                  <a:lnTo>
                    <a:pt x="8525" y="9862"/>
                  </a:lnTo>
                  <a:lnTo>
                    <a:pt x="8505" y="9835"/>
                  </a:lnTo>
                  <a:lnTo>
                    <a:pt x="8446" y="9799"/>
                  </a:lnTo>
                  <a:lnTo>
                    <a:pt x="8407" y="9790"/>
                  </a:lnTo>
                  <a:lnTo>
                    <a:pt x="8338" y="9790"/>
                  </a:lnTo>
                  <a:lnTo>
                    <a:pt x="8299" y="9799"/>
                  </a:lnTo>
                  <a:lnTo>
                    <a:pt x="8270" y="9817"/>
                  </a:lnTo>
                  <a:lnTo>
                    <a:pt x="8221" y="9862"/>
                  </a:lnTo>
                  <a:lnTo>
                    <a:pt x="8212" y="9889"/>
                  </a:lnTo>
                  <a:lnTo>
                    <a:pt x="8201" y="9916"/>
                  </a:lnTo>
                  <a:lnTo>
                    <a:pt x="8192" y="9952"/>
                  </a:lnTo>
                  <a:lnTo>
                    <a:pt x="8192" y="9979"/>
                  </a:lnTo>
                  <a:lnTo>
                    <a:pt x="8201" y="10015"/>
                  </a:lnTo>
                  <a:lnTo>
                    <a:pt x="6479" y="10935"/>
                  </a:lnTo>
                  <a:lnTo>
                    <a:pt x="6449" y="10900"/>
                  </a:lnTo>
                  <a:lnTo>
                    <a:pt x="6420" y="10881"/>
                  </a:lnTo>
                  <a:lnTo>
                    <a:pt x="6381" y="10863"/>
                  </a:lnTo>
                  <a:lnTo>
                    <a:pt x="6302" y="10863"/>
                  </a:lnTo>
                  <a:lnTo>
                    <a:pt x="6264" y="10873"/>
                  </a:lnTo>
                  <a:lnTo>
                    <a:pt x="6234" y="10890"/>
                  </a:lnTo>
                  <a:lnTo>
                    <a:pt x="6215" y="10908"/>
                  </a:lnTo>
                  <a:lnTo>
                    <a:pt x="6175" y="10962"/>
                  </a:lnTo>
                  <a:lnTo>
                    <a:pt x="6166" y="10990"/>
                  </a:lnTo>
                  <a:lnTo>
                    <a:pt x="6166" y="11053"/>
                  </a:lnTo>
                  <a:lnTo>
                    <a:pt x="6175" y="11080"/>
                  </a:lnTo>
                  <a:lnTo>
                    <a:pt x="6205" y="11125"/>
                  </a:lnTo>
                  <a:lnTo>
                    <a:pt x="6253" y="11161"/>
                  </a:lnTo>
                  <a:lnTo>
                    <a:pt x="6283" y="11170"/>
                  </a:lnTo>
                  <a:lnTo>
                    <a:pt x="6313" y="11179"/>
                  </a:lnTo>
                  <a:lnTo>
                    <a:pt x="6313" y="12993"/>
                  </a:lnTo>
                  <a:lnTo>
                    <a:pt x="6273" y="13001"/>
                  </a:lnTo>
                  <a:lnTo>
                    <a:pt x="6234" y="13020"/>
                  </a:lnTo>
                  <a:lnTo>
                    <a:pt x="6195" y="13038"/>
                  </a:lnTo>
                  <a:lnTo>
                    <a:pt x="6136" y="13092"/>
                  </a:lnTo>
                  <a:lnTo>
                    <a:pt x="6116" y="13128"/>
                  </a:lnTo>
                  <a:lnTo>
                    <a:pt x="6107" y="13164"/>
                  </a:lnTo>
                  <a:lnTo>
                    <a:pt x="6107" y="13254"/>
                  </a:lnTo>
                  <a:lnTo>
                    <a:pt x="6127" y="13290"/>
                  </a:lnTo>
                  <a:lnTo>
                    <a:pt x="4452" y="14174"/>
                  </a:lnTo>
                  <a:lnTo>
                    <a:pt x="4423" y="14148"/>
                  </a:lnTo>
                  <a:lnTo>
                    <a:pt x="4385" y="14121"/>
                  </a:lnTo>
                  <a:lnTo>
                    <a:pt x="4345" y="14102"/>
                  </a:lnTo>
                  <a:lnTo>
                    <a:pt x="4247" y="14102"/>
                  </a:lnTo>
                  <a:lnTo>
                    <a:pt x="4199" y="14121"/>
                  </a:lnTo>
                  <a:lnTo>
                    <a:pt x="4169" y="14148"/>
                  </a:lnTo>
                  <a:lnTo>
                    <a:pt x="4130" y="14174"/>
                  </a:lnTo>
                  <a:lnTo>
                    <a:pt x="2407" y="13254"/>
                  </a:lnTo>
                  <a:lnTo>
                    <a:pt x="2417" y="13209"/>
                  </a:lnTo>
                  <a:lnTo>
                    <a:pt x="2417" y="13182"/>
                  </a:lnTo>
                  <a:lnTo>
                    <a:pt x="2407" y="13146"/>
                  </a:lnTo>
                  <a:lnTo>
                    <a:pt x="2388" y="13128"/>
                  </a:lnTo>
                  <a:lnTo>
                    <a:pt x="2368" y="13101"/>
                  </a:lnTo>
                  <a:lnTo>
                    <a:pt x="2349" y="13083"/>
                  </a:lnTo>
                  <a:lnTo>
                    <a:pt x="2320" y="13074"/>
                  </a:lnTo>
                  <a:lnTo>
                    <a:pt x="2289" y="13065"/>
                  </a:lnTo>
                  <a:lnTo>
                    <a:pt x="2260" y="13056"/>
                  </a:lnTo>
                  <a:lnTo>
                    <a:pt x="2222" y="13065"/>
                  </a:lnTo>
                  <a:lnTo>
                    <a:pt x="2192" y="13074"/>
                  </a:lnTo>
                  <a:lnTo>
                    <a:pt x="2163" y="13083"/>
                  </a:lnTo>
                  <a:lnTo>
                    <a:pt x="2143" y="13101"/>
                  </a:lnTo>
                  <a:lnTo>
                    <a:pt x="2123" y="13128"/>
                  </a:lnTo>
                  <a:lnTo>
                    <a:pt x="2104" y="13146"/>
                  </a:lnTo>
                  <a:lnTo>
                    <a:pt x="2094" y="13182"/>
                  </a:lnTo>
                  <a:lnTo>
                    <a:pt x="2094" y="13209"/>
                  </a:lnTo>
                  <a:lnTo>
                    <a:pt x="2104" y="13263"/>
                  </a:lnTo>
                  <a:lnTo>
                    <a:pt x="372" y="14183"/>
                  </a:lnTo>
                  <a:lnTo>
                    <a:pt x="342" y="14148"/>
                  </a:lnTo>
                  <a:lnTo>
                    <a:pt x="303" y="14121"/>
                  </a:lnTo>
                  <a:lnTo>
                    <a:pt x="264" y="14111"/>
                  </a:lnTo>
                  <a:lnTo>
                    <a:pt x="215" y="14102"/>
                  </a:lnTo>
                  <a:lnTo>
                    <a:pt x="176" y="14102"/>
                  </a:lnTo>
                  <a:lnTo>
                    <a:pt x="146" y="14121"/>
                  </a:lnTo>
                  <a:lnTo>
                    <a:pt x="108" y="14129"/>
                  </a:lnTo>
                  <a:lnTo>
                    <a:pt x="88" y="14156"/>
                  </a:lnTo>
                  <a:lnTo>
                    <a:pt x="59" y="14183"/>
                  </a:lnTo>
                  <a:lnTo>
                    <a:pt x="39" y="14211"/>
                  </a:lnTo>
                  <a:lnTo>
                    <a:pt x="29" y="14238"/>
                  </a:lnTo>
                  <a:lnTo>
                    <a:pt x="29" y="14310"/>
                  </a:lnTo>
                  <a:lnTo>
                    <a:pt x="39" y="14337"/>
                  </a:lnTo>
                  <a:lnTo>
                    <a:pt x="78" y="14391"/>
                  </a:lnTo>
                  <a:lnTo>
                    <a:pt x="108" y="14418"/>
                  </a:lnTo>
                  <a:lnTo>
                    <a:pt x="126" y="14427"/>
                  </a:lnTo>
                  <a:lnTo>
                    <a:pt x="166" y="14445"/>
                  </a:lnTo>
                  <a:lnTo>
                    <a:pt x="195" y="14445"/>
                  </a:lnTo>
                  <a:lnTo>
                    <a:pt x="195" y="16268"/>
                  </a:lnTo>
                  <a:lnTo>
                    <a:pt x="157" y="16268"/>
                  </a:lnTo>
                  <a:lnTo>
                    <a:pt x="117" y="16286"/>
                  </a:lnTo>
                  <a:lnTo>
                    <a:pt x="88" y="16304"/>
                  </a:lnTo>
                  <a:lnTo>
                    <a:pt x="29" y="16358"/>
                  </a:lnTo>
                  <a:lnTo>
                    <a:pt x="19" y="16394"/>
                  </a:lnTo>
                  <a:lnTo>
                    <a:pt x="0" y="16421"/>
                  </a:lnTo>
                  <a:lnTo>
                    <a:pt x="0" y="16466"/>
                  </a:lnTo>
                  <a:lnTo>
                    <a:pt x="9" y="16502"/>
                  </a:lnTo>
                  <a:lnTo>
                    <a:pt x="19" y="16538"/>
                  </a:lnTo>
                  <a:lnTo>
                    <a:pt x="39" y="16575"/>
                  </a:lnTo>
                  <a:lnTo>
                    <a:pt x="97" y="16629"/>
                  </a:lnTo>
                  <a:lnTo>
                    <a:pt x="137" y="16647"/>
                  </a:lnTo>
                  <a:lnTo>
                    <a:pt x="176" y="16655"/>
                  </a:lnTo>
                  <a:lnTo>
                    <a:pt x="215" y="16665"/>
                  </a:lnTo>
                  <a:lnTo>
                    <a:pt x="274" y="16655"/>
                  </a:lnTo>
                  <a:lnTo>
                    <a:pt x="323" y="16638"/>
                  </a:lnTo>
                  <a:lnTo>
                    <a:pt x="361" y="16610"/>
                  </a:lnTo>
                  <a:lnTo>
                    <a:pt x="401" y="16575"/>
                  </a:lnTo>
                  <a:lnTo>
                    <a:pt x="2114" y="17486"/>
                  </a:lnTo>
                  <a:lnTo>
                    <a:pt x="2104" y="17531"/>
                  </a:lnTo>
                  <a:lnTo>
                    <a:pt x="2104" y="17558"/>
                  </a:lnTo>
                  <a:lnTo>
                    <a:pt x="2114" y="17585"/>
                  </a:lnTo>
                  <a:lnTo>
                    <a:pt x="2143" y="17630"/>
                  </a:lnTo>
                  <a:lnTo>
                    <a:pt x="2192" y="17666"/>
                  </a:lnTo>
                  <a:lnTo>
                    <a:pt x="2222" y="17675"/>
                  </a:lnTo>
                  <a:lnTo>
                    <a:pt x="2289" y="17675"/>
                  </a:lnTo>
                  <a:lnTo>
                    <a:pt x="2320" y="17666"/>
                  </a:lnTo>
                  <a:lnTo>
                    <a:pt x="2368" y="17630"/>
                  </a:lnTo>
                  <a:lnTo>
                    <a:pt x="2398" y="17585"/>
                  </a:lnTo>
                  <a:lnTo>
                    <a:pt x="2407" y="17558"/>
                  </a:lnTo>
                  <a:lnTo>
                    <a:pt x="2407" y="17531"/>
                  </a:lnTo>
                  <a:lnTo>
                    <a:pt x="2398" y="17486"/>
                  </a:lnTo>
                  <a:lnTo>
                    <a:pt x="4159" y="16548"/>
                  </a:lnTo>
                  <a:lnTo>
                    <a:pt x="4188" y="16575"/>
                  </a:lnTo>
                  <a:lnTo>
                    <a:pt x="4218" y="16593"/>
                  </a:lnTo>
                  <a:lnTo>
                    <a:pt x="4257" y="16610"/>
                  </a:lnTo>
                  <a:lnTo>
                    <a:pt x="4335" y="16610"/>
                  </a:lnTo>
                  <a:lnTo>
                    <a:pt x="4374" y="16593"/>
                  </a:lnTo>
                  <a:lnTo>
                    <a:pt x="4403" y="16575"/>
                  </a:lnTo>
                  <a:lnTo>
                    <a:pt x="4434" y="16548"/>
                  </a:lnTo>
                  <a:lnTo>
                    <a:pt x="6195" y="17486"/>
                  </a:lnTo>
                  <a:lnTo>
                    <a:pt x="6185" y="17531"/>
                  </a:lnTo>
                  <a:lnTo>
                    <a:pt x="6185" y="17558"/>
                  </a:lnTo>
                  <a:lnTo>
                    <a:pt x="6195" y="17585"/>
                  </a:lnTo>
                  <a:lnTo>
                    <a:pt x="6224" y="17630"/>
                  </a:lnTo>
                  <a:lnTo>
                    <a:pt x="6273" y="17666"/>
                  </a:lnTo>
                  <a:lnTo>
                    <a:pt x="6302" y="17666"/>
                  </a:lnTo>
                  <a:lnTo>
                    <a:pt x="6332" y="17675"/>
                  </a:lnTo>
                  <a:lnTo>
                    <a:pt x="6362" y="17666"/>
                  </a:lnTo>
                  <a:lnTo>
                    <a:pt x="6391" y="17666"/>
                  </a:lnTo>
                  <a:lnTo>
                    <a:pt x="6440" y="17630"/>
                  </a:lnTo>
                  <a:lnTo>
                    <a:pt x="6469" y="17585"/>
                  </a:lnTo>
                  <a:lnTo>
                    <a:pt x="6488" y="17531"/>
                  </a:lnTo>
                  <a:lnTo>
                    <a:pt x="6479" y="17486"/>
                  </a:lnTo>
                  <a:lnTo>
                    <a:pt x="8221" y="16556"/>
                  </a:lnTo>
                  <a:lnTo>
                    <a:pt x="8250" y="16593"/>
                  </a:lnTo>
                  <a:lnTo>
                    <a:pt x="8279" y="16620"/>
                  </a:lnTo>
                  <a:lnTo>
                    <a:pt x="8329" y="16629"/>
                  </a:lnTo>
                  <a:lnTo>
                    <a:pt x="8378" y="16638"/>
                  </a:lnTo>
                  <a:lnTo>
                    <a:pt x="8416" y="16629"/>
                  </a:lnTo>
                  <a:lnTo>
                    <a:pt x="8465" y="16620"/>
                  </a:lnTo>
                  <a:lnTo>
                    <a:pt x="8505" y="16593"/>
                  </a:lnTo>
                  <a:lnTo>
                    <a:pt x="8534" y="16556"/>
                  </a:lnTo>
                  <a:lnTo>
                    <a:pt x="10237" y="17468"/>
                  </a:lnTo>
                  <a:lnTo>
                    <a:pt x="10227" y="17495"/>
                  </a:lnTo>
                  <a:lnTo>
                    <a:pt x="10227" y="17567"/>
                  </a:lnTo>
                  <a:lnTo>
                    <a:pt x="10237" y="17603"/>
                  </a:lnTo>
                  <a:lnTo>
                    <a:pt x="10276" y="17657"/>
                  </a:lnTo>
                  <a:lnTo>
                    <a:pt x="10306" y="17675"/>
                  </a:lnTo>
                  <a:lnTo>
                    <a:pt x="10335" y="17693"/>
                  </a:lnTo>
                  <a:lnTo>
                    <a:pt x="10374" y="17702"/>
                  </a:lnTo>
                  <a:lnTo>
                    <a:pt x="10413" y="17711"/>
                  </a:lnTo>
                  <a:lnTo>
                    <a:pt x="10452" y="17702"/>
                  </a:lnTo>
                  <a:lnTo>
                    <a:pt x="10482" y="17693"/>
                  </a:lnTo>
                  <a:lnTo>
                    <a:pt x="10521" y="17675"/>
                  </a:lnTo>
                  <a:lnTo>
                    <a:pt x="10550" y="17657"/>
                  </a:lnTo>
                  <a:lnTo>
                    <a:pt x="10590" y="17603"/>
                  </a:lnTo>
                  <a:lnTo>
                    <a:pt x="10599" y="17567"/>
                  </a:lnTo>
                  <a:lnTo>
                    <a:pt x="10599" y="17504"/>
                  </a:lnTo>
                  <a:lnTo>
                    <a:pt x="10590" y="17468"/>
                  </a:lnTo>
                  <a:lnTo>
                    <a:pt x="12302" y="16556"/>
                  </a:lnTo>
                  <a:lnTo>
                    <a:pt x="12332" y="16583"/>
                  </a:lnTo>
                  <a:lnTo>
                    <a:pt x="12371" y="16610"/>
                  </a:lnTo>
                  <a:lnTo>
                    <a:pt x="12410" y="16620"/>
                  </a:lnTo>
                  <a:lnTo>
                    <a:pt x="12449" y="16629"/>
                  </a:lnTo>
                  <a:lnTo>
                    <a:pt x="12489" y="16620"/>
                  </a:lnTo>
                  <a:lnTo>
                    <a:pt x="12518" y="16610"/>
                  </a:lnTo>
                  <a:lnTo>
                    <a:pt x="12547" y="16602"/>
                  </a:lnTo>
                  <a:lnTo>
                    <a:pt x="12596" y="16556"/>
                  </a:lnTo>
                  <a:lnTo>
                    <a:pt x="12615" y="16529"/>
                  </a:lnTo>
                  <a:lnTo>
                    <a:pt x="12625" y="16494"/>
                  </a:lnTo>
                  <a:lnTo>
                    <a:pt x="12625" y="16430"/>
                  </a:lnTo>
                  <a:lnTo>
                    <a:pt x="12615" y="16403"/>
                  </a:lnTo>
                  <a:lnTo>
                    <a:pt x="12586" y="16358"/>
                  </a:lnTo>
                  <a:lnTo>
                    <a:pt x="12537" y="16322"/>
                  </a:lnTo>
                  <a:lnTo>
                    <a:pt x="12478" y="16304"/>
                  </a:lnTo>
                  <a:lnTo>
                    <a:pt x="12478" y="14427"/>
                  </a:lnTo>
                  <a:lnTo>
                    <a:pt x="12527" y="14409"/>
                  </a:lnTo>
                  <a:lnTo>
                    <a:pt x="12576" y="14373"/>
                  </a:lnTo>
                  <a:lnTo>
                    <a:pt x="12606" y="14328"/>
                  </a:lnTo>
                  <a:lnTo>
                    <a:pt x="12615" y="14274"/>
                  </a:lnTo>
                  <a:lnTo>
                    <a:pt x="12606" y="14220"/>
                  </a:lnTo>
                  <a:lnTo>
                    <a:pt x="14338" y="13300"/>
                  </a:lnTo>
                  <a:lnTo>
                    <a:pt x="14368" y="13335"/>
                  </a:lnTo>
                  <a:lnTo>
                    <a:pt x="14406" y="13354"/>
                  </a:lnTo>
                  <a:lnTo>
                    <a:pt x="14446" y="13372"/>
                  </a:lnTo>
                  <a:lnTo>
                    <a:pt x="14524" y="13372"/>
                  </a:lnTo>
                  <a:lnTo>
                    <a:pt x="14563" y="13362"/>
                  </a:lnTo>
                  <a:lnTo>
                    <a:pt x="14592" y="13345"/>
                  </a:lnTo>
                  <a:lnTo>
                    <a:pt x="14621" y="13327"/>
                  </a:lnTo>
                  <a:lnTo>
                    <a:pt x="14661" y="13273"/>
                  </a:lnTo>
                  <a:lnTo>
                    <a:pt x="14670" y="13245"/>
                  </a:lnTo>
                  <a:lnTo>
                    <a:pt x="14670" y="13173"/>
                  </a:lnTo>
                  <a:lnTo>
                    <a:pt x="14661" y="13146"/>
                  </a:lnTo>
                  <a:lnTo>
                    <a:pt x="14621" y="13101"/>
                  </a:lnTo>
                  <a:lnTo>
                    <a:pt x="14573" y="13065"/>
                  </a:lnTo>
                  <a:lnTo>
                    <a:pt x="14543" y="13047"/>
                  </a:lnTo>
                  <a:lnTo>
                    <a:pt x="14514" y="13047"/>
                  </a:lnTo>
                  <a:lnTo>
                    <a:pt x="14514" y="11188"/>
                  </a:lnTo>
                  <a:lnTo>
                    <a:pt x="14543" y="11179"/>
                  </a:lnTo>
                  <a:lnTo>
                    <a:pt x="14573" y="11170"/>
                  </a:lnTo>
                  <a:lnTo>
                    <a:pt x="14632" y="11134"/>
                  </a:lnTo>
                  <a:lnTo>
                    <a:pt x="14661" y="11080"/>
                  </a:lnTo>
                  <a:lnTo>
                    <a:pt x="14670" y="11053"/>
                  </a:lnTo>
                  <a:lnTo>
                    <a:pt x="14670" y="10990"/>
                  </a:lnTo>
                  <a:lnTo>
                    <a:pt x="14661" y="10962"/>
                  </a:lnTo>
                  <a:lnTo>
                    <a:pt x="16403" y="10033"/>
                  </a:lnTo>
                  <a:lnTo>
                    <a:pt x="16433" y="10052"/>
                  </a:lnTo>
                  <a:lnTo>
                    <a:pt x="16462" y="10069"/>
                  </a:lnTo>
                  <a:lnTo>
                    <a:pt x="16491" y="10087"/>
                  </a:lnTo>
                  <a:lnTo>
                    <a:pt x="16569" y="10087"/>
                  </a:lnTo>
                  <a:lnTo>
                    <a:pt x="16599" y="10069"/>
                  </a:lnTo>
                  <a:lnTo>
                    <a:pt x="16628" y="10052"/>
                  </a:lnTo>
                  <a:lnTo>
                    <a:pt x="16657" y="10024"/>
                  </a:lnTo>
                  <a:lnTo>
                    <a:pt x="18410" y="10962"/>
                  </a:lnTo>
                  <a:lnTo>
                    <a:pt x="18399" y="10990"/>
                  </a:lnTo>
                  <a:lnTo>
                    <a:pt x="18399" y="11053"/>
                  </a:lnTo>
                  <a:lnTo>
                    <a:pt x="18410" y="11080"/>
                  </a:lnTo>
                  <a:lnTo>
                    <a:pt x="18439" y="11125"/>
                  </a:lnTo>
                  <a:lnTo>
                    <a:pt x="18497" y="11161"/>
                  </a:lnTo>
                  <a:lnTo>
                    <a:pt x="18556" y="11179"/>
                  </a:lnTo>
                  <a:lnTo>
                    <a:pt x="18556" y="13038"/>
                  </a:lnTo>
                  <a:lnTo>
                    <a:pt x="18517" y="13047"/>
                  </a:lnTo>
                  <a:lnTo>
                    <a:pt x="18488" y="13056"/>
                  </a:lnTo>
                  <a:lnTo>
                    <a:pt x="18459" y="13074"/>
                  </a:lnTo>
                  <a:lnTo>
                    <a:pt x="18429" y="13092"/>
                  </a:lnTo>
                  <a:lnTo>
                    <a:pt x="18410" y="13119"/>
                  </a:lnTo>
                  <a:lnTo>
                    <a:pt x="18390" y="13146"/>
                  </a:lnTo>
                  <a:lnTo>
                    <a:pt x="18380" y="13173"/>
                  </a:lnTo>
                  <a:lnTo>
                    <a:pt x="18380" y="13245"/>
                  </a:lnTo>
                  <a:lnTo>
                    <a:pt x="18399" y="13273"/>
                  </a:lnTo>
                  <a:lnTo>
                    <a:pt x="16657" y="14201"/>
                  </a:lnTo>
                  <a:lnTo>
                    <a:pt x="16628" y="14174"/>
                  </a:lnTo>
                  <a:lnTo>
                    <a:pt x="16599" y="14156"/>
                  </a:lnTo>
                  <a:lnTo>
                    <a:pt x="16569" y="14139"/>
                  </a:lnTo>
                  <a:lnTo>
                    <a:pt x="16500" y="14139"/>
                  </a:lnTo>
                  <a:lnTo>
                    <a:pt x="16471" y="14148"/>
                  </a:lnTo>
                  <a:lnTo>
                    <a:pt x="16422" y="14174"/>
                  </a:lnTo>
                  <a:lnTo>
                    <a:pt x="16393" y="14220"/>
                  </a:lnTo>
                  <a:lnTo>
                    <a:pt x="16374" y="14274"/>
                  </a:lnTo>
                  <a:lnTo>
                    <a:pt x="16393" y="14328"/>
                  </a:lnTo>
                  <a:lnTo>
                    <a:pt x="16413" y="14373"/>
                  </a:lnTo>
                  <a:lnTo>
                    <a:pt x="16462" y="14400"/>
                  </a:lnTo>
                  <a:lnTo>
                    <a:pt x="16511" y="14418"/>
                  </a:lnTo>
                  <a:lnTo>
                    <a:pt x="16511" y="16268"/>
                  </a:lnTo>
                  <a:lnTo>
                    <a:pt x="16471" y="16277"/>
                  </a:lnTo>
                  <a:lnTo>
                    <a:pt x="16433" y="16286"/>
                  </a:lnTo>
                  <a:lnTo>
                    <a:pt x="16403" y="16304"/>
                  </a:lnTo>
                  <a:lnTo>
                    <a:pt x="16374" y="16331"/>
                  </a:lnTo>
                  <a:lnTo>
                    <a:pt x="16354" y="16358"/>
                  </a:lnTo>
                  <a:lnTo>
                    <a:pt x="16334" y="16394"/>
                  </a:lnTo>
                  <a:lnTo>
                    <a:pt x="16325" y="16430"/>
                  </a:lnTo>
                  <a:lnTo>
                    <a:pt x="16315" y="16466"/>
                  </a:lnTo>
                  <a:lnTo>
                    <a:pt x="16325" y="16502"/>
                  </a:lnTo>
                  <a:lnTo>
                    <a:pt x="16334" y="16538"/>
                  </a:lnTo>
                  <a:lnTo>
                    <a:pt x="16354" y="16575"/>
                  </a:lnTo>
                  <a:lnTo>
                    <a:pt x="16413" y="16629"/>
                  </a:lnTo>
                  <a:lnTo>
                    <a:pt x="16442" y="16647"/>
                  </a:lnTo>
                  <a:lnTo>
                    <a:pt x="16491" y="16655"/>
                  </a:lnTo>
                  <a:lnTo>
                    <a:pt x="16531" y="16665"/>
                  </a:lnTo>
                  <a:lnTo>
                    <a:pt x="16589" y="16655"/>
                  </a:lnTo>
                  <a:lnTo>
                    <a:pt x="16638" y="16638"/>
                  </a:lnTo>
                  <a:lnTo>
                    <a:pt x="16677" y="16610"/>
                  </a:lnTo>
                  <a:lnTo>
                    <a:pt x="16706" y="16566"/>
                  </a:lnTo>
                  <a:lnTo>
                    <a:pt x="18429" y="17486"/>
                  </a:lnTo>
                  <a:lnTo>
                    <a:pt x="18419" y="17531"/>
                  </a:lnTo>
                  <a:lnTo>
                    <a:pt x="18429" y="17585"/>
                  </a:lnTo>
                  <a:lnTo>
                    <a:pt x="18459" y="17621"/>
                  </a:lnTo>
                  <a:lnTo>
                    <a:pt x="18497" y="17657"/>
                  </a:lnTo>
                  <a:lnTo>
                    <a:pt x="18556" y="17666"/>
                  </a:lnTo>
                  <a:lnTo>
                    <a:pt x="18556" y="19534"/>
                  </a:lnTo>
                  <a:lnTo>
                    <a:pt x="18517" y="19543"/>
                  </a:lnTo>
                  <a:lnTo>
                    <a:pt x="18478" y="19552"/>
                  </a:lnTo>
                  <a:lnTo>
                    <a:pt x="18448" y="19570"/>
                  </a:lnTo>
                  <a:lnTo>
                    <a:pt x="18419" y="19588"/>
                  </a:lnTo>
                  <a:lnTo>
                    <a:pt x="18399" y="19615"/>
                  </a:lnTo>
                  <a:lnTo>
                    <a:pt x="18380" y="19651"/>
                  </a:lnTo>
                  <a:lnTo>
                    <a:pt x="18370" y="19687"/>
                  </a:lnTo>
                  <a:lnTo>
                    <a:pt x="18361" y="19723"/>
                  </a:lnTo>
                  <a:lnTo>
                    <a:pt x="18370" y="19759"/>
                  </a:lnTo>
                  <a:lnTo>
                    <a:pt x="18380" y="19796"/>
                  </a:lnTo>
                  <a:lnTo>
                    <a:pt x="16716" y="20680"/>
                  </a:lnTo>
                  <a:lnTo>
                    <a:pt x="16677" y="20643"/>
                  </a:lnTo>
                  <a:lnTo>
                    <a:pt x="16638" y="20616"/>
                  </a:lnTo>
                  <a:lnTo>
                    <a:pt x="16589" y="20598"/>
                  </a:lnTo>
                  <a:lnTo>
                    <a:pt x="16531" y="20590"/>
                  </a:lnTo>
                  <a:lnTo>
                    <a:pt x="16482" y="20590"/>
                  </a:lnTo>
                  <a:lnTo>
                    <a:pt x="16442" y="20608"/>
                  </a:lnTo>
                  <a:lnTo>
                    <a:pt x="16403" y="20625"/>
                  </a:lnTo>
                  <a:lnTo>
                    <a:pt x="16374" y="20643"/>
                  </a:lnTo>
                  <a:lnTo>
                    <a:pt x="16344" y="20680"/>
                  </a:lnTo>
                  <a:lnTo>
                    <a:pt x="16325" y="20707"/>
                  </a:lnTo>
                  <a:lnTo>
                    <a:pt x="16315" y="20752"/>
                  </a:lnTo>
                  <a:lnTo>
                    <a:pt x="16315" y="20824"/>
                  </a:lnTo>
                  <a:lnTo>
                    <a:pt x="16325" y="20860"/>
                  </a:lnTo>
                  <a:lnTo>
                    <a:pt x="16344" y="20896"/>
                  </a:lnTo>
                  <a:lnTo>
                    <a:pt x="16374" y="20923"/>
                  </a:lnTo>
                  <a:lnTo>
                    <a:pt x="16403" y="20950"/>
                  </a:lnTo>
                  <a:lnTo>
                    <a:pt x="16433" y="20969"/>
                  </a:lnTo>
                  <a:lnTo>
                    <a:pt x="16471" y="20986"/>
                  </a:lnTo>
                  <a:lnTo>
                    <a:pt x="16511" y="20986"/>
                  </a:lnTo>
                  <a:lnTo>
                    <a:pt x="16511" y="21600"/>
                  </a:lnTo>
                  <a:lnTo>
                    <a:pt x="16550" y="21600"/>
                  </a:lnTo>
                  <a:lnTo>
                    <a:pt x="16550" y="20986"/>
                  </a:lnTo>
                  <a:lnTo>
                    <a:pt x="16589" y="20977"/>
                  </a:lnTo>
                  <a:lnTo>
                    <a:pt x="16628" y="20969"/>
                  </a:lnTo>
                  <a:lnTo>
                    <a:pt x="16667" y="20950"/>
                  </a:lnTo>
                  <a:lnTo>
                    <a:pt x="16687" y="20923"/>
                  </a:lnTo>
                  <a:lnTo>
                    <a:pt x="16716" y="20896"/>
                  </a:lnTo>
                  <a:lnTo>
                    <a:pt x="16735" y="20860"/>
                  </a:lnTo>
                  <a:lnTo>
                    <a:pt x="16746" y="20824"/>
                  </a:lnTo>
                  <a:lnTo>
                    <a:pt x="16746" y="20752"/>
                  </a:lnTo>
                  <a:lnTo>
                    <a:pt x="16735" y="20716"/>
                  </a:lnTo>
                  <a:lnTo>
                    <a:pt x="18399" y="19823"/>
                  </a:lnTo>
                  <a:lnTo>
                    <a:pt x="18429" y="19859"/>
                  </a:lnTo>
                  <a:lnTo>
                    <a:pt x="18468" y="19886"/>
                  </a:lnTo>
                  <a:lnTo>
                    <a:pt x="18517" y="19903"/>
                  </a:lnTo>
                  <a:lnTo>
                    <a:pt x="18566" y="19913"/>
                  </a:lnTo>
                  <a:lnTo>
                    <a:pt x="18625" y="19903"/>
                  </a:lnTo>
                  <a:lnTo>
                    <a:pt x="18664" y="19886"/>
                  </a:lnTo>
                  <a:lnTo>
                    <a:pt x="18713" y="19859"/>
                  </a:lnTo>
                  <a:lnTo>
                    <a:pt x="18742" y="19823"/>
                  </a:lnTo>
                  <a:lnTo>
                    <a:pt x="20396" y="20707"/>
                  </a:lnTo>
                  <a:lnTo>
                    <a:pt x="20387" y="20743"/>
                  </a:lnTo>
                  <a:lnTo>
                    <a:pt x="20377" y="20788"/>
                  </a:lnTo>
                  <a:lnTo>
                    <a:pt x="20387" y="20833"/>
                  </a:lnTo>
                  <a:lnTo>
                    <a:pt x="20396" y="20870"/>
                  </a:lnTo>
                  <a:lnTo>
                    <a:pt x="20416" y="20905"/>
                  </a:lnTo>
                  <a:lnTo>
                    <a:pt x="20475" y="20959"/>
                  </a:lnTo>
                  <a:lnTo>
                    <a:pt x="20513" y="20977"/>
                  </a:lnTo>
                  <a:lnTo>
                    <a:pt x="20553" y="20986"/>
                  </a:lnTo>
                  <a:lnTo>
                    <a:pt x="20592" y="20996"/>
                  </a:lnTo>
                  <a:lnTo>
                    <a:pt x="20592" y="21600"/>
                  </a:lnTo>
                  <a:lnTo>
                    <a:pt x="20631" y="21600"/>
                  </a:lnTo>
                  <a:lnTo>
                    <a:pt x="20631" y="20996"/>
                  </a:lnTo>
                  <a:lnTo>
                    <a:pt x="20670" y="20986"/>
                  </a:lnTo>
                  <a:lnTo>
                    <a:pt x="20710" y="20977"/>
                  </a:lnTo>
                  <a:lnTo>
                    <a:pt x="20748" y="20950"/>
                  </a:lnTo>
                  <a:lnTo>
                    <a:pt x="20778" y="20932"/>
                  </a:lnTo>
                  <a:lnTo>
                    <a:pt x="20797" y="20896"/>
                  </a:lnTo>
                  <a:lnTo>
                    <a:pt x="20817" y="20870"/>
                  </a:lnTo>
                  <a:lnTo>
                    <a:pt x="20827" y="20824"/>
                  </a:lnTo>
                  <a:lnTo>
                    <a:pt x="20837" y="20788"/>
                  </a:lnTo>
                  <a:lnTo>
                    <a:pt x="20827" y="20752"/>
                  </a:lnTo>
                  <a:lnTo>
                    <a:pt x="20817" y="20707"/>
                  </a:lnTo>
                  <a:lnTo>
                    <a:pt x="21600" y="20292"/>
                  </a:lnTo>
                  <a:lnTo>
                    <a:pt x="21600" y="20247"/>
                  </a:lnTo>
                  <a:lnTo>
                    <a:pt x="20797" y="20680"/>
                  </a:lnTo>
                  <a:lnTo>
                    <a:pt x="20768" y="20635"/>
                  </a:lnTo>
                  <a:lnTo>
                    <a:pt x="20719" y="20608"/>
                  </a:lnTo>
                  <a:lnTo>
                    <a:pt x="20670" y="20590"/>
                  </a:lnTo>
                  <a:lnTo>
                    <a:pt x="20611" y="20581"/>
                  </a:lnTo>
                  <a:lnTo>
                    <a:pt x="20553" y="20590"/>
                  </a:lnTo>
                  <a:lnTo>
                    <a:pt x="20494" y="20608"/>
                  </a:lnTo>
                  <a:lnTo>
                    <a:pt x="20455" y="20635"/>
                  </a:lnTo>
                  <a:lnTo>
                    <a:pt x="20416" y="20670"/>
                  </a:lnTo>
                  <a:lnTo>
                    <a:pt x="18762" y="19787"/>
                  </a:lnTo>
                  <a:lnTo>
                    <a:pt x="18772" y="19759"/>
                  </a:lnTo>
                  <a:lnTo>
                    <a:pt x="18772" y="19687"/>
                  </a:lnTo>
                  <a:lnTo>
                    <a:pt x="18762" y="19651"/>
                  </a:lnTo>
                  <a:lnTo>
                    <a:pt x="18742" y="19624"/>
                  </a:lnTo>
                  <a:lnTo>
                    <a:pt x="18723" y="19597"/>
                  </a:lnTo>
                  <a:lnTo>
                    <a:pt x="18694" y="19570"/>
                  </a:lnTo>
                  <a:lnTo>
                    <a:pt x="18664" y="19552"/>
                  </a:lnTo>
                  <a:lnTo>
                    <a:pt x="18634" y="19543"/>
                  </a:lnTo>
                  <a:lnTo>
                    <a:pt x="18596" y="19534"/>
                  </a:lnTo>
                  <a:lnTo>
                    <a:pt x="18596" y="17666"/>
                  </a:lnTo>
                  <a:lnTo>
                    <a:pt x="18645" y="17648"/>
                  </a:lnTo>
                  <a:lnTo>
                    <a:pt x="18683" y="17621"/>
                  </a:lnTo>
                  <a:lnTo>
                    <a:pt x="18703" y="17585"/>
                  </a:lnTo>
                  <a:lnTo>
                    <a:pt x="18713" y="17531"/>
                  </a:lnTo>
                  <a:lnTo>
                    <a:pt x="18703" y="17495"/>
                  </a:lnTo>
                  <a:lnTo>
                    <a:pt x="20465" y="16556"/>
                  </a:lnTo>
                  <a:lnTo>
                    <a:pt x="20524" y="16610"/>
                  </a:lnTo>
                  <a:lnTo>
                    <a:pt x="20562" y="16620"/>
                  </a:lnTo>
                  <a:lnTo>
                    <a:pt x="20611" y="16629"/>
                  </a:lnTo>
                  <a:lnTo>
                    <a:pt x="20651" y="16620"/>
                  </a:lnTo>
                  <a:lnTo>
                    <a:pt x="20690" y="16610"/>
                  </a:lnTo>
                  <a:lnTo>
                    <a:pt x="20729" y="16583"/>
                  </a:lnTo>
                  <a:lnTo>
                    <a:pt x="20759" y="16556"/>
                  </a:lnTo>
                  <a:lnTo>
                    <a:pt x="21600" y="16999"/>
                  </a:lnTo>
                  <a:lnTo>
                    <a:pt x="21600" y="16962"/>
                  </a:lnTo>
                  <a:lnTo>
                    <a:pt x="20778" y="16521"/>
                  </a:lnTo>
                  <a:lnTo>
                    <a:pt x="20778" y="16494"/>
                  </a:lnTo>
                  <a:lnTo>
                    <a:pt x="20788" y="16466"/>
                  </a:lnTo>
                  <a:lnTo>
                    <a:pt x="20778" y="16430"/>
                  </a:lnTo>
                  <a:lnTo>
                    <a:pt x="20778" y="16403"/>
                  </a:lnTo>
                  <a:lnTo>
                    <a:pt x="20739" y="16358"/>
                  </a:lnTo>
                  <a:lnTo>
                    <a:pt x="20690" y="16322"/>
                  </a:lnTo>
                  <a:lnTo>
                    <a:pt x="20631" y="16304"/>
                  </a:lnTo>
                  <a:lnTo>
                    <a:pt x="20631" y="14463"/>
                  </a:lnTo>
                  <a:lnTo>
                    <a:pt x="20670" y="14463"/>
                  </a:lnTo>
                  <a:lnTo>
                    <a:pt x="20710" y="14445"/>
                  </a:lnTo>
                  <a:lnTo>
                    <a:pt x="20739" y="14427"/>
                  </a:lnTo>
                  <a:lnTo>
                    <a:pt x="20768" y="14409"/>
                  </a:lnTo>
                  <a:lnTo>
                    <a:pt x="20788" y="14373"/>
                  </a:lnTo>
                  <a:lnTo>
                    <a:pt x="20808" y="14346"/>
                  </a:lnTo>
                  <a:lnTo>
                    <a:pt x="20817" y="14310"/>
                  </a:lnTo>
                  <a:lnTo>
                    <a:pt x="20817" y="14238"/>
                  </a:lnTo>
                  <a:lnTo>
                    <a:pt x="20797" y="14201"/>
                  </a:lnTo>
                  <a:lnTo>
                    <a:pt x="21600" y="13778"/>
                  </a:lnTo>
                  <a:lnTo>
                    <a:pt x="21600" y="13741"/>
                  </a:lnTo>
                  <a:lnTo>
                    <a:pt x="20788" y="14174"/>
                  </a:lnTo>
                  <a:lnTo>
                    <a:pt x="20748" y="14139"/>
                  </a:lnTo>
                  <a:lnTo>
                    <a:pt x="20710" y="14111"/>
                  </a:lnTo>
                  <a:lnTo>
                    <a:pt x="20660" y="14094"/>
                  </a:lnTo>
                  <a:lnTo>
                    <a:pt x="20611" y="14084"/>
                  </a:lnTo>
                  <a:lnTo>
                    <a:pt x="20553" y="14094"/>
                  </a:lnTo>
                  <a:lnTo>
                    <a:pt x="20504" y="14102"/>
                  </a:lnTo>
                  <a:lnTo>
                    <a:pt x="20465" y="14129"/>
                  </a:lnTo>
                  <a:lnTo>
                    <a:pt x="20435" y="14166"/>
                  </a:lnTo>
                  <a:lnTo>
                    <a:pt x="18742" y="13273"/>
                  </a:lnTo>
                  <a:lnTo>
                    <a:pt x="18752" y="13236"/>
                  </a:lnTo>
                  <a:lnTo>
                    <a:pt x="18752" y="13173"/>
                  </a:lnTo>
                  <a:lnTo>
                    <a:pt x="18742" y="13146"/>
                  </a:lnTo>
                  <a:lnTo>
                    <a:pt x="18732" y="13119"/>
                  </a:lnTo>
                  <a:lnTo>
                    <a:pt x="18713" y="13092"/>
                  </a:lnTo>
                  <a:lnTo>
                    <a:pt x="18654" y="13056"/>
                  </a:lnTo>
                  <a:lnTo>
                    <a:pt x="18625" y="13047"/>
                  </a:lnTo>
                  <a:lnTo>
                    <a:pt x="18596" y="13038"/>
                  </a:lnTo>
                  <a:lnTo>
                    <a:pt x="18596" y="11179"/>
                  </a:lnTo>
                  <a:lnTo>
                    <a:pt x="18654" y="11161"/>
                  </a:lnTo>
                  <a:lnTo>
                    <a:pt x="18694" y="11125"/>
                  </a:lnTo>
                  <a:lnTo>
                    <a:pt x="18732" y="11080"/>
                  </a:lnTo>
                  <a:lnTo>
                    <a:pt x="18742" y="11026"/>
                  </a:lnTo>
                  <a:lnTo>
                    <a:pt x="18732" y="10990"/>
                  </a:lnTo>
                  <a:lnTo>
                    <a:pt x="18723" y="10962"/>
                  </a:lnTo>
                  <a:lnTo>
                    <a:pt x="20435" y="10060"/>
                  </a:lnTo>
                  <a:lnTo>
                    <a:pt x="20465" y="10087"/>
                  </a:lnTo>
                  <a:lnTo>
                    <a:pt x="20513" y="10114"/>
                  </a:lnTo>
                  <a:lnTo>
                    <a:pt x="20553" y="10133"/>
                  </a:lnTo>
                  <a:lnTo>
                    <a:pt x="20611" y="10141"/>
                  </a:lnTo>
                  <a:lnTo>
                    <a:pt x="20660" y="10133"/>
                  </a:lnTo>
                  <a:lnTo>
                    <a:pt x="20710" y="10114"/>
                  </a:lnTo>
                  <a:lnTo>
                    <a:pt x="20748" y="10087"/>
                  </a:lnTo>
                  <a:lnTo>
                    <a:pt x="20778" y="10052"/>
                  </a:lnTo>
                  <a:lnTo>
                    <a:pt x="21600" y="10485"/>
                  </a:lnTo>
                  <a:lnTo>
                    <a:pt x="21600" y="10448"/>
                  </a:lnTo>
                  <a:lnTo>
                    <a:pt x="20797" y="10024"/>
                  </a:lnTo>
                  <a:lnTo>
                    <a:pt x="20808" y="9988"/>
                  </a:lnTo>
                  <a:lnTo>
                    <a:pt x="20817" y="9952"/>
                  </a:lnTo>
                  <a:lnTo>
                    <a:pt x="20808" y="9916"/>
                  </a:lnTo>
                  <a:lnTo>
                    <a:pt x="20797" y="9880"/>
                  </a:lnTo>
                  <a:lnTo>
                    <a:pt x="20788" y="9853"/>
                  </a:lnTo>
                  <a:lnTo>
                    <a:pt x="20759" y="9826"/>
                  </a:lnTo>
                  <a:lnTo>
                    <a:pt x="20739" y="9799"/>
                  </a:lnTo>
                  <a:lnTo>
                    <a:pt x="20700" y="9780"/>
                  </a:lnTo>
                  <a:lnTo>
                    <a:pt x="20670" y="9772"/>
                  </a:lnTo>
                  <a:lnTo>
                    <a:pt x="20631" y="9763"/>
                  </a:lnTo>
                  <a:lnTo>
                    <a:pt x="20631" y="7895"/>
                  </a:lnTo>
                  <a:lnTo>
                    <a:pt x="20680" y="7886"/>
                  </a:lnTo>
                  <a:lnTo>
                    <a:pt x="20719" y="7850"/>
                  </a:lnTo>
                  <a:lnTo>
                    <a:pt x="20748" y="7813"/>
                  </a:lnTo>
                  <a:lnTo>
                    <a:pt x="20759" y="7769"/>
                  </a:lnTo>
                  <a:lnTo>
                    <a:pt x="20748" y="7724"/>
                  </a:lnTo>
                  <a:lnTo>
                    <a:pt x="21600" y="7264"/>
                  </a:lnTo>
                  <a:lnTo>
                    <a:pt x="21600" y="7227"/>
                  </a:lnTo>
                  <a:lnTo>
                    <a:pt x="20729" y="7687"/>
                  </a:lnTo>
                  <a:lnTo>
                    <a:pt x="20710" y="7660"/>
                  </a:lnTo>
                  <a:lnTo>
                    <a:pt x="20680" y="7642"/>
                  </a:lnTo>
                  <a:lnTo>
                    <a:pt x="20641" y="7633"/>
                  </a:lnTo>
                  <a:lnTo>
                    <a:pt x="20611" y="7625"/>
                  </a:lnTo>
                  <a:lnTo>
                    <a:pt x="20573" y="7633"/>
                  </a:lnTo>
                  <a:lnTo>
                    <a:pt x="20543" y="7642"/>
                  </a:lnTo>
                  <a:lnTo>
                    <a:pt x="20513" y="7660"/>
                  </a:lnTo>
                  <a:lnTo>
                    <a:pt x="20494" y="7687"/>
                  </a:lnTo>
                  <a:lnTo>
                    <a:pt x="18723" y="6740"/>
                  </a:lnTo>
                  <a:lnTo>
                    <a:pt x="18723" y="6695"/>
                  </a:lnTo>
                  <a:lnTo>
                    <a:pt x="18713" y="6641"/>
                  </a:lnTo>
                  <a:lnTo>
                    <a:pt x="18683" y="6605"/>
                  </a:lnTo>
                  <a:lnTo>
                    <a:pt x="18645" y="6569"/>
                  </a:lnTo>
                  <a:lnTo>
                    <a:pt x="18596" y="6551"/>
                  </a:lnTo>
                  <a:lnTo>
                    <a:pt x="18596" y="4638"/>
                  </a:lnTo>
                  <a:lnTo>
                    <a:pt x="18645" y="4620"/>
                  </a:lnTo>
                  <a:lnTo>
                    <a:pt x="18674" y="4592"/>
                  </a:lnTo>
                  <a:lnTo>
                    <a:pt x="18703" y="4557"/>
                  </a:lnTo>
                  <a:lnTo>
                    <a:pt x="18713" y="4511"/>
                  </a:lnTo>
                  <a:lnTo>
                    <a:pt x="18703" y="4458"/>
                  </a:lnTo>
                  <a:lnTo>
                    <a:pt x="18674" y="4412"/>
                  </a:lnTo>
                  <a:lnTo>
                    <a:pt x="18625" y="4385"/>
                  </a:lnTo>
                  <a:lnTo>
                    <a:pt x="18566" y="4376"/>
                  </a:lnTo>
                  <a:lnTo>
                    <a:pt x="18537" y="4385"/>
                  </a:lnTo>
                  <a:lnTo>
                    <a:pt x="18507" y="4394"/>
                  </a:lnTo>
                  <a:lnTo>
                    <a:pt x="18478" y="4412"/>
                  </a:lnTo>
                  <a:lnTo>
                    <a:pt x="18459" y="4431"/>
                  </a:lnTo>
                  <a:lnTo>
                    <a:pt x="16697" y="3492"/>
                  </a:lnTo>
                  <a:lnTo>
                    <a:pt x="16706" y="3438"/>
                  </a:lnTo>
                  <a:lnTo>
                    <a:pt x="16687" y="3384"/>
                  </a:lnTo>
                  <a:lnTo>
                    <a:pt x="16657" y="3338"/>
                  </a:lnTo>
                  <a:lnTo>
                    <a:pt x="16609" y="3303"/>
                  </a:lnTo>
                  <a:lnTo>
                    <a:pt x="16550" y="3284"/>
                  </a:lnTo>
                  <a:lnTo>
                    <a:pt x="16550" y="1390"/>
                  </a:lnTo>
                  <a:lnTo>
                    <a:pt x="16599" y="1371"/>
                  </a:lnTo>
                  <a:lnTo>
                    <a:pt x="16648" y="1344"/>
                  </a:lnTo>
                  <a:lnTo>
                    <a:pt x="16667" y="1299"/>
                  </a:lnTo>
                  <a:lnTo>
                    <a:pt x="16677" y="1255"/>
                  </a:lnTo>
                  <a:lnTo>
                    <a:pt x="16677" y="1227"/>
                  </a:lnTo>
                  <a:lnTo>
                    <a:pt x="16667" y="1200"/>
                  </a:lnTo>
                  <a:lnTo>
                    <a:pt x="16638" y="1155"/>
                  </a:lnTo>
                  <a:lnTo>
                    <a:pt x="16589" y="1128"/>
                  </a:lnTo>
                  <a:lnTo>
                    <a:pt x="16531" y="1110"/>
                  </a:lnTo>
                  <a:lnTo>
                    <a:pt x="16491" y="1119"/>
                  </a:lnTo>
                  <a:lnTo>
                    <a:pt x="16462" y="1128"/>
                  </a:lnTo>
                  <a:lnTo>
                    <a:pt x="16433" y="1146"/>
                  </a:lnTo>
                  <a:lnTo>
                    <a:pt x="16413" y="1173"/>
                  </a:lnTo>
                  <a:lnTo>
                    <a:pt x="14670" y="243"/>
                  </a:lnTo>
                  <a:lnTo>
                    <a:pt x="14681" y="217"/>
                  </a:lnTo>
                  <a:lnTo>
                    <a:pt x="14690" y="181"/>
                  </a:lnTo>
                  <a:lnTo>
                    <a:pt x="14681" y="144"/>
                  </a:lnTo>
                  <a:lnTo>
                    <a:pt x="14670" y="117"/>
                  </a:lnTo>
                  <a:lnTo>
                    <a:pt x="14652" y="82"/>
                  </a:lnTo>
                  <a:lnTo>
                    <a:pt x="14632" y="55"/>
                  </a:lnTo>
                  <a:lnTo>
                    <a:pt x="14602" y="36"/>
                  </a:lnTo>
                  <a:lnTo>
                    <a:pt x="14563" y="18"/>
                  </a:lnTo>
                  <a:lnTo>
                    <a:pt x="14534" y="10"/>
                  </a:lnTo>
                  <a:lnTo>
                    <a:pt x="1449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168" name="Google Shape;122;p7"/>
          <p:cNvSpPr/>
          <p:nvPr/>
        </p:nvSpPr>
        <p:spPr>
          <a:xfrm rot="16200000">
            <a:off x="8613299" y="4612799"/>
            <a:ext cx="405301" cy="35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681" y="0"/>
                </a:lnTo>
                <a:lnTo>
                  <a:pt x="16919" y="0"/>
                </a:lnTo>
                <a:lnTo>
                  <a:pt x="21600" y="10800"/>
                </a:lnTo>
                <a:lnTo>
                  <a:pt x="16919" y="21600"/>
                </a:lnTo>
                <a:lnTo>
                  <a:pt x="4681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77800" dist="19050" dir="5400000">
              <a:srgbClr val="082A44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69" name="Title Text"/>
          <p:cNvSpPr txBox="1"/>
          <p:nvPr>
            <p:ph type="title"/>
          </p:nvPr>
        </p:nvSpPr>
        <p:spPr>
          <a:xfrm>
            <a:off x="1207850" y="855506"/>
            <a:ext cx="6728401" cy="3513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70" name="Body Level One…"/>
          <p:cNvSpPr txBox="1"/>
          <p:nvPr>
            <p:ph type="body" sz="quarter" idx="1"/>
          </p:nvPr>
        </p:nvSpPr>
        <p:spPr>
          <a:xfrm>
            <a:off x="1207850" y="1582550"/>
            <a:ext cx="2085901" cy="30372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buSzPts val="1800"/>
              <a:defRPr sz="1800"/>
            </a:lvl1pPr>
            <a:lvl2pPr>
              <a:buSzPts val="1800"/>
              <a:defRPr sz="1800"/>
            </a:lvl2pPr>
            <a:lvl3pPr indent="-342900">
              <a:buSzPts val="1800"/>
              <a:defRPr sz="1800"/>
            </a:lvl3pPr>
            <a:lvl4pPr indent="-342900">
              <a:buSzPts val="1800"/>
              <a:defRPr sz="1800"/>
            </a:lvl4pPr>
            <a:lvl5pPr indent="-342900">
              <a:buSzPts val="1800"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1" name="Google Shape;125;p7"/>
          <p:cNvSpPr txBox="1"/>
          <p:nvPr>
            <p:ph type="body" sz="quarter" idx="21"/>
          </p:nvPr>
        </p:nvSpPr>
        <p:spPr>
          <a:xfrm>
            <a:off x="3512975" y="1582550"/>
            <a:ext cx="2085901" cy="30372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SzPts val="1800"/>
              <a:defRPr sz="1800"/>
            </a:pPr>
          </a:p>
        </p:txBody>
      </p:sp>
      <p:sp>
        <p:nvSpPr>
          <p:cNvPr id="172" name="Google Shape;126;p7"/>
          <p:cNvSpPr txBox="1"/>
          <p:nvPr>
            <p:ph type="body" sz="quarter" idx="22"/>
          </p:nvPr>
        </p:nvSpPr>
        <p:spPr>
          <a:xfrm>
            <a:off x="5818101" y="1582550"/>
            <a:ext cx="2085901" cy="30372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SzPts val="1800"/>
              <a:defRPr sz="1800"/>
            </a:pPr>
          </a:p>
        </p:txBody>
      </p:sp>
      <p:sp>
        <p:nvSpPr>
          <p:cNvPr id="1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176" name="Google Shape;128;p7"/>
          <p:cNvGrpSpPr/>
          <p:nvPr/>
        </p:nvGrpSpPr>
        <p:grpSpPr>
          <a:xfrm>
            <a:off x="2" y="870199"/>
            <a:ext cx="1055444" cy="306028"/>
            <a:chOff x="0" y="0"/>
            <a:chExt cx="1055443" cy="306027"/>
          </a:xfrm>
        </p:grpSpPr>
        <p:sp>
          <p:nvSpPr>
            <p:cNvPr id="174" name="Google Shape;129;p7"/>
            <p:cNvSpPr/>
            <p:nvPr/>
          </p:nvSpPr>
          <p:spPr>
            <a:xfrm>
              <a:off x="0" y="0"/>
              <a:ext cx="925370" cy="306018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75" name="Google Shape;130;p7"/>
            <p:cNvSpPr/>
            <p:nvPr/>
          </p:nvSpPr>
          <p:spPr>
            <a:xfrm rot="16200000">
              <a:off x="769940" y="20524"/>
              <a:ext cx="306018" cy="26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6" y="0"/>
                  </a:lnTo>
                  <a:lnTo>
                    <a:pt x="16924" y="0"/>
                  </a:lnTo>
                  <a:lnTo>
                    <a:pt x="21600" y="10800"/>
                  </a:lnTo>
                  <a:lnTo>
                    <a:pt x="16924" y="21600"/>
                  </a:lnTo>
                  <a:lnTo>
                    <a:pt x="4676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139700" dist="0" dir="0">
                <a:srgbClr val="082A44">
                  <a:alpha val="5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32;p8"/>
          <p:cNvGrpSpPr/>
          <p:nvPr/>
        </p:nvGrpSpPr>
        <p:grpSpPr>
          <a:xfrm>
            <a:off x="-1" y="-1"/>
            <a:ext cx="9143933" cy="5143499"/>
            <a:chOff x="0" y="0"/>
            <a:chExt cx="9143931" cy="5143497"/>
          </a:xfrm>
        </p:grpSpPr>
        <p:sp>
          <p:nvSpPr>
            <p:cNvPr id="183" name="Google Shape;133;p8"/>
            <p:cNvSpPr/>
            <p:nvPr/>
          </p:nvSpPr>
          <p:spPr>
            <a:xfrm>
              <a:off x="8155684" y="1194239"/>
              <a:ext cx="988248" cy="61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168" y="1252"/>
                  </a:moveTo>
                  <a:lnTo>
                    <a:pt x="10722" y="5473"/>
                  </a:lnTo>
                  <a:lnTo>
                    <a:pt x="10697" y="5641"/>
                  </a:lnTo>
                  <a:lnTo>
                    <a:pt x="10670" y="5847"/>
                  </a:lnTo>
                  <a:lnTo>
                    <a:pt x="10697" y="6016"/>
                  </a:lnTo>
                  <a:lnTo>
                    <a:pt x="10722" y="6181"/>
                  </a:lnTo>
                  <a:lnTo>
                    <a:pt x="10775" y="6350"/>
                  </a:lnTo>
                  <a:lnTo>
                    <a:pt x="10827" y="6475"/>
                  </a:lnTo>
                  <a:lnTo>
                    <a:pt x="10905" y="6600"/>
                  </a:lnTo>
                  <a:lnTo>
                    <a:pt x="10983" y="6685"/>
                  </a:lnTo>
                  <a:lnTo>
                    <a:pt x="11086" y="6725"/>
                  </a:lnTo>
                  <a:lnTo>
                    <a:pt x="11191" y="6769"/>
                  </a:lnTo>
                  <a:lnTo>
                    <a:pt x="11191" y="15250"/>
                  </a:lnTo>
                  <a:lnTo>
                    <a:pt x="11113" y="15250"/>
                  </a:lnTo>
                  <a:lnTo>
                    <a:pt x="11036" y="15290"/>
                  </a:lnTo>
                  <a:lnTo>
                    <a:pt x="10905" y="15459"/>
                  </a:lnTo>
                  <a:lnTo>
                    <a:pt x="10800" y="15709"/>
                  </a:lnTo>
                  <a:lnTo>
                    <a:pt x="10775" y="15834"/>
                  </a:lnTo>
                  <a:lnTo>
                    <a:pt x="10775" y="16127"/>
                  </a:lnTo>
                  <a:lnTo>
                    <a:pt x="10800" y="16252"/>
                  </a:lnTo>
                  <a:lnTo>
                    <a:pt x="6142" y="20557"/>
                  </a:lnTo>
                  <a:lnTo>
                    <a:pt x="6065" y="20472"/>
                  </a:lnTo>
                  <a:lnTo>
                    <a:pt x="6012" y="20388"/>
                  </a:lnTo>
                  <a:lnTo>
                    <a:pt x="5909" y="20303"/>
                  </a:lnTo>
                  <a:lnTo>
                    <a:pt x="5726" y="20303"/>
                  </a:lnTo>
                  <a:lnTo>
                    <a:pt x="5648" y="20388"/>
                  </a:lnTo>
                  <a:lnTo>
                    <a:pt x="5570" y="20428"/>
                  </a:lnTo>
                  <a:lnTo>
                    <a:pt x="5518" y="20557"/>
                  </a:lnTo>
                  <a:lnTo>
                    <a:pt x="782" y="16168"/>
                  </a:lnTo>
                  <a:lnTo>
                    <a:pt x="808" y="15959"/>
                  </a:lnTo>
                  <a:lnTo>
                    <a:pt x="782" y="15749"/>
                  </a:lnTo>
                  <a:lnTo>
                    <a:pt x="705" y="15543"/>
                  </a:lnTo>
                  <a:lnTo>
                    <a:pt x="599" y="15415"/>
                  </a:lnTo>
                  <a:lnTo>
                    <a:pt x="469" y="15334"/>
                  </a:lnTo>
                  <a:lnTo>
                    <a:pt x="469" y="6475"/>
                  </a:lnTo>
                  <a:lnTo>
                    <a:pt x="599" y="6391"/>
                  </a:lnTo>
                  <a:lnTo>
                    <a:pt x="705" y="6266"/>
                  </a:lnTo>
                  <a:lnTo>
                    <a:pt x="755" y="6057"/>
                  </a:lnTo>
                  <a:lnTo>
                    <a:pt x="782" y="5847"/>
                  </a:lnTo>
                  <a:lnTo>
                    <a:pt x="755" y="5641"/>
                  </a:lnTo>
                  <a:lnTo>
                    <a:pt x="5465" y="1252"/>
                  </a:lnTo>
                  <a:lnTo>
                    <a:pt x="5543" y="1377"/>
                  </a:lnTo>
                  <a:lnTo>
                    <a:pt x="5623" y="1502"/>
                  </a:lnTo>
                  <a:lnTo>
                    <a:pt x="5726" y="1546"/>
                  </a:lnTo>
                  <a:lnTo>
                    <a:pt x="5831" y="1587"/>
                  </a:lnTo>
                  <a:lnTo>
                    <a:pt x="5934" y="1546"/>
                  </a:lnTo>
                  <a:lnTo>
                    <a:pt x="6012" y="1462"/>
                  </a:lnTo>
                  <a:lnTo>
                    <a:pt x="6117" y="1377"/>
                  </a:lnTo>
                  <a:lnTo>
                    <a:pt x="6168" y="1252"/>
                  </a:lnTo>
                  <a:close/>
                  <a:moveTo>
                    <a:pt x="16551" y="0"/>
                  </a:moveTo>
                  <a:lnTo>
                    <a:pt x="16448" y="84"/>
                  </a:lnTo>
                  <a:lnTo>
                    <a:pt x="16343" y="165"/>
                  </a:lnTo>
                  <a:lnTo>
                    <a:pt x="16265" y="250"/>
                  </a:lnTo>
                  <a:lnTo>
                    <a:pt x="16187" y="375"/>
                  </a:lnTo>
                  <a:lnTo>
                    <a:pt x="16135" y="544"/>
                  </a:lnTo>
                  <a:lnTo>
                    <a:pt x="16110" y="709"/>
                  </a:lnTo>
                  <a:lnTo>
                    <a:pt x="16110" y="1087"/>
                  </a:lnTo>
                  <a:lnTo>
                    <a:pt x="16135" y="1252"/>
                  </a:lnTo>
                  <a:lnTo>
                    <a:pt x="11710" y="5348"/>
                  </a:lnTo>
                  <a:lnTo>
                    <a:pt x="11633" y="5179"/>
                  </a:lnTo>
                  <a:lnTo>
                    <a:pt x="11502" y="5054"/>
                  </a:lnTo>
                  <a:lnTo>
                    <a:pt x="11374" y="4973"/>
                  </a:lnTo>
                  <a:lnTo>
                    <a:pt x="11244" y="4929"/>
                  </a:lnTo>
                  <a:lnTo>
                    <a:pt x="11113" y="4973"/>
                  </a:lnTo>
                  <a:lnTo>
                    <a:pt x="10983" y="5054"/>
                  </a:lnTo>
                  <a:lnTo>
                    <a:pt x="10878" y="5179"/>
                  </a:lnTo>
                  <a:lnTo>
                    <a:pt x="10775" y="5348"/>
                  </a:lnTo>
                  <a:lnTo>
                    <a:pt x="6220" y="1087"/>
                  </a:lnTo>
                  <a:lnTo>
                    <a:pt x="6248" y="918"/>
                  </a:lnTo>
                  <a:lnTo>
                    <a:pt x="6220" y="753"/>
                  </a:lnTo>
                  <a:lnTo>
                    <a:pt x="6195" y="628"/>
                  </a:lnTo>
                  <a:lnTo>
                    <a:pt x="6117" y="419"/>
                  </a:lnTo>
                  <a:lnTo>
                    <a:pt x="5987" y="294"/>
                  </a:lnTo>
                  <a:lnTo>
                    <a:pt x="5909" y="250"/>
                  </a:lnTo>
                  <a:lnTo>
                    <a:pt x="5726" y="250"/>
                  </a:lnTo>
                  <a:lnTo>
                    <a:pt x="5648" y="294"/>
                  </a:lnTo>
                  <a:lnTo>
                    <a:pt x="5518" y="419"/>
                  </a:lnTo>
                  <a:lnTo>
                    <a:pt x="5440" y="628"/>
                  </a:lnTo>
                  <a:lnTo>
                    <a:pt x="5415" y="753"/>
                  </a:lnTo>
                  <a:lnTo>
                    <a:pt x="5415" y="918"/>
                  </a:lnTo>
                  <a:lnTo>
                    <a:pt x="5440" y="1128"/>
                  </a:lnTo>
                  <a:lnTo>
                    <a:pt x="705" y="5473"/>
                  </a:lnTo>
                  <a:lnTo>
                    <a:pt x="652" y="5388"/>
                  </a:lnTo>
                  <a:lnTo>
                    <a:pt x="574" y="5307"/>
                  </a:lnTo>
                  <a:lnTo>
                    <a:pt x="496" y="5223"/>
                  </a:lnTo>
                  <a:lnTo>
                    <a:pt x="313" y="5223"/>
                  </a:lnTo>
                  <a:lnTo>
                    <a:pt x="236" y="5263"/>
                  </a:lnTo>
                  <a:lnTo>
                    <a:pt x="130" y="5388"/>
                  </a:lnTo>
                  <a:lnTo>
                    <a:pt x="27" y="5597"/>
                  </a:lnTo>
                  <a:lnTo>
                    <a:pt x="0" y="5722"/>
                  </a:lnTo>
                  <a:lnTo>
                    <a:pt x="0" y="5847"/>
                  </a:lnTo>
                  <a:lnTo>
                    <a:pt x="27" y="6101"/>
                  </a:lnTo>
                  <a:lnTo>
                    <a:pt x="105" y="6266"/>
                  </a:lnTo>
                  <a:lnTo>
                    <a:pt x="208" y="6391"/>
                  </a:lnTo>
                  <a:lnTo>
                    <a:pt x="366" y="6475"/>
                  </a:lnTo>
                  <a:lnTo>
                    <a:pt x="366" y="15334"/>
                  </a:lnTo>
                  <a:lnTo>
                    <a:pt x="208" y="15415"/>
                  </a:lnTo>
                  <a:lnTo>
                    <a:pt x="105" y="15543"/>
                  </a:lnTo>
                  <a:lnTo>
                    <a:pt x="27" y="15749"/>
                  </a:lnTo>
                  <a:lnTo>
                    <a:pt x="0" y="15959"/>
                  </a:lnTo>
                  <a:lnTo>
                    <a:pt x="0" y="16127"/>
                  </a:lnTo>
                  <a:lnTo>
                    <a:pt x="27" y="16212"/>
                  </a:lnTo>
                  <a:lnTo>
                    <a:pt x="105" y="16418"/>
                  </a:lnTo>
                  <a:lnTo>
                    <a:pt x="236" y="16587"/>
                  </a:lnTo>
                  <a:lnTo>
                    <a:pt x="313" y="16627"/>
                  </a:lnTo>
                  <a:lnTo>
                    <a:pt x="391" y="16627"/>
                  </a:lnTo>
                  <a:lnTo>
                    <a:pt x="496" y="16587"/>
                  </a:lnTo>
                  <a:lnTo>
                    <a:pt x="599" y="16546"/>
                  </a:lnTo>
                  <a:lnTo>
                    <a:pt x="677" y="16462"/>
                  </a:lnTo>
                  <a:lnTo>
                    <a:pt x="730" y="16337"/>
                  </a:lnTo>
                  <a:lnTo>
                    <a:pt x="5465" y="20682"/>
                  </a:lnTo>
                  <a:lnTo>
                    <a:pt x="5415" y="20932"/>
                  </a:lnTo>
                  <a:lnTo>
                    <a:pt x="5465" y="21181"/>
                  </a:lnTo>
                  <a:lnTo>
                    <a:pt x="5543" y="21391"/>
                  </a:lnTo>
                  <a:lnTo>
                    <a:pt x="5673" y="21516"/>
                  </a:lnTo>
                  <a:lnTo>
                    <a:pt x="5751" y="21560"/>
                  </a:lnTo>
                  <a:lnTo>
                    <a:pt x="5909" y="21560"/>
                  </a:lnTo>
                  <a:lnTo>
                    <a:pt x="5959" y="21516"/>
                  </a:lnTo>
                  <a:lnTo>
                    <a:pt x="6090" y="21391"/>
                  </a:lnTo>
                  <a:lnTo>
                    <a:pt x="6195" y="21181"/>
                  </a:lnTo>
                  <a:lnTo>
                    <a:pt x="6195" y="21056"/>
                  </a:lnTo>
                  <a:lnTo>
                    <a:pt x="6220" y="20932"/>
                  </a:lnTo>
                  <a:lnTo>
                    <a:pt x="6195" y="20722"/>
                  </a:lnTo>
                  <a:lnTo>
                    <a:pt x="10853" y="16377"/>
                  </a:lnTo>
                  <a:lnTo>
                    <a:pt x="10930" y="16546"/>
                  </a:lnTo>
                  <a:lnTo>
                    <a:pt x="11008" y="16627"/>
                  </a:lnTo>
                  <a:lnTo>
                    <a:pt x="11113" y="16711"/>
                  </a:lnTo>
                  <a:lnTo>
                    <a:pt x="11374" y="16711"/>
                  </a:lnTo>
                  <a:lnTo>
                    <a:pt x="11477" y="16627"/>
                  </a:lnTo>
                  <a:lnTo>
                    <a:pt x="11633" y="16377"/>
                  </a:lnTo>
                  <a:lnTo>
                    <a:pt x="16290" y="20682"/>
                  </a:lnTo>
                  <a:lnTo>
                    <a:pt x="16265" y="20807"/>
                  </a:lnTo>
                  <a:lnTo>
                    <a:pt x="16265" y="21056"/>
                  </a:lnTo>
                  <a:lnTo>
                    <a:pt x="16290" y="21181"/>
                  </a:lnTo>
                  <a:lnTo>
                    <a:pt x="16370" y="21391"/>
                  </a:lnTo>
                  <a:lnTo>
                    <a:pt x="16499" y="21516"/>
                  </a:lnTo>
                  <a:lnTo>
                    <a:pt x="16579" y="21560"/>
                  </a:lnTo>
                  <a:lnTo>
                    <a:pt x="16656" y="21600"/>
                  </a:lnTo>
                  <a:lnTo>
                    <a:pt x="16734" y="21560"/>
                  </a:lnTo>
                  <a:lnTo>
                    <a:pt x="16812" y="21516"/>
                  </a:lnTo>
                  <a:lnTo>
                    <a:pt x="16942" y="21391"/>
                  </a:lnTo>
                  <a:lnTo>
                    <a:pt x="17045" y="21181"/>
                  </a:lnTo>
                  <a:lnTo>
                    <a:pt x="17073" y="21056"/>
                  </a:lnTo>
                  <a:lnTo>
                    <a:pt x="17073" y="20932"/>
                  </a:lnTo>
                  <a:lnTo>
                    <a:pt x="17045" y="20722"/>
                  </a:lnTo>
                  <a:lnTo>
                    <a:pt x="21600" y="16462"/>
                  </a:lnTo>
                  <a:lnTo>
                    <a:pt x="21600" y="16293"/>
                  </a:lnTo>
                  <a:lnTo>
                    <a:pt x="16995" y="20557"/>
                  </a:lnTo>
                  <a:lnTo>
                    <a:pt x="16942" y="20428"/>
                  </a:lnTo>
                  <a:lnTo>
                    <a:pt x="16865" y="20348"/>
                  </a:lnTo>
                  <a:lnTo>
                    <a:pt x="16759" y="20303"/>
                  </a:lnTo>
                  <a:lnTo>
                    <a:pt x="16656" y="20263"/>
                  </a:lnTo>
                  <a:lnTo>
                    <a:pt x="16579" y="20303"/>
                  </a:lnTo>
                  <a:lnTo>
                    <a:pt x="16473" y="20348"/>
                  </a:lnTo>
                  <a:lnTo>
                    <a:pt x="16396" y="20428"/>
                  </a:lnTo>
                  <a:lnTo>
                    <a:pt x="16343" y="20557"/>
                  </a:lnTo>
                  <a:lnTo>
                    <a:pt x="11685" y="16212"/>
                  </a:lnTo>
                  <a:lnTo>
                    <a:pt x="11710" y="15959"/>
                  </a:lnTo>
                  <a:lnTo>
                    <a:pt x="11710" y="15834"/>
                  </a:lnTo>
                  <a:lnTo>
                    <a:pt x="11685" y="15709"/>
                  </a:lnTo>
                  <a:lnTo>
                    <a:pt x="11582" y="15499"/>
                  </a:lnTo>
                  <a:lnTo>
                    <a:pt x="11452" y="15334"/>
                  </a:lnTo>
                  <a:lnTo>
                    <a:pt x="11294" y="15250"/>
                  </a:lnTo>
                  <a:lnTo>
                    <a:pt x="11294" y="6769"/>
                  </a:lnTo>
                  <a:lnTo>
                    <a:pt x="11399" y="6725"/>
                  </a:lnTo>
                  <a:lnTo>
                    <a:pt x="11502" y="6644"/>
                  </a:lnTo>
                  <a:lnTo>
                    <a:pt x="11582" y="6560"/>
                  </a:lnTo>
                  <a:lnTo>
                    <a:pt x="11660" y="6475"/>
                  </a:lnTo>
                  <a:lnTo>
                    <a:pt x="11710" y="6310"/>
                  </a:lnTo>
                  <a:lnTo>
                    <a:pt x="11763" y="6181"/>
                  </a:lnTo>
                  <a:lnTo>
                    <a:pt x="11791" y="6016"/>
                  </a:lnTo>
                  <a:lnTo>
                    <a:pt x="11816" y="5847"/>
                  </a:lnTo>
                  <a:lnTo>
                    <a:pt x="11791" y="5682"/>
                  </a:lnTo>
                  <a:lnTo>
                    <a:pt x="11763" y="5473"/>
                  </a:lnTo>
                  <a:lnTo>
                    <a:pt x="16187" y="1377"/>
                  </a:lnTo>
                  <a:lnTo>
                    <a:pt x="16265" y="1546"/>
                  </a:lnTo>
                  <a:lnTo>
                    <a:pt x="16396" y="1712"/>
                  </a:lnTo>
                  <a:lnTo>
                    <a:pt x="16526" y="1796"/>
                  </a:lnTo>
                  <a:lnTo>
                    <a:pt x="16812" y="1796"/>
                  </a:lnTo>
                  <a:lnTo>
                    <a:pt x="16942" y="1712"/>
                  </a:lnTo>
                  <a:lnTo>
                    <a:pt x="17073" y="1546"/>
                  </a:lnTo>
                  <a:lnTo>
                    <a:pt x="17151" y="1377"/>
                  </a:lnTo>
                  <a:lnTo>
                    <a:pt x="21600" y="5513"/>
                  </a:lnTo>
                  <a:lnTo>
                    <a:pt x="21600" y="5307"/>
                  </a:lnTo>
                  <a:lnTo>
                    <a:pt x="17203" y="1212"/>
                  </a:lnTo>
                  <a:lnTo>
                    <a:pt x="17228" y="1087"/>
                  </a:lnTo>
                  <a:lnTo>
                    <a:pt x="17228" y="709"/>
                  </a:lnTo>
                  <a:lnTo>
                    <a:pt x="17176" y="544"/>
                  </a:lnTo>
                  <a:lnTo>
                    <a:pt x="17123" y="375"/>
                  </a:lnTo>
                  <a:lnTo>
                    <a:pt x="17073" y="250"/>
                  </a:lnTo>
                  <a:lnTo>
                    <a:pt x="16968" y="165"/>
                  </a:lnTo>
                  <a:lnTo>
                    <a:pt x="16890" y="84"/>
                  </a:lnTo>
                  <a:lnTo>
                    <a:pt x="1678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4" name="Google Shape;134;p8"/>
            <p:cNvSpPr/>
            <p:nvPr/>
          </p:nvSpPr>
          <p:spPr>
            <a:xfrm>
              <a:off x="6162633" y="-1"/>
              <a:ext cx="2981279" cy="1818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31" y="4442"/>
                  </a:moveTo>
                  <a:lnTo>
                    <a:pt x="14397" y="5828"/>
                  </a:lnTo>
                  <a:lnTo>
                    <a:pt x="14388" y="5885"/>
                  </a:lnTo>
                  <a:lnTo>
                    <a:pt x="14380" y="5955"/>
                  </a:lnTo>
                  <a:lnTo>
                    <a:pt x="14388" y="6026"/>
                  </a:lnTo>
                  <a:lnTo>
                    <a:pt x="14397" y="6083"/>
                  </a:lnTo>
                  <a:lnTo>
                    <a:pt x="14414" y="6125"/>
                  </a:lnTo>
                  <a:lnTo>
                    <a:pt x="14432" y="6168"/>
                  </a:lnTo>
                  <a:lnTo>
                    <a:pt x="14457" y="6210"/>
                  </a:lnTo>
                  <a:lnTo>
                    <a:pt x="14492" y="6238"/>
                  </a:lnTo>
                  <a:lnTo>
                    <a:pt x="14518" y="6267"/>
                  </a:lnTo>
                  <a:lnTo>
                    <a:pt x="14561" y="6267"/>
                  </a:lnTo>
                  <a:lnTo>
                    <a:pt x="14561" y="9152"/>
                  </a:lnTo>
                  <a:lnTo>
                    <a:pt x="14509" y="9180"/>
                  </a:lnTo>
                  <a:lnTo>
                    <a:pt x="14466" y="9223"/>
                  </a:lnTo>
                  <a:lnTo>
                    <a:pt x="14432" y="9294"/>
                  </a:lnTo>
                  <a:lnTo>
                    <a:pt x="14432" y="9336"/>
                  </a:lnTo>
                  <a:lnTo>
                    <a:pt x="14423" y="9393"/>
                  </a:lnTo>
                  <a:lnTo>
                    <a:pt x="14432" y="9464"/>
                  </a:lnTo>
                  <a:lnTo>
                    <a:pt x="12939" y="10878"/>
                  </a:lnTo>
                  <a:lnTo>
                    <a:pt x="12913" y="10822"/>
                  </a:lnTo>
                  <a:lnTo>
                    <a:pt x="12870" y="10778"/>
                  </a:lnTo>
                  <a:lnTo>
                    <a:pt x="12827" y="10751"/>
                  </a:lnTo>
                  <a:lnTo>
                    <a:pt x="12775" y="10736"/>
                  </a:lnTo>
                  <a:lnTo>
                    <a:pt x="12724" y="10751"/>
                  </a:lnTo>
                  <a:lnTo>
                    <a:pt x="12681" y="10778"/>
                  </a:lnTo>
                  <a:lnTo>
                    <a:pt x="12637" y="10822"/>
                  </a:lnTo>
                  <a:lnTo>
                    <a:pt x="12612" y="10878"/>
                  </a:lnTo>
                  <a:lnTo>
                    <a:pt x="11153" y="9491"/>
                  </a:lnTo>
                  <a:lnTo>
                    <a:pt x="11162" y="9449"/>
                  </a:lnTo>
                  <a:lnTo>
                    <a:pt x="11162" y="9336"/>
                  </a:lnTo>
                  <a:lnTo>
                    <a:pt x="11153" y="9280"/>
                  </a:lnTo>
                  <a:lnTo>
                    <a:pt x="11137" y="9223"/>
                  </a:lnTo>
                  <a:lnTo>
                    <a:pt x="11119" y="9180"/>
                  </a:lnTo>
                  <a:lnTo>
                    <a:pt x="11093" y="9152"/>
                  </a:lnTo>
                  <a:lnTo>
                    <a:pt x="11059" y="9110"/>
                  </a:lnTo>
                  <a:lnTo>
                    <a:pt x="11033" y="9096"/>
                  </a:lnTo>
                  <a:lnTo>
                    <a:pt x="10999" y="9081"/>
                  </a:lnTo>
                  <a:lnTo>
                    <a:pt x="10999" y="6181"/>
                  </a:lnTo>
                  <a:lnTo>
                    <a:pt x="11042" y="6154"/>
                  </a:lnTo>
                  <a:lnTo>
                    <a:pt x="11076" y="6097"/>
                  </a:lnTo>
                  <a:lnTo>
                    <a:pt x="11102" y="6041"/>
                  </a:lnTo>
                  <a:lnTo>
                    <a:pt x="11111" y="5955"/>
                  </a:lnTo>
                  <a:lnTo>
                    <a:pt x="11102" y="5885"/>
                  </a:lnTo>
                  <a:lnTo>
                    <a:pt x="12620" y="4442"/>
                  </a:lnTo>
                  <a:lnTo>
                    <a:pt x="12646" y="4499"/>
                  </a:lnTo>
                  <a:lnTo>
                    <a:pt x="12681" y="4555"/>
                  </a:lnTo>
                  <a:lnTo>
                    <a:pt x="12724" y="4583"/>
                  </a:lnTo>
                  <a:lnTo>
                    <a:pt x="12827" y="4583"/>
                  </a:lnTo>
                  <a:lnTo>
                    <a:pt x="12870" y="4555"/>
                  </a:lnTo>
                  <a:lnTo>
                    <a:pt x="12905" y="4499"/>
                  </a:lnTo>
                  <a:lnTo>
                    <a:pt x="12931" y="4442"/>
                  </a:lnTo>
                  <a:close/>
                  <a:moveTo>
                    <a:pt x="9316" y="4428"/>
                  </a:moveTo>
                  <a:lnTo>
                    <a:pt x="10852" y="5870"/>
                  </a:lnTo>
                  <a:lnTo>
                    <a:pt x="10843" y="5913"/>
                  </a:lnTo>
                  <a:lnTo>
                    <a:pt x="10843" y="5955"/>
                  </a:lnTo>
                  <a:lnTo>
                    <a:pt x="10852" y="6041"/>
                  </a:lnTo>
                  <a:lnTo>
                    <a:pt x="10877" y="6112"/>
                  </a:lnTo>
                  <a:lnTo>
                    <a:pt x="10912" y="6154"/>
                  </a:lnTo>
                  <a:lnTo>
                    <a:pt x="10964" y="6181"/>
                  </a:lnTo>
                  <a:lnTo>
                    <a:pt x="10964" y="9081"/>
                  </a:lnTo>
                  <a:lnTo>
                    <a:pt x="10930" y="9096"/>
                  </a:lnTo>
                  <a:lnTo>
                    <a:pt x="10895" y="9110"/>
                  </a:lnTo>
                  <a:lnTo>
                    <a:pt x="10869" y="9138"/>
                  </a:lnTo>
                  <a:lnTo>
                    <a:pt x="10817" y="9223"/>
                  </a:lnTo>
                  <a:lnTo>
                    <a:pt x="10800" y="9280"/>
                  </a:lnTo>
                  <a:lnTo>
                    <a:pt x="10792" y="9336"/>
                  </a:lnTo>
                  <a:lnTo>
                    <a:pt x="10792" y="9449"/>
                  </a:lnTo>
                  <a:lnTo>
                    <a:pt x="10800" y="9506"/>
                  </a:lnTo>
                  <a:lnTo>
                    <a:pt x="9299" y="10920"/>
                  </a:lnTo>
                  <a:lnTo>
                    <a:pt x="9274" y="10878"/>
                  </a:lnTo>
                  <a:lnTo>
                    <a:pt x="9247" y="10849"/>
                  </a:lnTo>
                  <a:lnTo>
                    <a:pt x="9213" y="10835"/>
                  </a:lnTo>
                  <a:lnTo>
                    <a:pt x="9178" y="10822"/>
                  </a:lnTo>
                  <a:lnTo>
                    <a:pt x="9144" y="10835"/>
                  </a:lnTo>
                  <a:lnTo>
                    <a:pt x="9109" y="10849"/>
                  </a:lnTo>
                  <a:lnTo>
                    <a:pt x="9083" y="10878"/>
                  </a:lnTo>
                  <a:lnTo>
                    <a:pt x="9066" y="10920"/>
                  </a:lnTo>
                  <a:lnTo>
                    <a:pt x="7565" y="9506"/>
                  </a:lnTo>
                  <a:lnTo>
                    <a:pt x="7574" y="9449"/>
                  </a:lnTo>
                  <a:lnTo>
                    <a:pt x="7574" y="9322"/>
                  </a:lnTo>
                  <a:lnTo>
                    <a:pt x="7565" y="9265"/>
                  </a:lnTo>
                  <a:lnTo>
                    <a:pt x="7548" y="9223"/>
                  </a:lnTo>
                  <a:lnTo>
                    <a:pt x="7522" y="9180"/>
                  </a:lnTo>
                  <a:lnTo>
                    <a:pt x="7496" y="9138"/>
                  </a:lnTo>
                  <a:lnTo>
                    <a:pt x="7470" y="9110"/>
                  </a:lnTo>
                  <a:lnTo>
                    <a:pt x="7436" y="9081"/>
                  </a:lnTo>
                  <a:lnTo>
                    <a:pt x="7401" y="9067"/>
                  </a:lnTo>
                  <a:lnTo>
                    <a:pt x="7401" y="6267"/>
                  </a:lnTo>
                  <a:lnTo>
                    <a:pt x="7436" y="6252"/>
                  </a:lnTo>
                  <a:lnTo>
                    <a:pt x="7470" y="6225"/>
                  </a:lnTo>
                  <a:lnTo>
                    <a:pt x="7522" y="6168"/>
                  </a:lnTo>
                  <a:lnTo>
                    <a:pt x="7539" y="6125"/>
                  </a:lnTo>
                  <a:lnTo>
                    <a:pt x="7557" y="6068"/>
                  </a:lnTo>
                  <a:lnTo>
                    <a:pt x="7565" y="6012"/>
                  </a:lnTo>
                  <a:lnTo>
                    <a:pt x="7565" y="5899"/>
                  </a:lnTo>
                  <a:lnTo>
                    <a:pt x="7557" y="5842"/>
                  </a:lnTo>
                  <a:lnTo>
                    <a:pt x="9040" y="4428"/>
                  </a:lnTo>
                  <a:lnTo>
                    <a:pt x="9066" y="4484"/>
                  </a:lnTo>
                  <a:lnTo>
                    <a:pt x="9101" y="4512"/>
                  </a:lnTo>
                  <a:lnTo>
                    <a:pt x="9135" y="4541"/>
                  </a:lnTo>
                  <a:lnTo>
                    <a:pt x="9178" y="4555"/>
                  </a:lnTo>
                  <a:lnTo>
                    <a:pt x="9221" y="4541"/>
                  </a:lnTo>
                  <a:lnTo>
                    <a:pt x="9264" y="4512"/>
                  </a:lnTo>
                  <a:lnTo>
                    <a:pt x="9316" y="4428"/>
                  </a:lnTo>
                  <a:close/>
                  <a:moveTo>
                    <a:pt x="16528" y="4442"/>
                  </a:moveTo>
                  <a:lnTo>
                    <a:pt x="18020" y="5857"/>
                  </a:lnTo>
                  <a:lnTo>
                    <a:pt x="18003" y="5899"/>
                  </a:lnTo>
                  <a:lnTo>
                    <a:pt x="18003" y="6012"/>
                  </a:lnTo>
                  <a:lnTo>
                    <a:pt x="18012" y="6054"/>
                  </a:lnTo>
                  <a:lnTo>
                    <a:pt x="18029" y="6097"/>
                  </a:lnTo>
                  <a:lnTo>
                    <a:pt x="18046" y="6139"/>
                  </a:lnTo>
                  <a:lnTo>
                    <a:pt x="18072" y="6168"/>
                  </a:lnTo>
                  <a:lnTo>
                    <a:pt x="18098" y="6196"/>
                  </a:lnTo>
                  <a:lnTo>
                    <a:pt x="18124" y="6210"/>
                  </a:lnTo>
                  <a:lnTo>
                    <a:pt x="18150" y="6225"/>
                  </a:lnTo>
                  <a:lnTo>
                    <a:pt x="18150" y="9167"/>
                  </a:lnTo>
                  <a:lnTo>
                    <a:pt x="18106" y="9194"/>
                  </a:lnTo>
                  <a:lnTo>
                    <a:pt x="18072" y="9238"/>
                  </a:lnTo>
                  <a:lnTo>
                    <a:pt x="18046" y="9307"/>
                  </a:lnTo>
                  <a:lnTo>
                    <a:pt x="18037" y="9393"/>
                  </a:lnTo>
                  <a:lnTo>
                    <a:pt x="18037" y="9449"/>
                  </a:lnTo>
                  <a:lnTo>
                    <a:pt x="16502" y="10920"/>
                  </a:lnTo>
                  <a:lnTo>
                    <a:pt x="16476" y="10864"/>
                  </a:lnTo>
                  <a:lnTo>
                    <a:pt x="16442" y="10835"/>
                  </a:lnTo>
                  <a:lnTo>
                    <a:pt x="16407" y="10807"/>
                  </a:lnTo>
                  <a:lnTo>
                    <a:pt x="16330" y="10807"/>
                  </a:lnTo>
                  <a:lnTo>
                    <a:pt x="16295" y="10835"/>
                  </a:lnTo>
                  <a:lnTo>
                    <a:pt x="16269" y="10864"/>
                  </a:lnTo>
                  <a:lnTo>
                    <a:pt x="16243" y="10906"/>
                  </a:lnTo>
                  <a:lnTo>
                    <a:pt x="14708" y="9464"/>
                  </a:lnTo>
                  <a:lnTo>
                    <a:pt x="14716" y="9393"/>
                  </a:lnTo>
                  <a:lnTo>
                    <a:pt x="14708" y="9307"/>
                  </a:lnTo>
                  <a:lnTo>
                    <a:pt x="14682" y="9238"/>
                  </a:lnTo>
                  <a:lnTo>
                    <a:pt x="14639" y="9180"/>
                  </a:lnTo>
                  <a:lnTo>
                    <a:pt x="14595" y="9152"/>
                  </a:lnTo>
                  <a:lnTo>
                    <a:pt x="14595" y="6267"/>
                  </a:lnTo>
                  <a:lnTo>
                    <a:pt x="14630" y="6252"/>
                  </a:lnTo>
                  <a:lnTo>
                    <a:pt x="14656" y="6238"/>
                  </a:lnTo>
                  <a:lnTo>
                    <a:pt x="14690" y="6210"/>
                  </a:lnTo>
                  <a:lnTo>
                    <a:pt x="14716" y="6168"/>
                  </a:lnTo>
                  <a:lnTo>
                    <a:pt x="14733" y="6125"/>
                  </a:lnTo>
                  <a:lnTo>
                    <a:pt x="14751" y="6068"/>
                  </a:lnTo>
                  <a:lnTo>
                    <a:pt x="14759" y="6012"/>
                  </a:lnTo>
                  <a:lnTo>
                    <a:pt x="14759" y="5899"/>
                  </a:lnTo>
                  <a:lnTo>
                    <a:pt x="14743" y="5828"/>
                  </a:lnTo>
                  <a:lnTo>
                    <a:pt x="16217" y="4442"/>
                  </a:lnTo>
                  <a:lnTo>
                    <a:pt x="16243" y="4499"/>
                  </a:lnTo>
                  <a:lnTo>
                    <a:pt x="16277" y="4541"/>
                  </a:lnTo>
                  <a:lnTo>
                    <a:pt x="16321" y="4570"/>
                  </a:lnTo>
                  <a:lnTo>
                    <a:pt x="16373" y="4583"/>
                  </a:lnTo>
                  <a:lnTo>
                    <a:pt x="16415" y="4570"/>
                  </a:lnTo>
                  <a:lnTo>
                    <a:pt x="16459" y="4541"/>
                  </a:lnTo>
                  <a:lnTo>
                    <a:pt x="16493" y="4499"/>
                  </a:lnTo>
                  <a:lnTo>
                    <a:pt x="16528" y="4442"/>
                  </a:lnTo>
                  <a:close/>
                  <a:moveTo>
                    <a:pt x="11137" y="9548"/>
                  </a:moveTo>
                  <a:lnTo>
                    <a:pt x="12594" y="10920"/>
                  </a:lnTo>
                  <a:lnTo>
                    <a:pt x="12577" y="10991"/>
                  </a:lnTo>
                  <a:lnTo>
                    <a:pt x="12577" y="11133"/>
                  </a:lnTo>
                  <a:lnTo>
                    <a:pt x="12586" y="11189"/>
                  </a:lnTo>
                  <a:lnTo>
                    <a:pt x="12603" y="11246"/>
                  </a:lnTo>
                  <a:lnTo>
                    <a:pt x="12655" y="11330"/>
                  </a:lnTo>
                  <a:lnTo>
                    <a:pt x="12689" y="11359"/>
                  </a:lnTo>
                  <a:lnTo>
                    <a:pt x="12724" y="11388"/>
                  </a:lnTo>
                  <a:lnTo>
                    <a:pt x="12758" y="11401"/>
                  </a:lnTo>
                  <a:lnTo>
                    <a:pt x="12758" y="14272"/>
                  </a:lnTo>
                  <a:lnTo>
                    <a:pt x="12715" y="14301"/>
                  </a:lnTo>
                  <a:lnTo>
                    <a:pt x="12672" y="14343"/>
                  </a:lnTo>
                  <a:lnTo>
                    <a:pt x="12646" y="14414"/>
                  </a:lnTo>
                  <a:lnTo>
                    <a:pt x="12637" y="14499"/>
                  </a:lnTo>
                  <a:lnTo>
                    <a:pt x="12646" y="14570"/>
                  </a:lnTo>
                  <a:lnTo>
                    <a:pt x="11084" y="16041"/>
                  </a:lnTo>
                  <a:lnTo>
                    <a:pt x="11059" y="16012"/>
                  </a:lnTo>
                  <a:lnTo>
                    <a:pt x="11033" y="15985"/>
                  </a:lnTo>
                  <a:lnTo>
                    <a:pt x="11007" y="15956"/>
                  </a:lnTo>
                  <a:lnTo>
                    <a:pt x="10946" y="15956"/>
                  </a:lnTo>
                  <a:lnTo>
                    <a:pt x="10921" y="15985"/>
                  </a:lnTo>
                  <a:lnTo>
                    <a:pt x="10895" y="16012"/>
                  </a:lnTo>
                  <a:lnTo>
                    <a:pt x="10877" y="16041"/>
                  </a:lnTo>
                  <a:lnTo>
                    <a:pt x="9351" y="14598"/>
                  </a:lnTo>
                  <a:lnTo>
                    <a:pt x="9359" y="14541"/>
                  </a:lnTo>
                  <a:lnTo>
                    <a:pt x="9359" y="14443"/>
                  </a:lnTo>
                  <a:lnTo>
                    <a:pt x="9351" y="14385"/>
                  </a:lnTo>
                  <a:lnTo>
                    <a:pt x="9316" y="14301"/>
                  </a:lnTo>
                  <a:lnTo>
                    <a:pt x="9290" y="14259"/>
                  </a:lnTo>
                  <a:lnTo>
                    <a:pt x="9264" y="14230"/>
                  </a:lnTo>
                  <a:lnTo>
                    <a:pt x="9230" y="14216"/>
                  </a:lnTo>
                  <a:lnTo>
                    <a:pt x="9195" y="14201"/>
                  </a:lnTo>
                  <a:lnTo>
                    <a:pt x="9195" y="11302"/>
                  </a:lnTo>
                  <a:lnTo>
                    <a:pt x="9247" y="11274"/>
                  </a:lnTo>
                  <a:lnTo>
                    <a:pt x="9290" y="11217"/>
                  </a:lnTo>
                  <a:lnTo>
                    <a:pt x="9316" y="11146"/>
                  </a:lnTo>
                  <a:lnTo>
                    <a:pt x="9325" y="11062"/>
                  </a:lnTo>
                  <a:lnTo>
                    <a:pt x="9325" y="11019"/>
                  </a:lnTo>
                  <a:lnTo>
                    <a:pt x="9316" y="10977"/>
                  </a:lnTo>
                  <a:lnTo>
                    <a:pt x="10817" y="9548"/>
                  </a:lnTo>
                  <a:lnTo>
                    <a:pt x="10886" y="9662"/>
                  </a:lnTo>
                  <a:lnTo>
                    <a:pt x="10930" y="9690"/>
                  </a:lnTo>
                  <a:lnTo>
                    <a:pt x="11024" y="9690"/>
                  </a:lnTo>
                  <a:lnTo>
                    <a:pt x="11068" y="9647"/>
                  </a:lnTo>
                  <a:lnTo>
                    <a:pt x="11111" y="9604"/>
                  </a:lnTo>
                  <a:lnTo>
                    <a:pt x="11137" y="9548"/>
                  </a:lnTo>
                  <a:close/>
                  <a:moveTo>
                    <a:pt x="2096" y="14612"/>
                  </a:moveTo>
                  <a:lnTo>
                    <a:pt x="3606" y="16027"/>
                  </a:lnTo>
                  <a:lnTo>
                    <a:pt x="3597" y="16098"/>
                  </a:lnTo>
                  <a:lnTo>
                    <a:pt x="3588" y="16167"/>
                  </a:lnTo>
                  <a:lnTo>
                    <a:pt x="3588" y="16225"/>
                  </a:lnTo>
                  <a:lnTo>
                    <a:pt x="3606" y="16295"/>
                  </a:lnTo>
                  <a:lnTo>
                    <a:pt x="3623" y="16338"/>
                  </a:lnTo>
                  <a:lnTo>
                    <a:pt x="3640" y="16394"/>
                  </a:lnTo>
                  <a:lnTo>
                    <a:pt x="3666" y="16437"/>
                  </a:lnTo>
                  <a:lnTo>
                    <a:pt x="3701" y="16465"/>
                  </a:lnTo>
                  <a:lnTo>
                    <a:pt x="3735" y="16479"/>
                  </a:lnTo>
                  <a:lnTo>
                    <a:pt x="3770" y="16493"/>
                  </a:lnTo>
                  <a:lnTo>
                    <a:pt x="3770" y="19280"/>
                  </a:lnTo>
                  <a:lnTo>
                    <a:pt x="3735" y="19293"/>
                  </a:lnTo>
                  <a:lnTo>
                    <a:pt x="3701" y="19308"/>
                  </a:lnTo>
                  <a:lnTo>
                    <a:pt x="3675" y="19337"/>
                  </a:lnTo>
                  <a:lnTo>
                    <a:pt x="3640" y="19379"/>
                  </a:lnTo>
                  <a:lnTo>
                    <a:pt x="3623" y="19421"/>
                  </a:lnTo>
                  <a:lnTo>
                    <a:pt x="3606" y="19477"/>
                  </a:lnTo>
                  <a:lnTo>
                    <a:pt x="3597" y="19535"/>
                  </a:lnTo>
                  <a:lnTo>
                    <a:pt x="3588" y="19591"/>
                  </a:lnTo>
                  <a:lnTo>
                    <a:pt x="3597" y="19661"/>
                  </a:lnTo>
                  <a:lnTo>
                    <a:pt x="3606" y="19719"/>
                  </a:lnTo>
                  <a:lnTo>
                    <a:pt x="2148" y="21090"/>
                  </a:lnTo>
                  <a:lnTo>
                    <a:pt x="2122" y="21034"/>
                  </a:lnTo>
                  <a:lnTo>
                    <a:pt x="2079" y="20991"/>
                  </a:lnTo>
                  <a:lnTo>
                    <a:pt x="2036" y="20963"/>
                  </a:lnTo>
                  <a:lnTo>
                    <a:pt x="1941" y="20963"/>
                  </a:lnTo>
                  <a:lnTo>
                    <a:pt x="1898" y="20991"/>
                  </a:lnTo>
                  <a:lnTo>
                    <a:pt x="1863" y="21034"/>
                  </a:lnTo>
                  <a:lnTo>
                    <a:pt x="1829" y="21090"/>
                  </a:lnTo>
                  <a:lnTo>
                    <a:pt x="371" y="19704"/>
                  </a:lnTo>
                  <a:lnTo>
                    <a:pt x="380" y="19661"/>
                  </a:lnTo>
                  <a:lnTo>
                    <a:pt x="380" y="19535"/>
                  </a:lnTo>
                  <a:lnTo>
                    <a:pt x="371" y="19477"/>
                  </a:lnTo>
                  <a:lnTo>
                    <a:pt x="353" y="19435"/>
                  </a:lnTo>
                  <a:lnTo>
                    <a:pt x="337" y="19393"/>
                  </a:lnTo>
                  <a:lnTo>
                    <a:pt x="311" y="19351"/>
                  </a:lnTo>
                  <a:lnTo>
                    <a:pt x="276" y="19322"/>
                  </a:lnTo>
                  <a:lnTo>
                    <a:pt x="250" y="19293"/>
                  </a:lnTo>
                  <a:lnTo>
                    <a:pt x="215" y="19293"/>
                  </a:lnTo>
                  <a:lnTo>
                    <a:pt x="215" y="16451"/>
                  </a:lnTo>
                  <a:lnTo>
                    <a:pt x="242" y="16437"/>
                  </a:lnTo>
                  <a:lnTo>
                    <a:pt x="276" y="16422"/>
                  </a:lnTo>
                  <a:lnTo>
                    <a:pt x="302" y="16394"/>
                  </a:lnTo>
                  <a:lnTo>
                    <a:pt x="319" y="16366"/>
                  </a:lnTo>
                  <a:lnTo>
                    <a:pt x="345" y="16324"/>
                  </a:lnTo>
                  <a:lnTo>
                    <a:pt x="353" y="16267"/>
                  </a:lnTo>
                  <a:lnTo>
                    <a:pt x="362" y="16225"/>
                  </a:lnTo>
                  <a:lnTo>
                    <a:pt x="371" y="16167"/>
                  </a:lnTo>
                  <a:lnTo>
                    <a:pt x="362" y="16111"/>
                  </a:lnTo>
                  <a:lnTo>
                    <a:pt x="353" y="16054"/>
                  </a:lnTo>
                  <a:lnTo>
                    <a:pt x="1881" y="14612"/>
                  </a:lnTo>
                  <a:lnTo>
                    <a:pt x="1906" y="14654"/>
                  </a:lnTo>
                  <a:lnTo>
                    <a:pt x="1932" y="14683"/>
                  </a:lnTo>
                  <a:lnTo>
                    <a:pt x="1958" y="14696"/>
                  </a:lnTo>
                  <a:lnTo>
                    <a:pt x="1993" y="14711"/>
                  </a:lnTo>
                  <a:lnTo>
                    <a:pt x="2027" y="14696"/>
                  </a:lnTo>
                  <a:lnTo>
                    <a:pt x="2053" y="14683"/>
                  </a:lnTo>
                  <a:lnTo>
                    <a:pt x="2079" y="14654"/>
                  </a:lnTo>
                  <a:lnTo>
                    <a:pt x="2096" y="14612"/>
                  </a:lnTo>
                  <a:close/>
                  <a:moveTo>
                    <a:pt x="5753" y="14669"/>
                  </a:moveTo>
                  <a:lnTo>
                    <a:pt x="7203" y="16027"/>
                  </a:lnTo>
                  <a:lnTo>
                    <a:pt x="7186" y="16098"/>
                  </a:lnTo>
                  <a:lnTo>
                    <a:pt x="7177" y="16167"/>
                  </a:lnTo>
                  <a:lnTo>
                    <a:pt x="7186" y="16238"/>
                  </a:lnTo>
                  <a:lnTo>
                    <a:pt x="7194" y="16295"/>
                  </a:lnTo>
                  <a:lnTo>
                    <a:pt x="7212" y="16351"/>
                  </a:lnTo>
                  <a:lnTo>
                    <a:pt x="7237" y="16394"/>
                  </a:lnTo>
                  <a:lnTo>
                    <a:pt x="7263" y="16437"/>
                  </a:lnTo>
                  <a:lnTo>
                    <a:pt x="7298" y="16465"/>
                  </a:lnTo>
                  <a:lnTo>
                    <a:pt x="7332" y="16493"/>
                  </a:lnTo>
                  <a:lnTo>
                    <a:pt x="7367" y="16493"/>
                  </a:lnTo>
                  <a:lnTo>
                    <a:pt x="7367" y="19293"/>
                  </a:lnTo>
                  <a:lnTo>
                    <a:pt x="7332" y="19308"/>
                  </a:lnTo>
                  <a:lnTo>
                    <a:pt x="7298" y="19322"/>
                  </a:lnTo>
                  <a:lnTo>
                    <a:pt x="7272" y="19351"/>
                  </a:lnTo>
                  <a:lnTo>
                    <a:pt x="7246" y="19393"/>
                  </a:lnTo>
                  <a:lnTo>
                    <a:pt x="7229" y="19435"/>
                  </a:lnTo>
                  <a:lnTo>
                    <a:pt x="7212" y="19477"/>
                  </a:lnTo>
                  <a:lnTo>
                    <a:pt x="7203" y="19535"/>
                  </a:lnTo>
                  <a:lnTo>
                    <a:pt x="7194" y="19591"/>
                  </a:lnTo>
                  <a:lnTo>
                    <a:pt x="7203" y="19661"/>
                  </a:lnTo>
                  <a:lnTo>
                    <a:pt x="7212" y="19704"/>
                  </a:lnTo>
                  <a:lnTo>
                    <a:pt x="5753" y="21090"/>
                  </a:lnTo>
                  <a:lnTo>
                    <a:pt x="5719" y="21034"/>
                  </a:lnTo>
                  <a:lnTo>
                    <a:pt x="5676" y="20991"/>
                  </a:lnTo>
                  <a:lnTo>
                    <a:pt x="5633" y="20963"/>
                  </a:lnTo>
                  <a:lnTo>
                    <a:pt x="5590" y="20948"/>
                  </a:lnTo>
                  <a:lnTo>
                    <a:pt x="5538" y="20963"/>
                  </a:lnTo>
                  <a:lnTo>
                    <a:pt x="5495" y="20991"/>
                  </a:lnTo>
                  <a:lnTo>
                    <a:pt x="5452" y="21034"/>
                  </a:lnTo>
                  <a:lnTo>
                    <a:pt x="5426" y="21090"/>
                  </a:lnTo>
                  <a:lnTo>
                    <a:pt x="3968" y="19719"/>
                  </a:lnTo>
                  <a:lnTo>
                    <a:pt x="3985" y="19661"/>
                  </a:lnTo>
                  <a:lnTo>
                    <a:pt x="3985" y="19535"/>
                  </a:lnTo>
                  <a:lnTo>
                    <a:pt x="3968" y="19477"/>
                  </a:lnTo>
                  <a:lnTo>
                    <a:pt x="3951" y="19421"/>
                  </a:lnTo>
                  <a:lnTo>
                    <a:pt x="3933" y="19379"/>
                  </a:lnTo>
                  <a:lnTo>
                    <a:pt x="3908" y="19337"/>
                  </a:lnTo>
                  <a:lnTo>
                    <a:pt x="3874" y="19308"/>
                  </a:lnTo>
                  <a:lnTo>
                    <a:pt x="3839" y="19293"/>
                  </a:lnTo>
                  <a:lnTo>
                    <a:pt x="3804" y="19280"/>
                  </a:lnTo>
                  <a:lnTo>
                    <a:pt x="3804" y="16493"/>
                  </a:lnTo>
                  <a:lnTo>
                    <a:pt x="3847" y="16479"/>
                  </a:lnTo>
                  <a:lnTo>
                    <a:pt x="3882" y="16465"/>
                  </a:lnTo>
                  <a:lnTo>
                    <a:pt x="3908" y="16437"/>
                  </a:lnTo>
                  <a:lnTo>
                    <a:pt x="3933" y="16394"/>
                  </a:lnTo>
                  <a:lnTo>
                    <a:pt x="3959" y="16338"/>
                  </a:lnTo>
                  <a:lnTo>
                    <a:pt x="3977" y="16295"/>
                  </a:lnTo>
                  <a:lnTo>
                    <a:pt x="3985" y="16225"/>
                  </a:lnTo>
                  <a:lnTo>
                    <a:pt x="3985" y="16098"/>
                  </a:lnTo>
                  <a:lnTo>
                    <a:pt x="3968" y="16041"/>
                  </a:lnTo>
                  <a:lnTo>
                    <a:pt x="5417" y="14669"/>
                  </a:lnTo>
                  <a:lnTo>
                    <a:pt x="5443" y="14725"/>
                  </a:lnTo>
                  <a:lnTo>
                    <a:pt x="5486" y="14782"/>
                  </a:lnTo>
                  <a:lnTo>
                    <a:pt x="5530" y="14810"/>
                  </a:lnTo>
                  <a:lnTo>
                    <a:pt x="5590" y="14824"/>
                  </a:lnTo>
                  <a:lnTo>
                    <a:pt x="5642" y="14810"/>
                  </a:lnTo>
                  <a:lnTo>
                    <a:pt x="5684" y="14782"/>
                  </a:lnTo>
                  <a:lnTo>
                    <a:pt x="5728" y="14725"/>
                  </a:lnTo>
                  <a:lnTo>
                    <a:pt x="5753" y="14669"/>
                  </a:lnTo>
                  <a:close/>
                  <a:moveTo>
                    <a:pt x="9333" y="14654"/>
                  </a:moveTo>
                  <a:lnTo>
                    <a:pt x="10861" y="16083"/>
                  </a:lnTo>
                  <a:lnTo>
                    <a:pt x="10852" y="16167"/>
                  </a:lnTo>
                  <a:lnTo>
                    <a:pt x="10861" y="16238"/>
                  </a:lnTo>
                  <a:lnTo>
                    <a:pt x="10877" y="16309"/>
                  </a:lnTo>
                  <a:lnTo>
                    <a:pt x="10921" y="16351"/>
                  </a:lnTo>
                  <a:lnTo>
                    <a:pt x="10964" y="16380"/>
                  </a:lnTo>
                  <a:lnTo>
                    <a:pt x="10964" y="19280"/>
                  </a:lnTo>
                  <a:lnTo>
                    <a:pt x="10930" y="19293"/>
                  </a:lnTo>
                  <a:lnTo>
                    <a:pt x="10895" y="19308"/>
                  </a:lnTo>
                  <a:lnTo>
                    <a:pt x="10861" y="19337"/>
                  </a:lnTo>
                  <a:lnTo>
                    <a:pt x="10835" y="19379"/>
                  </a:lnTo>
                  <a:lnTo>
                    <a:pt x="10808" y="19421"/>
                  </a:lnTo>
                  <a:lnTo>
                    <a:pt x="10792" y="19477"/>
                  </a:lnTo>
                  <a:lnTo>
                    <a:pt x="10783" y="19535"/>
                  </a:lnTo>
                  <a:lnTo>
                    <a:pt x="10783" y="19661"/>
                  </a:lnTo>
                  <a:lnTo>
                    <a:pt x="10792" y="19719"/>
                  </a:lnTo>
                  <a:lnTo>
                    <a:pt x="9316" y="21119"/>
                  </a:lnTo>
                  <a:lnTo>
                    <a:pt x="9290" y="21077"/>
                  </a:lnTo>
                  <a:lnTo>
                    <a:pt x="9256" y="21034"/>
                  </a:lnTo>
                  <a:lnTo>
                    <a:pt x="9221" y="21006"/>
                  </a:lnTo>
                  <a:lnTo>
                    <a:pt x="9144" y="21006"/>
                  </a:lnTo>
                  <a:lnTo>
                    <a:pt x="9101" y="21034"/>
                  </a:lnTo>
                  <a:lnTo>
                    <a:pt x="9049" y="21119"/>
                  </a:lnTo>
                  <a:lnTo>
                    <a:pt x="7557" y="19704"/>
                  </a:lnTo>
                  <a:lnTo>
                    <a:pt x="7565" y="19648"/>
                  </a:lnTo>
                  <a:lnTo>
                    <a:pt x="7574" y="19591"/>
                  </a:lnTo>
                  <a:lnTo>
                    <a:pt x="7565" y="19535"/>
                  </a:lnTo>
                  <a:lnTo>
                    <a:pt x="7557" y="19477"/>
                  </a:lnTo>
                  <a:lnTo>
                    <a:pt x="7522" y="19393"/>
                  </a:lnTo>
                  <a:lnTo>
                    <a:pt x="7496" y="19351"/>
                  </a:lnTo>
                  <a:lnTo>
                    <a:pt x="7470" y="19322"/>
                  </a:lnTo>
                  <a:lnTo>
                    <a:pt x="7436" y="19308"/>
                  </a:lnTo>
                  <a:lnTo>
                    <a:pt x="7401" y="19293"/>
                  </a:lnTo>
                  <a:lnTo>
                    <a:pt x="7401" y="16493"/>
                  </a:lnTo>
                  <a:lnTo>
                    <a:pt x="7436" y="16493"/>
                  </a:lnTo>
                  <a:lnTo>
                    <a:pt x="7470" y="16465"/>
                  </a:lnTo>
                  <a:lnTo>
                    <a:pt x="7505" y="16437"/>
                  </a:lnTo>
                  <a:lnTo>
                    <a:pt x="7531" y="16394"/>
                  </a:lnTo>
                  <a:lnTo>
                    <a:pt x="7557" y="16338"/>
                  </a:lnTo>
                  <a:lnTo>
                    <a:pt x="7574" y="16295"/>
                  </a:lnTo>
                  <a:lnTo>
                    <a:pt x="7582" y="16238"/>
                  </a:lnTo>
                  <a:lnTo>
                    <a:pt x="7582" y="16098"/>
                  </a:lnTo>
                  <a:lnTo>
                    <a:pt x="7565" y="16027"/>
                  </a:lnTo>
                  <a:lnTo>
                    <a:pt x="9023" y="14654"/>
                  </a:lnTo>
                  <a:lnTo>
                    <a:pt x="9057" y="14711"/>
                  </a:lnTo>
                  <a:lnTo>
                    <a:pt x="9092" y="14754"/>
                  </a:lnTo>
                  <a:lnTo>
                    <a:pt x="9135" y="14782"/>
                  </a:lnTo>
                  <a:lnTo>
                    <a:pt x="9178" y="14796"/>
                  </a:lnTo>
                  <a:lnTo>
                    <a:pt x="9230" y="14782"/>
                  </a:lnTo>
                  <a:lnTo>
                    <a:pt x="9274" y="14754"/>
                  </a:lnTo>
                  <a:lnTo>
                    <a:pt x="9308" y="14711"/>
                  </a:lnTo>
                  <a:lnTo>
                    <a:pt x="9333" y="14654"/>
                  </a:lnTo>
                  <a:close/>
                  <a:moveTo>
                    <a:pt x="2864" y="0"/>
                  </a:moveTo>
                  <a:lnTo>
                    <a:pt x="2113" y="708"/>
                  </a:lnTo>
                  <a:lnTo>
                    <a:pt x="2096" y="665"/>
                  </a:lnTo>
                  <a:lnTo>
                    <a:pt x="2062" y="623"/>
                  </a:lnTo>
                  <a:lnTo>
                    <a:pt x="2027" y="609"/>
                  </a:lnTo>
                  <a:lnTo>
                    <a:pt x="1993" y="594"/>
                  </a:lnTo>
                  <a:lnTo>
                    <a:pt x="1958" y="609"/>
                  </a:lnTo>
                  <a:lnTo>
                    <a:pt x="1906" y="637"/>
                  </a:lnTo>
                  <a:lnTo>
                    <a:pt x="1863" y="708"/>
                  </a:lnTo>
                  <a:lnTo>
                    <a:pt x="1846" y="750"/>
                  </a:lnTo>
                  <a:lnTo>
                    <a:pt x="1837" y="807"/>
                  </a:lnTo>
                  <a:lnTo>
                    <a:pt x="1837" y="905"/>
                  </a:lnTo>
                  <a:lnTo>
                    <a:pt x="1846" y="949"/>
                  </a:lnTo>
                  <a:lnTo>
                    <a:pt x="1872" y="1033"/>
                  </a:lnTo>
                  <a:lnTo>
                    <a:pt x="1924" y="1089"/>
                  </a:lnTo>
                  <a:lnTo>
                    <a:pt x="1950" y="1104"/>
                  </a:lnTo>
                  <a:lnTo>
                    <a:pt x="1975" y="1104"/>
                  </a:lnTo>
                  <a:lnTo>
                    <a:pt x="1975" y="4018"/>
                  </a:lnTo>
                  <a:lnTo>
                    <a:pt x="1941" y="4018"/>
                  </a:lnTo>
                  <a:lnTo>
                    <a:pt x="1915" y="4046"/>
                  </a:lnTo>
                  <a:lnTo>
                    <a:pt x="1889" y="4060"/>
                  </a:lnTo>
                  <a:lnTo>
                    <a:pt x="1863" y="4102"/>
                  </a:lnTo>
                  <a:lnTo>
                    <a:pt x="1846" y="4144"/>
                  </a:lnTo>
                  <a:lnTo>
                    <a:pt x="1837" y="4187"/>
                  </a:lnTo>
                  <a:lnTo>
                    <a:pt x="1829" y="4230"/>
                  </a:lnTo>
                  <a:lnTo>
                    <a:pt x="1820" y="4286"/>
                  </a:lnTo>
                  <a:lnTo>
                    <a:pt x="1829" y="4343"/>
                  </a:lnTo>
                  <a:lnTo>
                    <a:pt x="1837" y="4386"/>
                  </a:lnTo>
                  <a:lnTo>
                    <a:pt x="1855" y="4442"/>
                  </a:lnTo>
                  <a:lnTo>
                    <a:pt x="1872" y="4484"/>
                  </a:lnTo>
                  <a:lnTo>
                    <a:pt x="1924" y="4541"/>
                  </a:lnTo>
                  <a:lnTo>
                    <a:pt x="1958" y="4555"/>
                  </a:lnTo>
                  <a:lnTo>
                    <a:pt x="2036" y="4555"/>
                  </a:lnTo>
                  <a:lnTo>
                    <a:pt x="2070" y="4527"/>
                  </a:lnTo>
                  <a:lnTo>
                    <a:pt x="2105" y="4484"/>
                  </a:lnTo>
                  <a:lnTo>
                    <a:pt x="2131" y="4428"/>
                  </a:lnTo>
                  <a:lnTo>
                    <a:pt x="3649" y="5857"/>
                  </a:lnTo>
                  <a:lnTo>
                    <a:pt x="3640" y="5913"/>
                  </a:lnTo>
                  <a:lnTo>
                    <a:pt x="3632" y="5955"/>
                  </a:lnTo>
                  <a:lnTo>
                    <a:pt x="3640" y="6012"/>
                  </a:lnTo>
                  <a:lnTo>
                    <a:pt x="3649" y="6054"/>
                  </a:lnTo>
                  <a:lnTo>
                    <a:pt x="3657" y="6097"/>
                  </a:lnTo>
                  <a:lnTo>
                    <a:pt x="3675" y="6139"/>
                  </a:lnTo>
                  <a:lnTo>
                    <a:pt x="3726" y="6196"/>
                  </a:lnTo>
                  <a:lnTo>
                    <a:pt x="3761" y="6210"/>
                  </a:lnTo>
                  <a:lnTo>
                    <a:pt x="3821" y="6210"/>
                  </a:lnTo>
                  <a:lnTo>
                    <a:pt x="3847" y="6196"/>
                  </a:lnTo>
                  <a:lnTo>
                    <a:pt x="3874" y="6168"/>
                  </a:lnTo>
                  <a:lnTo>
                    <a:pt x="3899" y="6139"/>
                  </a:lnTo>
                  <a:lnTo>
                    <a:pt x="3916" y="6097"/>
                  </a:lnTo>
                  <a:lnTo>
                    <a:pt x="3933" y="6054"/>
                  </a:lnTo>
                  <a:lnTo>
                    <a:pt x="3943" y="6012"/>
                  </a:lnTo>
                  <a:lnTo>
                    <a:pt x="3943" y="5913"/>
                  </a:lnTo>
                  <a:lnTo>
                    <a:pt x="3933" y="5857"/>
                  </a:lnTo>
                  <a:lnTo>
                    <a:pt x="5443" y="4428"/>
                  </a:lnTo>
                  <a:lnTo>
                    <a:pt x="5469" y="4484"/>
                  </a:lnTo>
                  <a:lnTo>
                    <a:pt x="5504" y="4527"/>
                  </a:lnTo>
                  <a:lnTo>
                    <a:pt x="5538" y="4555"/>
                  </a:lnTo>
                  <a:lnTo>
                    <a:pt x="5590" y="4570"/>
                  </a:lnTo>
                  <a:lnTo>
                    <a:pt x="5633" y="4555"/>
                  </a:lnTo>
                  <a:lnTo>
                    <a:pt x="5668" y="4527"/>
                  </a:lnTo>
                  <a:lnTo>
                    <a:pt x="5702" y="4484"/>
                  </a:lnTo>
                  <a:lnTo>
                    <a:pt x="5728" y="4428"/>
                  </a:lnTo>
                  <a:lnTo>
                    <a:pt x="7212" y="5828"/>
                  </a:lnTo>
                  <a:lnTo>
                    <a:pt x="7203" y="5899"/>
                  </a:lnTo>
                  <a:lnTo>
                    <a:pt x="7194" y="5955"/>
                  </a:lnTo>
                  <a:lnTo>
                    <a:pt x="7203" y="6012"/>
                  </a:lnTo>
                  <a:lnTo>
                    <a:pt x="7212" y="6068"/>
                  </a:lnTo>
                  <a:lnTo>
                    <a:pt x="7229" y="6125"/>
                  </a:lnTo>
                  <a:lnTo>
                    <a:pt x="7246" y="6168"/>
                  </a:lnTo>
                  <a:lnTo>
                    <a:pt x="7272" y="6196"/>
                  </a:lnTo>
                  <a:lnTo>
                    <a:pt x="7298" y="6238"/>
                  </a:lnTo>
                  <a:lnTo>
                    <a:pt x="7332" y="6252"/>
                  </a:lnTo>
                  <a:lnTo>
                    <a:pt x="7367" y="6267"/>
                  </a:lnTo>
                  <a:lnTo>
                    <a:pt x="7367" y="9067"/>
                  </a:lnTo>
                  <a:lnTo>
                    <a:pt x="7332" y="9081"/>
                  </a:lnTo>
                  <a:lnTo>
                    <a:pt x="7298" y="9110"/>
                  </a:lnTo>
                  <a:lnTo>
                    <a:pt x="7263" y="9138"/>
                  </a:lnTo>
                  <a:lnTo>
                    <a:pt x="7237" y="9167"/>
                  </a:lnTo>
                  <a:lnTo>
                    <a:pt x="7220" y="9223"/>
                  </a:lnTo>
                  <a:lnTo>
                    <a:pt x="7203" y="9265"/>
                  </a:lnTo>
                  <a:lnTo>
                    <a:pt x="7194" y="9322"/>
                  </a:lnTo>
                  <a:lnTo>
                    <a:pt x="7186" y="9393"/>
                  </a:lnTo>
                  <a:lnTo>
                    <a:pt x="7194" y="9449"/>
                  </a:lnTo>
                  <a:lnTo>
                    <a:pt x="7203" y="9506"/>
                  </a:lnTo>
                  <a:lnTo>
                    <a:pt x="7220" y="9562"/>
                  </a:lnTo>
                  <a:lnTo>
                    <a:pt x="7246" y="9619"/>
                  </a:lnTo>
                  <a:lnTo>
                    <a:pt x="7272" y="9647"/>
                  </a:lnTo>
                  <a:lnTo>
                    <a:pt x="7306" y="9675"/>
                  </a:lnTo>
                  <a:lnTo>
                    <a:pt x="7341" y="9704"/>
                  </a:lnTo>
                  <a:lnTo>
                    <a:pt x="7384" y="9704"/>
                  </a:lnTo>
                  <a:lnTo>
                    <a:pt x="7436" y="9690"/>
                  </a:lnTo>
                  <a:lnTo>
                    <a:pt x="7479" y="9662"/>
                  </a:lnTo>
                  <a:lnTo>
                    <a:pt x="7513" y="9619"/>
                  </a:lnTo>
                  <a:lnTo>
                    <a:pt x="7548" y="9548"/>
                  </a:lnTo>
                  <a:lnTo>
                    <a:pt x="9049" y="10977"/>
                  </a:lnTo>
                  <a:lnTo>
                    <a:pt x="9040" y="11019"/>
                  </a:lnTo>
                  <a:lnTo>
                    <a:pt x="9032" y="11062"/>
                  </a:lnTo>
                  <a:lnTo>
                    <a:pt x="9032" y="11104"/>
                  </a:lnTo>
                  <a:lnTo>
                    <a:pt x="9040" y="11146"/>
                  </a:lnTo>
                  <a:lnTo>
                    <a:pt x="9075" y="11231"/>
                  </a:lnTo>
                  <a:lnTo>
                    <a:pt x="9109" y="11274"/>
                  </a:lnTo>
                  <a:lnTo>
                    <a:pt x="9161" y="11302"/>
                  </a:lnTo>
                  <a:lnTo>
                    <a:pt x="9161" y="14201"/>
                  </a:lnTo>
                  <a:lnTo>
                    <a:pt x="9135" y="14216"/>
                  </a:lnTo>
                  <a:lnTo>
                    <a:pt x="9101" y="14230"/>
                  </a:lnTo>
                  <a:lnTo>
                    <a:pt x="9049" y="14287"/>
                  </a:lnTo>
                  <a:lnTo>
                    <a:pt x="9023" y="14330"/>
                  </a:lnTo>
                  <a:lnTo>
                    <a:pt x="9014" y="14385"/>
                  </a:lnTo>
                  <a:lnTo>
                    <a:pt x="9006" y="14443"/>
                  </a:lnTo>
                  <a:lnTo>
                    <a:pt x="8997" y="14499"/>
                  </a:lnTo>
                  <a:lnTo>
                    <a:pt x="9006" y="14556"/>
                  </a:lnTo>
                  <a:lnTo>
                    <a:pt x="9014" y="14598"/>
                  </a:lnTo>
                  <a:lnTo>
                    <a:pt x="7548" y="15985"/>
                  </a:lnTo>
                  <a:lnTo>
                    <a:pt x="7522" y="15927"/>
                  </a:lnTo>
                  <a:lnTo>
                    <a:pt x="7479" y="15871"/>
                  </a:lnTo>
                  <a:lnTo>
                    <a:pt x="7436" y="15843"/>
                  </a:lnTo>
                  <a:lnTo>
                    <a:pt x="7332" y="15843"/>
                  </a:lnTo>
                  <a:lnTo>
                    <a:pt x="7289" y="15871"/>
                  </a:lnTo>
                  <a:lnTo>
                    <a:pt x="7246" y="15927"/>
                  </a:lnTo>
                  <a:lnTo>
                    <a:pt x="7220" y="15985"/>
                  </a:lnTo>
                  <a:lnTo>
                    <a:pt x="5771" y="14612"/>
                  </a:lnTo>
                  <a:lnTo>
                    <a:pt x="5780" y="14556"/>
                  </a:lnTo>
                  <a:lnTo>
                    <a:pt x="5788" y="14499"/>
                  </a:lnTo>
                  <a:lnTo>
                    <a:pt x="5780" y="14428"/>
                  </a:lnTo>
                  <a:lnTo>
                    <a:pt x="5771" y="14372"/>
                  </a:lnTo>
                  <a:lnTo>
                    <a:pt x="5753" y="14315"/>
                  </a:lnTo>
                  <a:lnTo>
                    <a:pt x="5728" y="14259"/>
                  </a:lnTo>
                  <a:lnTo>
                    <a:pt x="5702" y="14216"/>
                  </a:lnTo>
                  <a:lnTo>
                    <a:pt x="5668" y="14188"/>
                  </a:lnTo>
                  <a:lnTo>
                    <a:pt x="5624" y="14174"/>
                  </a:lnTo>
                  <a:lnTo>
                    <a:pt x="5590" y="14159"/>
                  </a:lnTo>
                  <a:lnTo>
                    <a:pt x="5546" y="14174"/>
                  </a:lnTo>
                  <a:lnTo>
                    <a:pt x="5504" y="14188"/>
                  </a:lnTo>
                  <a:lnTo>
                    <a:pt x="5469" y="14216"/>
                  </a:lnTo>
                  <a:lnTo>
                    <a:pt x="5443" y="14259"/>
                  </a:lnTo>
                  <a:lnTo>
                    <a:pt x="5417" y="14315"/>
                  </a:lnTo>
                  <a:lnTo>
                    <a:pt x="5400" y="14372"/>
                  </a:lnTo>
                  <a:lnTo>
                    <a:pt x="5392" y="14428"/>
                  </a:lnTo>
                  <a:lnTo>
                    <a:pt x="5383" y="14499"/>
                  </a:lnTo>
                  <a:lnTo>
                    <a:pt x="5392" y="14556"/>
                  </a:lnTo>
                  <a:lnTo>
                    <a:pt x="5400" y="14612"/>
                  </a:lnTo>
                  <a:lnTo>
                    <a:pt x="3951" y="15985"/>
                  </a:lnTo>
                  <a:lnTo>
                    <a:pt x="3925" y="15927"/>
                  </a:lnTo>
                  <a:lnTo>
                    <a:pt x="3882" y="15885"/>
                  </a:lnTo>
                  <a:lnTo>
                    <a:pt x="3839" y="15856"/>
                  </a:lnTo>
                  <a:lnTo>
                    <a:pt x="3787" y="15843"/>
                  </a:lnTo>
                  <a:lnTo>
                    <a:pt x="3735" y="15856"/>
                  </a:lnTo>
                  <a:lnTo>
                    <a:pt x="3692" y="15885"/>
                  </a:lnTo>
                  <a:lnTo>
                    <a:pt x="3657" y="15927"/>
                  </a:lnTo>
                  <a:lnTo>
                    <a:pt x="3623" y="15985"/>
                  </a:lnTo>
                  <a:lnTo>
                    <a:pt x="2113" y="14556"/>
                  </a:lnTo>
                  <a:lnTo>
                    <a:pt x="2122" y="14499"/>
                  </a:lnTo>
                  <a:lnTo>
                    <a:pt x="2122" y="14456"/>
                  </a:lnTo>
                  <a:lnTo>
                    <a:pt x="2113" y="14414"/>
                  </a:lnTo>
                  <a:lnTo>
                    <a:pt x="2079" y="14343"/>
                  </a:lnTo>
                  <a:lnTo>
                    <a:pt x="2044" y="14301"/>
                  </a:lnTo>
                  <a:lnTo>
                    <a:pt x="2019" y="14287"/>
                  </a:lnTo>
                  <a:lnTo>
                    <a:pt x="1967" y="14287"/>
                  </a:lnTo>
                  <a:lnTo>
                    <a:pt x="1941" y="14301"/>
                  </a:lnTo>
                  <a:lnTo>
                    <a:pt x="1898" y="14343"/>
                  </a:lnTo>
                  <a:lnTo>
                    <a:pt x="1872" y="14414"/>
                  </a:lnTo>
                  <a:lnTo>
                    <a:pt x="1863" y="14456"/>
                  </a:lnTo>
                  <a:lnTo>
                    <a:pt x="1863" y="14499"/>
                  </a:lnTo>
                  <a:lnTo>
                    <a:pt x="1872" y="14556"/>
                  </a:lnTo>
                  <a:lnTo>
                    <a:pt x="337" y="16012"/>
                  </a:lnTo>
                  <a:lnTo>
                    <a:pt x="311" y="15956"/>
                  </a:lnTo>
                  <a:lnTo>
                    <a:pt x="276" y="15914"/>
                  </a:lnTo>
                  <a:lnTo>
                    <a:pt x="233" y="15885"/>
                  </a:lnTo>
                  <a:lnTo>
                    <a:pt x="155" y="15885"/>
                  </a:lnTo>
                  <a:lnTo>
                    <a:pt x="130" y="15899"/>
                  </a:lnTo>
                  <a:lnTo>
                    <a:pt x="95" y="15927"/>
                  </a:lnTo>
                  <a:lnTo>
                    <a:pt x="69" y="15970"/>
                  </a:lnTo>
                  <a:lnTo>
                    <a:pt x="52" y="16012"/>
                  </a:lnTo>
                  <a:lnTo>
                    <a:pt x="35" y="16054"/>
                  </a:lnTo>
                  <a:lnTo>
                    <a:pt x="26" y="16111"/>
                  </a:lnTo>
                  <a:lnTo>
                    <a:pt x="17" y="16167"/>
                  </a:lnTo>
                  <a:lnTo>
                    <a:pt x="26" y="16225"/>
                  </a:lnTo>
                  <a:lnTo>
                    <a:pt x="35" y="16267"/>
                  </a:lnTo>
                  <a:lnTo>
                    <a:pt x="43" y="16324"/>
                  </a:lnTo>
                  <a:lnTo>
                    <a:pt x="69" y="16366"/>
                  </a:lnTo>
                  <a:lnTo>
                    <a:pt x="86" y="16394"/>
                  </a:lnTo>
                  <a:lnTo>
                    <a:pt x="112" y="16422"/>
                  </a:lnTo>
                  <a:lnTo>
                    <a:pt x="146" y="16437"/>
                  </a:lnTo>
                  <a:lnTo>
                    <a:pt x="181" y="16451"/>
                  </a:lnTo>
                  <a:lnTo>
                    <a:pt x="181" y="19293"/>
                  </a:lnTo>
                  <a:lnTo>
                    <a:pt x="138" y="19293"/>
                  </a:lnTo>
                  <a:lnTo>
                    <a:pt x="112" y="19322"/>
                  </a:lnTo>
                  <a:lnTo>
                    <a:pt x="77" y="19351"/>
                  </a:lnTo>
                  <a:lnTo>
                    <a:pt x="52" y="19393"/>
                  </a:lnTo>
                  <a:lnTo>
                    <a:pt x="35" y="19435"/>
                  </a:lnTo>
                  <a:lnTo>
                    <a:pt x="17" y="19477"/>
                  </a:lnTo>
                  <a:lnTo>
                    <a:pt x="8" y="19535"/>
                  </a:lnTo>
                  <a:lnTo>
                    <a:pt x="0" y="19591"/>
                  </a:lnTo>
                  <a:lnTo>
                    <a:pt x="8" y="19661"/>
                  </a:lnTo>
                  <a:lnTo>
                    <a:pt x="17" y="19719"/>
                  </a:lnTo>
                  <a:lnTo>
                    <a:pt x="35" y="19775"/>
                  </a:lnTo>
                  <a:lnTo>
                    <a:pt x="86" y="19859"/>
                  </a:lnTo>
                  <a:lnTo>
                    <a:pt x="121" y="19888"/>
                  </a:lnTo>
                  <a:lnTo>
                    <a:pt x="155" y="19903"/>
                  </a:lnTo>
                  <a:lnTo>
                    <a:pt x="242" y="19903"/>
                  </a:lnTo>
                  <a:lnTo>
                    <a:pt x="284" y="19874"/>
                  </a:lnTo>
                  <a:lnTo>
                    <a:pt x="328" y="19817"/>
                  </a:lnTo>
                  <a:lnTo>
                    <a:pt x="353" y="19761"/>
                  </a:lnTo>
                  <a:lnTo>
                    <a:pt x="1812" y="21147"/>
                  </a:lnTo>
                  <a:lnTo>
                    <a:pt x="1803" y="21203"/>
                  </a:lnTo>
                  <a:lnTo>
                    <a:pt x="1794" y="21274"/>
                  </a:lnTo>
                  <a:lnTo>
                    <a:pt x="1803" y="21345"/>
                  </a:lnTo>
                  <a:lnTo>
                    <a:pt x="1812" y="21401"/>
                  </a:lnTo>
                  <a:lnTo>
                    <a:pt x="1829" y="21443"/>
                  </a:lnTo>
                  <a:lnTo>
                    <a:pt x="1855" y="21501"/>
                  </a:lnTo>
                  <a:lnTo>
                    <a:pt x="1881" y="21543"/>
                  </a:lnTo>
                  <a:lnTo>
                    <a:pt x="1915" y="21571"/>
                  </a:lnTo>
                  <a:lnTo>
                    <a:pt x="1950" y="21585"/>
                  </a:lnTo>
                  <a:lnTo>
                    <a:pt x="2027" y="21585"/>
                  </a:lnTo>
                  <a:lnTo>
                    <a:pt x="2070" y="21571"/>
                  </a:lnTo>
                  <a:lnTo>
                    <a:pt x="2096" y="21543"/>
                  </a:lnTo>
                  <a:lnTo>
                    <a:pt x="2131" y="21501"/>
                  </a:lnTo>
                  <a:lnTo>
                    <a:pt x="2148" y="21443"/>
                  </a:lnTo>
                  <a:lnTo>
                    <a:pt x="2165" y="21401"/>
                  </a:lnTo>
                  <a:lnTo>
                    <a:pt x="2182" y="21345"/>
                  </a:lnTo>
                  <a:lnTo>
                    <a:pt x="2182" y="21203"/>
                  </a:lnTo>
                  <a:lnTo>
                    <a:pt x="2165" y="21147"/>
                  </a:lnTo>
                  <a:lnTo>
                    <a:pt x="3623" y="19775"/>
                  </a:lnTo>
                  <a:lnTo>
                    <a:pt x="3649" y="19832"/>
                  </a:lnTo>
                  <a:lnTo>
                    <a:pt x="3692" y="19874"/>
                  </a:lnTo>
                  <a:lnTo>
                    <a:pt x="3735" y="19903"/>
                  </a:lnTo>
                  <a:lnTo>
                    <a:pt x="3787" y="19916"/>
                  </a:lnTo>
                  <a:lnTo>
                    <a:pt x="3839" y="19903"/>
                  </a:lnTo>
                  <a:lnTo>
                    <a:pt x="3882" y="19874"/>
                  </a:lnTo>
                  <a:lnTo>
                    <a:pt x="3925" y="19832"/>
                  </a:lnTo>
                  <a:lnTo>
                    <a:pt x="3959" y="19761"/>
                  </a:lnTo>
                  <a:lnTo>
                    <a:pt x="5408" y="21132"/>
                  </a:lnTo>
                  <a:lnTo>
                    <a:pt x="5392" y="21203"/>
                  </a:lnTo>
                  <a:lnTo>
                    <a:pt x="5392" y="21345"/>
                  </a:lnTo>
                  <a:lnTo>
                    <a:pt x="5400" y="21401"/>
                  </a:lnTo>
                  <a:lnTo>
                    <a:pt x="5417" y="21458"/>
                  </a:lnTo>
                  <a:lnTo>
                    <a:pt x="5443" y="21501"/>
                  </a:lnTo>
                  <a:lnTo>
                    <a:pt x="5477" y="21543"/>
                  </a:lnTo>
                  <a:lnTo>
                    <a:pt x="5512" y="21571"/>
                  </a:lnTo>
                  <a:lnTo>
                    <a:pt x="5546" y="21600"/>
                  </a:lnTo>
                  <a:lnTo>
                    <a:pt x="5624" y="21600"/>
                  </a:lnTo>
                  <a:lnTo>
                    <a:pt x="5659" y="21571"/>
                  </a:lnTo>
                  <a:lnTo>
                    <a:pt x="5693" y="21543"/>
                  </a:lnTo>
                  <a:lnTo>
                    <a:pt x="5728" y="21501"/>
                  </a:lnTo>
                  <a:lnTo>
                    <a:pt x="5753" y="21458"/>
                  </a:lnTo>
                  <a:lnTo>
                    <a:pt x="5771" y="21401"/>
                  </a:lnTo>
                  <a:lnTo>
                    <a:pt x="5780" y="21345"/>
                  </a:lnTo>
                  <a:lnTo>
                    <a:pt x="5780" y="21203"/>
                  </a:lnTo>
                  <a:lnTo>
                    <a:pt x="5762" y="21147"/>
                  </a:lnTo>
                  <a:lnTo>
                    <a:pt x="7229" y="19761"/>
                  </a:lnTo>
                  <a:lnTo>
                    <a:pt x="7255" y="19817"/>
                  </a:lnTo>
                  <a:lnTo>
                    <a:pt x="7289" y="19859"/>
                  </a:lnTo>
                  <a:lnTo>
                    <a:pt x="7332" y="19888"/>
                  </a:lnTo>
                  <a:lnTo>
                    <a:pt x="7384" y="19903"/>
                  </a:lnTo>
                  <a:lnTo>
                    <a:pt x="7427" y="19888"/>
                  </a:lnTo>
                  <a:lnTo>
                    <a:pt x="7479" y="19859"/>
                  </a:lnTo>
                  <a:lnTo>
                    <a:pt x="7513" y="19817"/>
                  </a:lnTo>
                  <a:lnTo>
                    <a:pt x="7539" y="19761"/>
                  </a:lnTo>
                  <a:lnTo>
                    <a:pt x="9032" y="21161"/>
                  </a:lnTo>
                  <a:lnTo>
                    <a:pt x="9023" y="21217"/>
                  </a:lnTo>
                  <a:lnTo>
                    <a:pt x="9014" y="21274"/>
                  </a:lnTo>
                  <a:lnTo>
                    <a:pt x="9014" y="21330"/>
                  </a:lnTo>
                  <a:lnTo>
                    <a:pt x="9032" y="21374"/>
                  </a:lnTo>
                  <a:lnTo>
                    <a:pt x="9040" y="21430"/>
                  </a:lnTo>
                  <a:lnTo>
                    <a:pt x="9066" y="21472"/>
                  </a:lnTo>
                  <a:lnTo>
                    <a:pt x="9118" y="21529"/>
                  </a:lnTo>
                  <a:lnTo>
                    <a:pt x="9144" y="21543"/>
                  </a:lnTo>
                  <a:lnTo>
                    <a:pt x="9213" y="21543"/>
                  </a:lnTo>
                  <a:lnTo>
                    <a:pt x="9247" y="21529"/>
                  </a:lnTo>
                  <a:lnTo>
                    <a:pt x="9274" y="21501"/>
                  </a:lnTo>
                  <a:lnTo>
                    <a:pt x="9299" y="21472"/>
                  </a:lnTo>
                  <a:lnTo>
                    <a:pt x="9316" y="21430"/>
                  </a:lnTo>
                  <a:lnTo>
                    <a:pt x="9333" y="21374"/>
                  </a:lnTo>
                  <a:lnTo>
                    <a:pt x="9343" y="21330"/>
                  </a:lnTo>
                  <a:lnTo>
                    <a:pt x="9343" y="21217"/>
                  </a:lnTo>
                  <a:lnTo>
                    <a:pt x="9333" y="21175"/>
                  </a:lnTo>
                  <a:lnTo>
                    <a:pt x="10808" y="19775"/>
                  </a:lnTo>
                  <a:lnTo>
                    <a:pt x="10843" y="19832"/>
                  </a:lnTo>
                  <a:lnTo>
                    <a:pt x="10877" y="19874"/>
                  </a:lnTo>
                  <a:lnTo>
                    <a:pt x="10930" y="19903"/>
                  </a:lnTo>
                  <a:lnTo>
                    <a:pt x="10981" y="19916"/>
                  </a:lnTo>
                  <a:lnTo>
                    <a:pt x="11015" y="19916"/>
                  </a:lnTo>
                  <a:lnTo>
                    <a:pt x="11050" y="19888"/>
                  </a:lnTo>
                  <a:lnTo>
                    <a:pt x="11084" y="19859"/>
                  </a:lnTo>
                  <a:lnTo>
                    <a:pt x="11119" y="19832"/>
                  </a:lnTo>
                  <a:lnTo>
                    <a:pt x="11137" y="19775"/>
                  </a:lnTo>
                  <a:lnTo>
                    <a:pt x="11162" y="19719"/>
                  </a:lnTo>
                  <a:lnTo>
                    <a:pt x="11171" y="19661"/>
                  </a:lnTo>
                  <a:lnTo>
                    <a:pt x="11171" y="19535"/>
                  </a:lnTo>
                  <a:lnTo>
                    <a:pt x="11162" y="19477"/>
                  </a:lnTo>
                  <a:lnTo>
                    <a:pt x="11145" y="19421"/>
                  </a:lnTo>
                  <a:lnTo>
                    <a:pt x="11093" y="19337"/>
                  </a:lnTo>
                  <a:lnTo>
                    <a:pt x="11068" y="19308"/>
                  </a:lnTo>
                  <a:lnTo>
                    <a:pt x="11033" y="19293"/>
                  </a:lnTo>
                  <a:lnTo>
                    <a:pt x="10999" y="19280"/>
                  </a:lnTo>
                  <a:lnTo>
                    <a:pt x="10999" y="16380"/>
                  </a:lnTo>
                  <a:lnTo>
                    <a:pt x="11042" y="16351"/>
                  </a:lnTo>
                  <a:lnTo>
                    <a:pt x="11076" y="16309"/>
                  </a:lnTo>
                  <a:lnTo>
                    <a:pt x="11102" y="16238"/>
                  </a:lnTo>
                  <a:lnTo>
                    <a:pt x="11111" y="16167"/>
                  </a:lnTo>
                  <a:lnTo>
                    <a:pt x="11102" y="16098"/>
                  </a:lnTo>
                  <a:lnTo>
                    <a:pt x="12663" y="14612"/>
                  </a:lnTo>
                  <a:lnTo>
                    <a:pt x="12681" y="14654"/>
                  </a:lnTo>
                  <a:lnTo>
                    <a:pt x="12706" y="14696"/>
                  </a:lnTo>
                  <a:lnTo>
                    <a:pt x="12741" y="14711"/>
                  </a:lnTo>
                  <a:lnTo>
                    <a:pt x="12775" y="14725"/>
                  </a:lnTo>
                  <a:lnTo>
                    <a:pt x="12801" y="14711"/>
                  </a:lnTo>
                  <a:lnTo>
                    <a:pt x="12827" y="14696"/>
                  </a:lnTo>
                  <a:lnTo>
                    <a:pt x="12870" y="14654"/>
                  </a:lnTo>
                  <a:lnTo>
                    <a:pt x="12905" y="14583"/>
                  </a:lnTo>
                  <a:lnTo>
                    <a:pt x="12905" y="14541"/>
                  </a:lnTo>
                  <a:lnTo>
                    <a:pt x="12913" y="14499"/>
                  </a:lnTo>
                  <a:lnTo>
                    <a:pt x="12905" y="14414"/>
                  </a:lnTo>
                  <a:lnTo>
                    <a:pt x="12879" y="14343"/>
                  </a:lnTo>
                  <a:lnTo>
                    <a:pt x="12844" y="14301"/>
                  </a:lnTo>
                  <a:lnTo>
                    <a:pt x="12793" y="14272"/>
                  </a:lnTo>
                  <a:lnTo>
                    <a:pt x="12793" y="11388"/>
                  </a:lnTo>
                  <a:lnTo>
                    <a:pt x="12836" y="11388"/>
                  </a:lnTo>
                  <a:lnTo>
                    <a:pt x="12862" y="11359"/>
                  </a:lnTo>
                  <a:lnTo>
                    <a:pt x="12896" y="11330"/>
                  </a:lnTo>
                  <a:lnTo>
                    <a:pt x="12922" y="11288"/>
                  </a:lnTo>
                  <a:lnTo>
                    <a:pt x="12948" y="11246"/>
                  </a:lnTo>
                  <a:lnTo>
                    <a:pt x="12965" y="11189"/>
                  </a:lnTo>
                  <a:lnTo>
                    <a:pt x="12974" y="11133"/>
                  </a:lnTo>
                  <a:lnTo>
                    <a:pt x="12974" y="10991"/>
                  </a:lnTo>
                  <a:lnTo>
                    <a:pt x="12957" y="10935"/>
                  </a:lnTo>
                  <a:lnTo>
                    <a:pt x="14449" y="9520"/>
                  </a:lnTo>
                  <a:lnTo>
                    <a:pt x="14501" y="9604"/>
                  </a:lnTo>
                  <a:lnTo>
                    <a:pt x="14535" y="9619"/>
                  </a:lnTo>
                  <a:lnTo>
                    <a:pt x="14570" y="9633"/>
                  </a:lnTo>
                  <a:lnTo>
                    <a:pt x="14613" y="9619"/>
                  </a:lnTo>
                  <a:lnTo>
                    <a:pt x="14647" y="9591"/>
                  </a:lnTo>
                  <a:lnTo>
                    <a:pt x="14674" y="9562"/>
                  </a:lnTo>
                  <a:lnTo>
                    <a:pt x="14699" y="9520"/>
                  </a:lnTo>
                  <a:lnTo>
                    <a:pt x="16226" y="10962"/>
                  </a:lnTo>
                  <a:lnTo>
                    <a:pt x="16217" y="11005"/>
                  </a:lnTo>
                  <a:lnTo>
                    <a:pt x="16208" y="11062"/>
                  </a:lnTo>
                  <a:lnTo>
                    <a:pt x="16217" y="11118"/>
                  </a:lnTo>
                  <a:lnTo>
                    <a:pt x="16226" y="11161"/>
                  </a:lnTo>
                  <a:lnTo>
                    <a:pt x="16235" y="11217"/>
                  </a:lnTo>
                  <a:lnTo>
                    <a:pt x="16261" y="11246"/>
                  </a:lnTo>
                  <a:lnTo>
                    <a:pt x="16277" y="11288"/>
                  </a:lnTo>
                  <a:lnTo>
                    <a:pt x="16304" y="11302"/>
                  </a:lnTo>
                  <a:lnTo>
                    <a:pt x="16338" y="11317"/>
                  </a:lnTo>
                  <a:lnTo>
                    <a:pt x="16373" y="11330"/>
                  </a:lnTo>
                  <a:lnTo>
                    <a:pt x="16399" y="11317"/>
                  </a:lnTo>
                  <a:lnTo>
                    <a:pt x="16433" y="11302"/>
                  </a:lnTo>
                  <a:lnTo>
                    <a:pt x="16459" y="11288"/>
                  </a:lnTo>
                  <a:lnTo>
                    <a:pt x="16502" y="11217"/>
                  </a:lnTo>
                  <a:lnTo>
                    <a:pt x="16519" y="11161"/>
                  </a:lnTo>
                  <a:lnTo>
                    <a:pt x="16528" y="11118"/>
                  </a:lnTo>
                  <a:lnTo>
                    <a:pt x="16528" y="11019"/>
                  </a:lnTo>
                  <a:lnTo>
                    <a:pt x="16519" y="10962"/>
                  </a:lnTo>
                  <a:lnTo>
                    <a:pt x="18055" y="9506"/>
                  </a:lnTo>
                  <a:lnTo>
                    <a:pt x="18072" y="9548"/>
                  </a:lnTo>
                  <a:lnTo>
                    <a:pt x="18106" y="9577"/>
                  </a:lnTo>
                  <a:lnTo>
                    <a:pt x="18132" y="9604"/>
                  </a:lnTo>
                  <a:lnTo>
                    <a:pt x="18193" y="9604"/>
                  </a:lnTo>
                  <a:lnTo>
                    <a:pt x="18219" y="9591"/>
                  </a:lnTo>
                  <a:lnTo>
                    <a:pt x="18262" y="9548"/>
                  </a:lnTo>
                  <a:lnTo>
                    <a:pt x="18288" y="9478"/>
                  </a:lnTo>
                  <a:lnTo>
                    <a:pt x="18296" y="9435"/>
                  </a:lnTo>
                  <a:lnTo>
                    <a:pt x="18296" y="9393"/>
                  </a:lnTo>
                  <a:lnTo>
                    <a:pt x="18288" y="9307"/>
                  </a:lnTo>
                  <a:lnTo>
                    <a:pt x="18270" y="9251"/>
                  </a:lnTo>
                  <a:lnTo>
                    <a:pt x="18227" y="9194"/>
                  </a:lnTo>
                  <a:lnTo>
                    <a:pt x="18184" y="9180"/>
                  </a:lnTo>
                  <a:lnTo>
                    <a:pt x="18184" y="6225"/>
                  </a:lnTo>
                  <a:lnTo>
                    <a:pt x="18219" y="6210"/>
                  </a:lnTo>
                  <a:lnTo>
                    <a:pt x="18244" y="6196"/>
                  </a:lnTo>
                  <a:lnTo>
                    <a:pt x="18288" y="6139"/>
                  </a:lnTo>
                  <a:lnTo>
                    <a:pt x="18305" y="6097"/>
                  </a:lnTo>
                  <a:lnTo>
                    <a:pt x="18322" y="6054"/>
                  </a:lnTo>
                  <a:lnTo>
                    <a:pt x="18322" y="6012"/>
                  </a:lnTo>
                  <a:lnTo>
                    <a:pt x="18331" y="5955"/>
                  </a:lnTo>
                  <a:lnTo>
                    <a:pt x="18322" y="5913"/>
                  </a:lnTo>
                  <a:lnTo>
                    <a:pt x="18313" y="5857"/>
                  </a:lnTo>
                  <a:lnTo>
                    <a:pt x="19814" y="4442"/>
                  </a:lnTo>
                  <a:lnTo>
                    <a:pt x="19840" y="4499"/>
                  </a:lnTo>
                  <a:lnTo>
                    <a:pt x="19875" y="4541"/>
                  </a:lnTo>
                  <a:lnTo>
                    <a:pt x="19918" y="4570"/>
                  </a:lnTo>
                  <a:lnTo>
                    <a:pt x="19961" y="4583"/>
                  </a:lnTo>
                  <a:lnTo>
                    <a:pt x="20013" y="4570"/>
                  </a:lnTo>
                  <a:lnTo>
                    <a:pt x="20056" y="4541"/>
                  </a:lnTo>
                  <a:lnTo>
                    <a:pt x="20090" y="4499"/>
                  </a:lnTo>
                  <a:lnTo>
                    <a:pt x="20116" y="4442"/>
                  </a:lnTo>
                  <a:lnTo>
                    <a:pt x="21600" y="5842"/>
                  </a:lnTo>
                  <a:lnTo>
                    <a:pt x="21600" y="5772"/>
                  </a:lnTo>
                  <a:lnTo>
                    <a:pt x="20133" y="4386"/>
                  </a:lnTo>
                  <a:lnTo>
                    <a:pt x="20143" y="4328"/>
                  </a:lnTo>
                  <a:lnTo>
                    <a:pt x="20143" y="4230"/>
                  </a:lnTo>
                  <a:lnTo>
                    <a:pt x="20133" y="4173"/>
                  </a:lnTo>
                  <a:lnTo>
                    <a:pt x="20116" y="4131"/>
                  </a:lnTo>
                  <a:lnTo>
                    <a:pt x="20099" y="4088"/>
                  </a:lnTo>
                  <a:lnTo>
                    <a:pt x="20074" y="4060"/>
                  </a:lnTo>
                  <a:lnTo>
                    <a:pt x="20047" y="4031"/>
                  </a:lnTo>
                  <a:lnTo>
                    <a:pt x="20021" y="4004"/>
                  </a:lnTo>
                  <a:lnTo>
                    <a:pt x="19987" y="3989"/>
                  </a:lnTo>
                  <a:lnTo>
                    <a:pt x="19987" y="1146"/>
                  </a:lnTo>
                  <a:lnTo>
                    <a:pt x="20021" y="1132"/>
                  </a:lnTo>
                  <a:lnTo>
                    <a:pt x="20047" y="1118"/>
                  </a:lnTo>
                  <a:lnTo>
                    <a:pt x="20074" y="1089"/>
                  </a:lnTo>
                  <a:lnTo>
                    <a:pt x="20099" y="1047"/>
                  </a:lnTo>
                  <a:lnTo>
                    <a:pt x="20116" y="1005"/>
                  </a:lnTo>
                  <a:lnTo>
                    <a:pt x="20133" y="962"/>
                  </a:lnTo>
                  <a:lnTo>
                    <a:pt x="20143" y="905"/>
                  </a:lnTo>
                  <a:lnTo>
                    <a:pt x="20143" y="792"/>
                  </a:lnTo>
                  <a:lnTo>
                    <a:pt x="20125" y="736"/>
                  </a:lnTo>
                  <a:lnTo>
                    <a:pt x="20910" y="0"/>
                  </a:lnTo>
                  <a:lnTo>
                    <a:pt x="20841" y="0"/>
                  </a:lnTo>
                  <a:lnTo>
                    <a:pt x="20108" y="694"/>
                  </a:lnTo>
                  <a:lnTo>
                    <a:pt x="20082" y="637"/>
                  </a:lnTo>
                  <a:lnTo>
                    <a:pt x="20047" y="594"/>
                  </a:lnTo>
                  <a:lnTo>
                    <a:pt x="20004" y="566"/>
                  </a:lnTo>
                  <a:lnTo>
                    <a:pt x="19918" y="566"/>
                  </a:lnTo>
                  <a:lnTo>
                    <a:pt x="19883" y="594"/>
                  </a:lnTo>
                  <a:lnTo>
                    <a:pt x="19849" y="637"/>
                  </a:lnTo>
                  <a:lnTo>
                    <a:pt x="19823" y="679"/>
                  </a:lnTo>
                  <a:lnTo>
                    <a:pt x="19098" y="0"/>
                  </a:lnTo>
                  <a:lnTo>
                    <a:pt x="19029" y="0"/>
                  </a:lnTo>
                  <a:lnTo>
                    <a:pt x="19797" y="736"/>
                  </a:lnTo>
                  <a:lnTo>
                    <a:pt x="19788" y="792"/>
                  </a:lnTo>
                  <a:lnTo>
                    <a:pt x="19780" y="849"/>
                  </a:lnTo>
                  <a:lnTo>
                    <a:pt x="19788" y="920"/>
                  </a:lnTo>
                  <a:lnTo>
                    <a:pt x="19797" y="962"/>
                  </a:lnTo>
                  <a:lnTo>
                    <a:pt x="19814" y="1018"/>
                  </a:lnTo>
                  <a:lnTo>
                    <a:pt x="19832" y="1062"/>
                  </a:lnTo>
                  <a:lnTo>
                    <a:pt x="19857" y="1089"/>
                  </a:lnTo>
                  <a:lnTo>
                    <a:pt x="19883" y="1118"/>
                  </a:lnTo>
                  <a:lnTo>
                    <a:pt x="19918" y="1146"/>
                  </a:lnTo>
                  <a:lnTo>
                    <a:pt x="19952" y="1146"/>
                  </a:lnTo>
                  <a:lnTo>
                    <a:pt x="19952" y="3989"/>
                  </a:lnTo>
                  <a:lnTo>
                    <a:pt x="19918" y="4004"/>
                  </a:lnTo>
                  <a:lnTo>
                    <a:pt x="19883" y="4018"/>
                  </a:lnTo>
                  <a:lnTo>
                    <a:pt x="19857" y="4046"/>
                  </a:lnTo>
                  <a:lnTo>
                    <a:pt x="19832" y="4088"/>
                  </a:lnTo>
                  <a:lnTo>
                    <a:pt x="19814" y="4131"/>
                  </a:lnTo>
                  <a:lnTo>
                    <a:pt x="19797" y="4173"/>
                  </a:lnTo>
                  <a:lnTo>
                    <a:pt x="19788" y="4230"/>
                  </a:lnTo>
                  <a:lnTo>
                    <a:pt x="19780" y="4286"/>
                  </a:lnTo>
                  <a:lnTo>
                    <a:pt x="19788" y="4343"/>
                  </a:lnTo>
                  <a:lnTo>
                    <a:pt x="19797" y="4386"/>
                  </a:lnTo>
                  <a:lnTo>
                    <a:pt x="18296" y="5799"/>
                  </a:lnTo>
                  <a:lnTo>
                    <a:pt x="18270" y="5757"/>
                  </a:lnTo>
                  <a:lnTo>
                    <a:pt x="18244" y="5729"/>
                  </a:lnTo>
                  <a:lnTo>
                    <a:pt x="18210" y="5701"/>
                  </a:lnTo>
                  <a:lnTo>
                    <a:pt x="18167" y="5686"/>
                  </a:lnTo>
                  <a:lnTo>
                    <a:pt x="18124" y="5701"/>
                  </a:lnTo>
                  <a:lnTo>
                    <a:pt x="18089" y="5729"/>
                  </a:lnTo>
                  <a:lnTo>
                    <a:pt x="18063" y="5757"/>
                  </a:lnTo>
                  <a:lnTo>
                    <a:pt x="18037" y="5799"/>
                  </a:lnTo>
                  <a:lnTo>
                    <a:pt x="16537" y="4386"/>
                  </a:lnTo>
                  <a:lnTo>
                    <a:pt x="16545" y="4343"/>
                  </a:lnTo>
                  <a:lnTo>
                    <a:pt x="16553" y="4286"/>
                  </a:lnTo>
                  <a:lnTo>
                    <a:pt x="16545" y="4230"/>
                  </a:lnTo>
                  <a:lnTo>
                    <a:pt x="16537" y="4173"/>
                  </a:lnTo>
                  <a:lnTo>
                    <a:pt x="16528" y="4131"/>
                  </a:lnTo>
                  <a:lnTo>
                    <a:pt x="16502" y="4088"/>
                  </a:lnTo>
                  <a:lnTo>
                    <a:pt x="16484" y="4046"/>
                  </a:lnTo>
                  <a:lnTo>
                    <a:pt x="16450" y="4018"/>
                  </a:lnTo>
                  <a:lnTo>
                    <a:pt x="16424" y="4004"/>
                  </a:lnTo>
                  <a:lnTo>
                    <a:pt x="16390" y="3989"/>
                  </a:lnTo>
                  <a:lnTo>
                    <a:pt x="16390" y="1132"/>
                  </a:lnTo>
                  <a:lnTo>
                    <a:pt x="16424" y="1118"/>
                  </a:lnTo>
                  <a:lnTo>
                    <a:pt x="16450" y="1104"/>
                  </a:lnTo>
                  <a:lnTo>
                    <a:pt x="16476" y="1076"/>
                  </a:lnTo>
                  <a:lnTo>
                    <a:pt x="16493" y="1047"/>
                  </a:lnTo>
                  <a:lnTo>
                    <a:pt x="16511" y="1005"/>
                  </a:lnTo>
                  <a:lnTo>
                    <a:pt x="16528" y="962"/>
                  </a:lnTo>
                  <a:lnTo>
                    <a:pt x="16537" y="905"/>
                  </a:lnTo>
                  <a:lnTo>
                    <a:pt x="16537" y="792"/>
                  </a:lnTo>
                  <a:lnTo>
                    <a:pt x="16528" y="750"/>
                  </a:lnTo>
                  <a:lnTo>
                    <a:pt x="17312" y="0"/>
                  </a:lnTo>
                  <a:lnTo>
                    <a:pt x="17243" y="0"/>
                  </a:lnTo>
                  <a:lnTo>
                    <a:pt x="16511" y="694"/>
                  </a:lnTo>
                  <a:lnTo>
                    <a:pt x="16484" y="652"/>
                  </a:lnTo>
                  <a:lnTo>
                    <a:pt x="16450" y="609"/>
                  </a:lnTo>
                  <a:lnTo>
                    <a:pt x="16407" y="581"/>
                  </a:lnTo>
                  <a:lnTo>
                    <a:pt x="16330" y="581"/>
                  </a:lnTo>
                  <a:lnTo>
                    <a:pt x="16295" y="609"/>
                  </a:lnTo>
                  <a:lnTo>
                    <a:pt x="16261" y="637"/>
                  </a:lnTo>
                  <a:lnTo>
                    <a:pt x="16235" y="694"/>
                  </a:lnTo>
                  <a:lnTo>
                    <a:pt x="15502" y="0"/>
                  </a:lnTo>
                  <a:lnTo>
                    <a:pt x="15433" y="0"/>
                  </a:lnTo>
                  <a:lnTo>
                    <a:pt x="16217" y="736"/>
                  </a:lnTo>
                  <a:lnTo>
                    <a:pt x="16200" y="792"/>
                  </a:lnTo>
                  <a:lnTo>
                    <a:pt x="16200" y="905"/>
                  </a:lnTo>
                  <a:lnTo>
                    <a:pt x="16208" y="962"/>
                  </a:lnTo>
                  <a:lnTo>
                    <a:pt x="16243" y="1047"/>
                  </a:lnTo>
                  <a:lnTo>
                    <a:pt x="16295" y="1104"/>
                  </a:lnTo>
                  <a:lnTo>
                    <a:pt x="16321" y="1118"/>
                  </a:lnTo>
                  <a:lnTo>
                    <a:pt x="16355" y="1132"/>
                  </a:lnTo>
                  <a:lnTo>
                    <a:pt x="16355" y="3989"/>
                  </a:lnTo>
                  <a:lnTo>
                    <a:pt x="16321" y="4004"/>
                  </a:lnTo>
                  <a:lnTo>
                    <a:pt x="16286" y="4018"/>
                  </a:lnTo>
                  <a:lnTo>
                    <a:pt x="16261" y="4046"/>
                  </a:lnTo>
                  <a:lnTo>
                    <a:pt x="16235" y="4074"/>
                  </a:lnTo>
                  <a:lnTo>
                    <a:pt x="16217" y="4131"/>
                  </a:lnTo>
                  <a:lnTo>
                    <a:pt x="16200" y="4173"/>
                  </a:lnTo>
                  <a:lnTo>
                    <a:pt x="16192" y="4230"/>
                  </a:lnTo>
                  <a:lnTo>
                    <a:pt x="16183" y="4286"/>
                  </a:lnTo>
                  <a:lnTo>
                    <a:pt x="16192" y="4343"/>
                  </a:lnTo>
                  <a:lnTo>
                    <a:pt x="16200" y="4386"/>
                  </a:lnTo>
                  <a:lnTo>
                    <a:pt x="14725" y="5786"/>
                  </a:lnTo>
                  <a:lnTo>
                    <a:pt x="14699" y="5729"/>
                  </a:lnTo>
                  <a:lnTo>
                    <a:pt x="14664" y="5686"/>
                  </a:lnTo>
                  <a:lnTo>
                    <a:pt x="14621" y="5659"/>
                  </a:lnTo>
                  <a:lnTo>
                    <a:pt x="14570" y="5644"/>
                  </a:lnTo>
                  <a:lnTo>
                    <a:pt x="14526" y="5659"/>
                  </a:lnTo>
                  <a:lnTo>
                    <a:pt x="14483" y="5686"/>
                  </a:lnTo>
                  <a:lnTo>
                    <a:pt x="14449" y="5729"/>
                  </a:lnTo>
                  <a:lnTo>
                    <a:pt x="14414" y="5786"/>
                  </a:lnTo>
                  <a:lnTo>
                    <a:pt x="12948" y="4386"/>
                  </a:lnTo>
                  <a:lnTo>
                    <a:pt x="12957" y="4343"/>
                  </a:lnTo>
                  <a:lnTo>
                    <a:pt x="12957" y="4230"/>
                  </a:lnTo>
                  <a:lnTo>
                    <a:pt x="12948" y="4173"/>
                  </a:lnTo>
                  <a:lnTo>
                    <a:pt x="12913" y="4088"/>
                  </a:lnTo>
                  <a:lnTo>
                    <a:pt x="12888" y="4046"/>
                  </a:lnTo>
                  <a:lnTo>
                    <a:pt x="12862" y="4018"/>
                  </a:lnTo>
                  <a:lnTo>
                    <a:pt x="12827" y="3989"/>
                  </a:lnTo>
                  <a:lnTo>
                    <a:pt x="12793" y="3989"/>
                  </a:lnTo>
                  <a:lnTo>
                    <a:pt x="12793" y="1132"/>
                  </a:lnTo>
                  <a:lnTo>
                    <a:pt x="12827" y="1118"/>
                  </a:lnTo>
                  <a:lnTo>
                    <a:pt x="12853" y="1104"/>
                  </a:lnTo>
                  <a:lnTo>
                    <a:pt x="12879" y="1076"/>
                  </a:lnTo>
                  <a:lnTo>
                    <a:pt x="12905" y="1047"/>
                  </a:lnTo>
                  <a:lnTo>
                    <a:pt x="12922" y="1005"/>
                  </a:lnTo>
                  <a:lnTo>
                    <a:pt x="12931" y="962"/>
                  </a:lnTo>
                  <a:lnTo>
                    <a:pt x="12939" y="905"/>
                  </a:lnTo>
                  <a:lnTo>
                    <a:pt x="12948" y="849"/>
                  </a:lnTo>
                  <a:lnTo>
                    <a:pt x="12939" y="792"/>
                  </a:lnTo>
                  <a:lnTo>
                    <a:pt x="12931" y="736"/>
                  </a:lnTo>
                  <a:lnTo>
                    <a:pt x="13716" y="0"/>
                  </a:lnTo>
                  <a:lnTo>
                    <a:pt x="13647" y="0"/>
                  </a:lnTo>
                  <a:lnTo>
                    <a:pt x="12913" y="694"/>
                  </a:lnTo>
                  <a:lnTo>
                    <a:pt x="12888" y="652"/>
                  </a:lnTo>
                  <a:lnTo>
                    <a:pt x="12853" y="609"/>
                  </a:lnTo>
                  <a:lnTo>
                    <a:pt x="12819" y="581"/>
                  </a:lnTo>
                  <a:lnTo>
                    <a:pt x="12732" y="581"/>
                  </a:lnTo>
                  <a:lnTo>
                    <a:pt x="12698" y="609"/>
                  </a:lnTo>
                  <a:lnTo>
                    <a:pt x="12663" y="637"/>
                  </a:lnTo>
                  <a:lnTo>
                    <a:pt x="12637" y="694"/>
                  </a:lnTo>
                  <a:lnTo>
                    <a:pt x="11904" y="0"/>
                  </a:lnTo>
                  <a:lnTo>
                    <a:pt x="11835" y="0"/>
                  </a:lnTo>
                  <a:lnTo>
                    <a:pt x="12620" y="736"/>
                  </a:lnTo>
                  <a:lnTo>
                    <a:pt x="12603" y="792"/>
                  </a:lnTo>
                  <a:lnTo>
                    <a:pt x="12603" y="905"/>
                  </a:lnTo>
                  <a:lnTo>
                    <a:pt x="12612" y="962"/>
                  </a:lnTo>
                  <a:lnTo>
                    <a:pt x="12629" y="1005"/>
                  </a:lnTo>
                  <a:lnTo>
                    <a:pt x="12646" y="1047"/>
                  </a:lnTo>
                  <a:lnTo>
                    <a:pt x="12672" y="1076"/>
                  </a:lnTo>
                  <a:lnTo>
                    <a:pt x="12698" y="1104"/>
                  </a:lnTo>
                  <a:lnTo>
                    <a:pt x="12724" y="1132"/>
                  </a:lnTo>
                  <a:lnTo>
                    <a:pt x="12758" y="1132"/>
                  </a:lnTo>
                  <a:lnTo>
                    <a:pt x="12758" y="3989"/>
                  </a:lnTo>
                  <a:lnTo>
                    <a:pt x="12724" y="3989"/>
                  </a:lnTo>
                  <a:lnTo>
                    <a:pt x="12689" y="4018"/>
                  </a:lnTo>
                  <a:lnTo>
                    <a:pt x="12663" y="4046"/>
                  </a:lnTo>
                  <a:lnTo>
                    <a:pt x="12637" y="4074"/>
                  </a:lnTo>
                  <a:lnTo>
                    <a:pt x="12620" y="4117"/>
                  </a:lnTo>
                  <a:lnTo>
                    <a:pt x="12603" y="4173"/>
                  </a:lnTo>
                  <a:lnTo>
                    <a:pt x="12594" y="4230"/>
                  </a:lnTo>
                  <a:lnTo>
                    <a:pt x="12586" y="4286"/>
                  </a:lnTo>
                  <a:lnTo>
                    <a:pt x="12594" y="4343"/>
                  </a:lnTo>
                  <a:lnTo>
                    <a:pt x="12603" y="4399"/>
                  </a:lnTo>
                  <a:lnTo>
                    <a:pt x="11084" y="5828"/>
                  </a:lnTo>
                  <a:lnTo>
                    <a:pt x="11068" y="5786"/>
                  </a:lnTo>
                  <a:lnTo>
                    <a:pt x="11042" y="5757"/>
                  </a:lnTo>
                  <a:lnTo>
                    <a:pt x="11007" y="5744"/>
                  </a:lnTo>
                  <a:lnTo>
                    <a:pt x="10946" y="5744"/>
                  </a:lnTo>
                  <a:lnTo>
                    <a:pt x="10921" y="5757"/>
                  </a:lnTo>
                  <a:lnTo>
                    <a:pt x="10895" y="5786"/>
                  </a:lnTo>
                  <a:lnTo>
                    <a:pt x="10869" y="5828"/>
                  </a:lnTo>
                  <a:lnTo>
                    <a:pt x="9333" y="4371"/>
                  </a:lnTo>
                  <a:lnTo>
                    <a:pt x="9343" y="4286"/>
                  </a:lnTo>
                  <a:lnTo>
                    <a:pt x="9343" y="4230"/>
                  </a:lnTo>
                  <a:lnTo>
                    <a:pt x="9333" y="4187"/>
                  </a:lnTo>
                  <a:lnTo>
                    <a:pt x="9316" y="4144"/>
                  </a:lnTo>
                  <a:lnTo>
                    <a:pt x="9299" y="4102"/>
                  </a:lnTo>
                  <a:lnTo>
                    <a:pt x="9282" y="4074"/>
                  </a:lnTo>
                  <a:lnTo>
                    <a:pt x="9256" y="4046"/>
                  </a:lnTo>
                  <a:lnTo>
                    <a:pt x="9230" y="4031"/>
                  </a:lnTo>
                  <a:lnTo>
                    <a:pt x="9195" y="4018"/>
                  </a:lnTo>
                  <a:lnTo>
                    <a:pt x="9195" y="1160"/>
                  </a:lnTo>
                  <a:lnTo>
                    <a:pt x="9230" y="1146"/>
                  </a:lnTo>
                  <a:lnTo>
                    <a:pt x="9264" y="1118"/>
                  </a:lnTo>
                  <a:lnTo>
                    <a:pt x="9290" y="1089"/>
                  </a:lnTo>
                  <a:lnTo>
                    <a:pt x="9316" y="1062"/>
                  </a:lnTo>
                  <a:lnTo>
                    <a:pt x="9333" y="1018"/>
                  </a:lnTo>
                  <a:lnTo>
                    <a:pt x="9351" y="962"/>
                  </a:lnTo>
                  <a:lnTo>
                    <a:pt x="9359" y="920"/>
                  </a:lnTo>
                  <a:lnTo>
                    <a:pt x="9368" y="849"/>
                  </a:lnTo>
                  <a:lnTo>
                    <a:pt x="9359" y="792"/>
                  </a:lnTo>
                  <a:lnTo>
                    <a:pt x="9351" y="736"/>
                  </a:lnTo>
                  <a:lnTo>
                    <a:pt x="10118" y="0"/>
                  </a:lnTo>
                  <a:lnTo>
                    <a:pt x="10049" y="0"/>
                  </a:lnTo>
                  <a:lnTo>
                    <a:pt x="9333" y="679"/>
                  </a:lnTo>
                  <a:lnTo>
                    <a:pt x="9299" y="623"/>
                  </a:lnTo>
                  <a:lnTo>
                    <a:pt x="9264" y="594"/>
                  </a:lnTo>
                  <a:lnTo>
                    <a:pt x="9221" y="566"/>
                  </a:lnTo>
                  <a:lnTo>
                    <a:pt x="9178" y="552"/>
                  </a:lnTo>
                  <a:lnTo>
                    <a:pt x="9135" y="566"/>
                  </a:lnTo>
                  <a:lnTo>
                    <a:pt x="9092" y="594"/>
                  </a:lnTo>
                  <a:lnTo>
                    <a:pt x="9057" y="623"/>
                  </a:lnTo>
                  <a:lnTo>
                    <a:pt x="9032" y="679"/>
                  </a:lnTo>
                  <a:lnTo>
                    <a:pt x="8316" y="0"/>
                  </a:lnTo>
                  <a:lnTo>
                    <a:pt x="8247" y="0"/>
                  </a:lnTo>
                  <a:lnTo>
                    <a:pt x="9014" y="722"/>
                  </a:lnTo>
                  <a:lnTo>
                    <a:pt x="8997" y="792"/>
                  </a:lnTo>
                  <a:lnTo>
                    <a:pt x="8997" y="920"/>
                  </a:lnTo>
                  <a:lnTo>
                    <a:pt x="9006" y="962"/>
                  </a:lnTo>
                  <a:lnTo>
                    <a:pt x="9023" y="1018"/>
                  </a:lnTo>
                  <a:lnTo>
                    <a:pt x="9040" y="1062"/>
                  </a:lnTo>
                  <a:lnTo>
                    <a:pt x="9066" y="1104"/>
                  </a:lnTo>
                  <a:lnTo>
                    <a:pt x="9101" y="1132"/>
                  </a:lnTo>
                  <a:lnTo>
                    <a:pt x="9126" y="1146"/>
                  </a:lnTo>
                  <a:lnTo>
                    <a:pt x="9161" y="1160"/>
                  </a:lnTo>
                  <a:lnTo>
                    <a:pt x="9161" y="4018"/>
                  </a:lnTo>
                  <a:lnTo>
                    <a:pt x="9135" y="4031"/>
                  </a:lnTo>
                  <a:lnTo>
                    <a:pt x="9109" y="4046"/>
                  </a:lnTo>
                  <a:lnTo>
                    <a:pt x="9083" y="4074"/>
                  </a:lnTo>
                  <a:lnTo>
                    <a:pt x="9057" y="4102"/>
                  </a:lnTo>
                  <a:lnTo>
                    <a:pt x="9040" y="4144"/>
                  </a:lnTo>
                  <a:lnTo>
                    <a:pt x="9023" y="4187"/>
                  </a:lnTo>
                  <a:lnTo>
                    <a:pt x="9014" y="4230"/>
                  </a:lnTo>
                  <a:lnTo>
                    <a:pt x="9014" y="4328"/>
                  </a:lnTo>
                  <a:lnTo>
                    <a:pt x="9023" y="4371"/>
                  </a:lnTo>
                  <a:lnTo>
                    <a:pt x="7539" y="5786"/>
                  </a:lnTo>
                  <a:lnTo>
                    <a:pt x="7505" y="5729"/>
                  </a:lnTo>
                  <a:lnTo>
                    <a:pt x="7470" y="5686"/>
                  </a:lnTo>
                  <a:lnTo>
                    <a:pt x="7427" y="5659"/>
                  </a:lnTo>
                  <a:lnTo>
                    <a:pt x="7341" y="5659"/>
                  </a:lnTo>
                  <a:lnTo>
                    <a:pt x="7298" y="5686"/>
                  </a:lnTo>
                  <a:lnTo>
                    <a:pt x="7263" y="5729"/>
                  </a:lnTo>
                  <a:lnTo>
                    <a:pt x="7229" y="5786"/>
                  </a:lnTo>
                  <a:lnTo>
                    <a:pt x="5745" y="4386"/>
                  </a:lnTo>
                  <a:lnTo>
                    <a:pt x="5753" y="4328"/>
                  </a:lnTo>
                  <a:lnTo>
                    <a:pt x="5753" y="4230"/>
                  </a:lnTo>
                  <a:lnTo>
                    <a:pt x="5745" y="4187"/>
                  </a:lnTo>
                  <a:lnTo>
                    <a:pt x="5728" y="4131"/>
                  </a:lnTo>
                  <a:lnTo>
                    <a:pt x="5711" y="4102"/>
                  </a:lnTo>
                  <a:lnTo>
                    <a:pt x="5693" y="4060"/>
                  </a:lnTo>
                  <a:lnTo>
                    <a:pt x="5668" y="4031"/>
                  </a:lnTo>
                  <a:lnTo>
                    <a:pt x="5633" y="4018"/>
                  </a:lnTo>
                  <a:lnTo>
                    <a:pt x="5607" y="4004"/>
                  </a:lnTo>
                  <a:lnTo>
                    <a:pt x="5607" y="1160"/>
                  </a:lnTo>
                  <a:lnTo>
                    <a:pt x="5642" y="1146"/>
                  </a:lnTo>
                  <a:lnTo>
                    <a:pt x="5668" y="1132"/>
                  </a:lnTo>
                  <a:lnTo>
                    <a:pt x="5702" y="1104"/>
                  </a:lnTo>
                  <a:lnTo>
                    <a:pt x="5728" y="1062"/>
                  </a:lnTo>
                  <a:lnTo>
                    <a:pt x="5745" y="1018"/>
                  </a:lnTo>
                  <a:lnTo>
                    <a:pt x="5762" y="976"/>
                  </a:lnTo>
                  <a:lnTo>
                    <a:pt x="5771" y="920"/>
                  </a:lnTo>
                  <a:lnTo>
                    <a:pt x="5771" y="792"/>
                  </a:lnTo>
                  <a:lnTo>
                    <a:pt x="5753" y="722"/>
                  </a:lnTo>
                  <a:lnTo>
                    <a:pt x="6522" y="0"/>
                  </a:lnTo>
                  <a:lnTo>
                    <a:pt x="6453" y="0"/>
                  </a:lnTo>
                  <a:lnTo>
                    <a:pt x="5737" y="679"/>
                  </a:lnTo>
                  <a:lnTo>
                    <a:pt x="5711" y="623"/>
                  </a:lnTo>
                  <a:lnTo>
                    <a:pt x="5676" y="581"/>
                  </a:lnTo>
                  <a:lnTo>
                    <a:pt x="5633" y="552"/>
                  </a:lnTo>
                  <a:lnTo>
                    <a:pt x="5538" y="552"/>
                  </a:lnTo>
                  <a:lnTo>
                    <a:pt x="5495" y="581"/>
                  </a:lnTo>
                  <a:lnTo>
                    <a:pt x="5461" y="623"/>
                  </a:lnTo>
                  <a:lnTo>
                    <a:pt x="5435" y="679"/>
                  </a:lnTo>
                  <a:lnTo>
                    <a:pt x="4718" y="0"/>
                  </a:lnTo>
                  <a:lnTo>
                    <a:pt x="4649" y="0"/>
                  </a:lnTo>
                  <a:lnTo>
                    <a:pt x="5417" y="722"/>
                  </a:lnTo>
                  <a:lnTo>
                    <a:pt x="5400" y="792"/>
                  </a:lnTo>
                  <a:lnTo>
                    <a:pt x="5400" y="920"/>
                  </a:lnTo>
                  <a:lnTo>
                    <a:pt x="5408" y="976"/>
                  </a:lnTo>
                  <a:lnTo>
                    <a:pt x="5426" y="1018"/>
                  </a:lnTo>
                  <a:lnTo>
                    <a:pt x="5443" y="1062"/>
                  </a:lnTo>
                  <a:lnTo>
                    <a:pt x="5469" y="1104"/>
                  </a:lnTo>
                  <a:lnTo>
                    <a:pt x="5504" y="1132"/>
                  </a:lnTo>
                  <a:lnTo>
                    <a:pt x="5538" y="1146"/>
                  </a:lnTo>
                  <a:lnTo>
                    <a:pt x="5573" y="1160"/>
                  </a:lnTo>
                  <a:lnTo>
                    <a:pt x="5573" y="4004"/>
                  </a:lnTo>
                  <a:lnTo>
                    <a:pt x="5538" y="4018"/>
                  </a:lnTo>
                  <a:lnTo>
                    <a:pt x="5512" y="4031"/>
                  </a:lnTo>
                  <a:lnTo>
                    <a:pt x="5486" y="4060"/>
                  </a:lnTo>
                  <a:lnTo>
                    <a:pt x="5443" y="4131"/>
                  </a:lnTo>
                  <a:lnTo>
                    <a:pt x="5426" y="4187"/>
                  </a:lnTo>
                  <a:lnTo>
                    <a:pt x="5417" y="4230"/>
                  </a:lnTo>
                  <a:lnTo>
                    <a:pt x="5417" y="4328"/>
                  </a:lnTo>
                  <a:lnTo>
                    <a:pt x="5426" y="4386"/>
                  </a:lnTo>
                  <a:lnTo>
                    <a:pt x="3916" y="5814"/>
                  </a:lnTo>
                  <a:lnTo>
                    <a:pt x="3890" y="5772"/>
                  </a:lnTo>
                  <a:lnTo>
                    <a:pt x="3856" y="5729"/>
                  </a:lnTo>
                  <a:lnTo>
                    <a:pt x="3830" y="5715"/>
                  </a:lnTo>
                  <a:lnTo>
                    <a:pt x="3787" y="5701"/>
                  </a:lnTo>
                  <a:lnTo>
                    <a:pt x="3752" y="5715"/>
                  </a:lnTo>
                  <a:lnTo>
                    <a:pt x="3718" y="5729"/>
                  </a:lnTo>
                  <a:lnTo>
                    <a:pt x="3683" y="5772"/>
                  </a:lnTo>
                  <a:lnTo>
                    <a:pt x="3666" y="5814"/>
                  </a:lnTo>
                  <a:lnTo>
                    <a:pt x="2148" y="4371"/>
                  </a:lnTo>
                  <a:lnTo>
                    <a:pt x="2157" y="4328"/>
                  </a:lnTo>
                  <a:lnTo>
                    <a:pt x="2157" y="4230"/>
                  </a:lnTo>
                  <a:lnTo>
                    <a:pt x="2148" y="4187"/>
                  </a:lnTo>
                  <a:lnTo>
                    <a:pt x="2113" y="4102"/>
                  </a:lnTo>
                  <a:lnTo>
                    <a:pt x="2096" y="4074"/>
                  </a:lnTo>
                  <a:lnTo>
                    <a:pt x="2070" y="4046"/>
                  </a:lnTo>
                  <a:lnTo>
                    <a:pt x="2036" y="4018"/>
                  </a:lnTo>
                  <a:lnTo>
                    <a:pt x="2010" y="4018"/>
                  </a:lnTo>
                  <a:lnTo>
                    <a:pt x="2010" y="1104"/>
                  </a:lnTo>
                  <a:lnTo>
                    <a:pt x="2036" y="1104"/>
                  </a:lnTo>
                  <a:lnTo>
                    <a:pt x="2062" y="1089"/>
                  </a:lnTo>
                  <a:lnTo>
                    <a:pt x="2105" y="1033"/>
                  </a:lnTo>
                  <a:lnTo>
                    <a:pt x="2139" y="949"/>
                  </a:lnTo>
                  <a:lnTo>
                    <a:pt x="2148" y="905"/>
                  </a:lnTo>
                  <a:lnTo>
                    <a:pt x="2148" y="807"/>
                  </a:lnTo>
                  <a:lnTo>
                    <a:pt x="2131" y="750"/>
                  </a:lnTo>
                  <a:lnTo>
                    <a:pt x="293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5" name="Google Shape;135;p8"/>
            <p:cNvSpPr/>
            <p:nvPr/>
          </p:nvSpPr>
          <p:spPr>
            <a:xfrm>
              <a:off x="0" y="3342091"/>
              <a:ext cx="1751360" cy="180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404" y="486"/>
                  </a:moveTo>
                  <a:lnTo>
                    <a:pt x="17958" y="1913"/>
                  </a:lnTo>
                  <a:lnTo>
                    <a:pt x="17944" y="1955"/>
                  </a:lnTo>
                  <a:lnTo>
                    <a:pt x="17929" y="2013"/>
                  </a:lnTo>
                  <a:lnTo>
                    <a:pt x="17944" y="2056"/>
                  </a:lnTo>
                  <a:lnTo>
                    <a:pt x="17958" y="2098"/>
                  </a:lnTo>
                  <a:lnTo>
                    <a:pt x="18002" y="2170"/>
                  </a:lnTo>
                  <a:lnTo>
                    <a:pt x="18076" y="2228"/>
                  </a:lnTo>
                  <a:lnTo>
                    <a:pt x="18164" y="2255"/>
                  </a:lnTo>
                  <a:lnTo>
                    <a:pt x="18164" y="5125"/>
                  </a:lnTo>
                  <a:lnTo>
                    <a:pt x="18106" y="5139"/>
                  </a:lnTo>
                  <a:lnTo>
                    <a:pt x="18046" y="5168"/>
                  </a:lnTo>
                  <a:lnTo>
                    <a:pt x="17988" y="5197"/>
                  </a:lnTo>
                  <a:lnTo>
                    <a:pt x="17900" y="5282"/>
                  </a:lnTo>
                  <a:lnTo>
                    <a:pt x="17871" y="5339"/>
                  </a:lnTo>
                  <a:lnTo>
                    <a:pt x="17855" y="5397"/>
                  </a:lnTo>
                  <a:lnTo>
                    <a:pt x="17841" y="5468"/>
                  </a:lnTo>
                  <a:lnTo>
                    <a:pt x="17855" y="5540"/>
                  </a:lnTo>
                  <a:lnTo>
                    <a:pt x="17871" y="5596"/>
                  </a:lnTo>
                  <a:lnTo>
                    <a:pt x="15374" y="6995"/>
                  </a:lnTo>
                  <a:lnTo>
                    <a:pt x="15330" y="6953"/>
                  </a:lnTo>
                  <a:lnTo>
                    <a:pt x="15271" y="6910"/>
                  </a:lnTo>
                  <a:lnTo>
                    <a:pt x="15213" y="6881"/>
                  </a:lnTo>
                  <a:lnTo>
                    <a:pt x="15066" y="6881"/>
                  </a:lnTo>
                  <a:lnTo>
                    <a:pt x="14992" y="6910"/>
                  </a:lnTo>
                  <a:lnTo>
                    <a:pt x="14934" y="6953"/>
                  </a:lnTo>
                  <a:lnTo>
                    <a:pt x="14890" y="6995"/>
                  </a:lnTo>
                  <a:lnTo>
                    <a:pt x="12306" y="5540"/>
                  </a:lnTo>
                  <a:lnTo>
                    <a:pt x="12320" y="5468"/>
                  </a:lnTo>
                  <a:lnTo>
                    <a:pt x="12306" y="5383"/>
                  </a:lnTo>
                  <a:lnTo>
                    <a:pt x="12261" y="5311"/>
                  </a:lnTo>
                  <a:lnTo>
                    <a:pt x="12188" y="5253"/>
                  </a:lnTo>
                  <a:lnTo>
                    <a:pt x="12099" y="5225"/>
                  </a:lnTo>
                  <a:lnTo>
                    <a:pt x="12099" y="2284"/>
                  </a:lnTo>
                  <a:lnTo>
                    <a:pt x="12159" y="2270"/>
                  </a:lnTo>
                  <a:lnTo>
                    <a:pt x="12203" y="2255"/>
                  </a:lnTo>
                  <a:lnTo>
                    <a:pt x="12246" y="2228"/>
                  </a:lnTo>
                  <a:lnTo>
                    <a:pt x="12290" y="2184"/>
                  </a:lnTo>
                  <a:lnTo>
                    <a:pt x="12320" y="2156"/>
                  </a:lnTo>
                  <a:lnTo>
                    <a:pt x="12334" y="2113"/>
                  </a:lnTo>
                  <a:lnTo>
                    <a:pt x="12350" y="2056"/>
                  </a:lnTo>
                  <a:lnTo>
                    <a:pt x="12364" y="2013"/>
                  </a:lnTo>
                  <a:lnTo>
                    <a:pt x="12350" y="1955"/>
                  </a:lnTo>
                  <a:lnTo>
                    <a:pt x="12334" y="1899"/>
                  </a:lnTo>
                  <a:lnTo>
                    <a:pt x="14860" y="486"/>
                  </a:lnTo>
                  <a:lnTo>
                    <a:pt x="14904" y="542"/>
                  </a:lnTo>
                  <a:lnTo>
                    <a:pt x="14978" y="585"/>
                  </a:lnTo>
                  <a:lnTo>
                    <a:pt x="15051" y="614"/>
                  </a:lnTo>
                  <a:lnTo>
                    <a:pt x="15139" y="629"/>
                  </a:lnTo>
                  <a:lnTo>
                    <a:pt x="15213" y="614"/>
                  </a:lnTo>
                  <a:lnTo>
                    <a:pt x="15286" y="585"/>
                  </a:lnTo>
                  <a:lnTo>
                    <a:pt x="15360" y="542"/>
                  </a:lnTo>
                  <a:lnTo>
                    <a:pt x="15404" y="486"/>
                  </a:lnTo>
                  <a:close/>
                  <a:moveTo>
                    <a:pt x="6138" y="5582"/>
                  </a:moveTo>
                  <a:lnTo>
                    <a:pt x="8752" y="7052"/>
                  </a:lnTo>
                  <a:lnTo>
                    <a:pt x="8737" y="7110"/>
                  </a:lnTo>
                  <a:lnTo>
                    <a:pt x="8737" y="7210"/>
                  </a:lnTo>
                  <a:lnTo>
                    <a:pt x="8752" y="7253"/>
                  </a:lnTo>
                  <a:lnTo>
                    <a:pt x="8780" y="7295"/>
                  </a:lnTo>
                  <a:lnTo>
                    <a:pt x="8840" y="7381"/>
                  </a:lnTo>
                  <a:lnTo>
                    <a:pt x="8884" y="7396"/>
                  </a:lnTo>
                  <a:lnTo>
                    <a:pt x="8928" y="7423"/>
                  </a:lnTo>
                  <a:lnTo>
                    <a:pt x="8987" y="7423"/>
                  </a:lnTo>
                  <a:lnTo>
                    <a:pt x="8987" y="10307"/>
                  </a:lnTo>
                  <a:lnTo>
                    <a:pt x="8928" y="10307"/>
                  </a:lnTo>
                  <a:lnTo>
                    <a:pt x="8870" y="10336"/>
                  </a:lnTo>
                  <a:lnTo>
                    <a:pt x="8826" y="10365"/>
                  </a:lnTo>
                  <a:lnTo>
                    <a:pt x="8780" y="10408"/>
                  </a:lnTo>
                  <a:lnTo>
                    <a:pt x="8737" y="10450"/>
                  </a:lnTo>
                  <a:lnTo>
                    <a:pt x="8708" y="10507"/>
                  </a:lnTo>
                  <a:lnTo>
                    <a:pt x="8693" y="10550"/>
                  </a:lnTo>
                  <a:lnTo>
                    <a:pt x="8693" y="10679"/>
                  </a:lnTo>
                  <a:lnTo>
                    <a:pt x="8722" y="10735"/>
                  </a:lnTo>
                  <a:lnTo>
                    <a:pt x="6182" y="12164"/>
                  </a:lnTo>
                  <a:lnTo>
                    <a:pt x="6138" y="12121"/>
                  </a:lnTo>
                  <a:lnTo>
                    <a:pt x="6079" y="12078"/>
                  </a:lnTo>
                  <a:lnTo>
                    <a:pt x="6021" y="12063"/>
                  </a:lnTo>
                  <a:lnTo>
                    <a:pt x="5961" y="12049"/>
                  </a:lnTo>
                  <a:lnTo>
                    <a:pt x="5889" y="12063"/>
                  </a:lnTo>
                  <a:lnTo>
                    <a:pt x="5830" y="12078"/>
                  </a:lnTo>
                  <a:lnTo>
                    <a:pt x="5771" y="12121"/>
                  </a:lnTo>
                  <a:lnTo>
                    <a:pt x="5742" y="12164"/>
                  </a:lnTo>
                  <a:lnTo>
                    <a:pt x="3098" y="10679"/>
                  </a:lnTo>
                  <a:lnTo>
                    <a:pt x="3114" y="10621"/>
                  </a:lnTo>
                  <a:lnTo>
                    <a:pt x="3098" y="10550"/>
                  </a:lnTo>
                  <a:lnTo>
                    <a:pt x="3054" y="10479"/>
                  </a:lnTo>
                  <a:lnTo>
                    <a:pt x="2996" y="10435"/>
                  </a:lnTo>
                  <a:lnTo>
                    <a:pt x="2923" y="10408"/>
                  </a:lnTo>
                  <a:lnTo>
                    <a:pt x="2923" y="7495"/>
                  </a:lnTo>
                  <a:lnTo>
                    <a:pt x="2996" y="7481"/>
                  </a:lnTo>
                  <a:lnTo>
                    <a:pt x="3054" y="7452"/>
                  </a:lnTo>
                  <a:lnTo>
                    <a:pt x="3098" y="7423"/>
                  </a:lnTo>
                  <a:lnTo>
                    <a:pt x="3186" y="7338"/>
                  </a:lnTo>
                  <a:lnTo>
                    <a:pt x="3216" y="7282"/>
                  </a:lnTo>
                  <a:lnTo>
                    <a:pt x="3231" y="7224"/>
                  </a:lnTo>
                  <a:lnTo>
                    <a:pt x="3245" y="7152"/>
                  </a:lnTo>
                  <a:lnTo>
                    <a:pt x="3231" y="7081"/>
                  </a:lnTo>
                  <a:lnTo>
                    <a:pt x="3216" y="7024"/>
                  </a:lnTo>
                  <a:lnTo>
                    <a:pt x="5771" y="5582"/>
                  </a:lnTo>
                  <a:lnTo>
                    <a:pt x="5800" y="5625"/>
                  </a:lnTo>
                  <a:lnTo>
                    <a:pt x="5844" y="5654"/>
                  </a:lnTo>
                  <a:lnTo>
                    <a:pt x="5903" y="5681"/>
                  </a:lnTo>
                  <a:lnTo>
                    <a:pt x="6006" y="5681"/>
                  </a:lnTo>
                  <a:lnTo>
                    <a:pt x="6064" y="5654"/>
                  </a:lnTo>
                  <a:lnTo>
                    <a:pt x="6108" y="5625"/>
                  </a:lnTo>
                  <a:lnTo>
                    <a:pt x="6138" y="5582"/>
                  </a:lnTo>
                  <a:close/>
                  <a:moveTo>
                    <a:pt x="12276" y="5596"/>
                  </a:moveTo>
                  <a:lnTo>
                    <a:pt x="14860" y="7052"/>
                  </a:lnTo>
                  <a:lnTo>
                    <a:pt x="14846" y="7096"/>
                  </a:lnTo>
                  <a:lnTo>
                    <a:pt x="14846" y="7210"/>
                  </a:lnTo>
                  <a:lnTo>
                    <a:pt x="14860" y="7267"/>
                  </a:lnTo>
                  <a:lnTo>
                    <a:pt x="14890" y="7309"/>
                  </a:lnTo>
                  <a:lnTo>
                    <a:pt x="14918" y="7352"/>
                  </a:lnTo>
                  <a:lnTo>
                    <a:pt x="14964" y="7381"/>
                  </a:lnTo>
                  <a:lnTo>
                    <a:pt x="15008" y="7410"/>
                  </a:lnTo>
                  <a:lnTo>
                    <a:pt x="15051" y="7423"/>
                  </a:lnTo>
                  <a:lnTo>
                    <a:pt x="15110" y="7438"/>
                  </a:lnTo>
                  <a:lnTo>
                    <a:pt x="15110" y="10379"/>
                  </a:lnTo>
                  <a:lnTo>
                    <a:pt x="15022" y="10408"/>
                  </a:lnTo>
                  <a:lnTo>
                    <a:pt x="14948" y="10464"/>
                  </a:lnTo>
                  <a:lnTo>
                    <a:pt x="14904" y="10536"/>
                  </a:lnTo>
                  <a:lnTo>
                    <a:pt x="14890" y="10621"/>
                  </a:lnTo>
                  <a:lnTo>
                    <a:pt x="14904" y="10693"/>
                  </a:lnTo>
                  <a:lnTo>
                    <a:pt x="12261" y="12177"/>
                  </a:lnTo>
                  <a:lnTo>
                    <a:pt x="12232" y="12150"/>
                  </a:lnTo>
                  <a:lnTo>
                    <a:pt x="12188" y="12106"/>
                  </a:lnTo>
                  <a:lnTo>
                    <a:pt x="12129" y="12092"/>
                  </a:lnTo>
                  <a:lnTo>
                    <a:pt x="12011" y="12092"/>
                  </a:lnTo>
                  <a:lnTo>
                    <a:pt x="11968" y="12106"/>
                  </a:lnTo>
                  <a:lnTo>
                    <a:pt x="11924" y="12150"/>
                  </a:lnTo>
                  <a:lnTo>
                    <a:pt x="11880" y="12177"/>
                  </a:lnTo>
                  <a:lnTo>
                    <a:pt x="9310" y="10735"/>
                  </a:lnTo>
                  <a:lnTo>
                    <a:pt x="9339" y="10679"/>
                  </a:lnTo>
                  <a:lnTo>
                    <a:pt x="9339" y="10565"/>
                  </a:lnTo>
                  <a:lnTo>
                    <a:pt x="9310" y="10507"/>
                  </a:lnTo>
                  <a:lnTo>
                    <a:pt x="9296" y="10450"/>
                  </a:lnTo>
                  <a:lnTo>
                    <a:pt x="9252" y="10408"/>
                  </a:lnTo>
                  <a:lnTo>
                    <a:pt x="9206" y="10365"/>
                  </a:lnTo>
                  <a:lnTo>
                    <a:pt x="9163" y="10336"/>
                  </a:lnTo>
                  <a:lnTo>
                    <a:pt x="9104" y="10321"/>
                  </a:lnTo>
                  <a:lnTo>
                    <a:pt x="9045" y="10307"/>
                  </a:lnTo>
                  <a:lnTo>
                    <a:pt x="9045" y="7423"/>
                  </a:lnTo>
                  <a:lnTo>
                    <a:pt x="9104" y="7423"/>
                  </a:lnTo>
                  <a:lnTo>
                    <a:pt x="9148" y="7396"/>
                  </a:lnTo>
                  <a:lnTo>
                    <a:pt x="9192" y="7367"/>
                  </a:lnTo>
                  <a:lnTo>
                    <a:pt x="9222" y="7338"/>
                  </a:lnTo>
                  <a:lnTo>
                    <a:pt x="9252" y="7295"/>
                  </a:lnTo>
                  <a:lnTo>
                    <a:pt x="9280" y="7253"/>
                  </a:lnTo>
                  <a:lnTo>
                    <a:pt x="9296" y="7210"/>
                  </a:lnTo>
                  <a:lnTo>
                    <a:pt x="9296" y="7110"/>
                  </a:lnTo>
                  <a:lnTo>
                    <a:pt x="9280" y="7052"/>
                  </a:lnTo>
                  <a:lnTo>
                    <a:pt x="11864" y="5596"/>
                  </a:lnTo>
                  <a:lnTo>
                    <a:pt x="11908" y="5639"/>
                  </a:lnTo>
                  <a:lnTo>
                    <a:pt x="11953" y="5681"/>
                  </a:lnTo>
                  <a:lnTo>
                    <a:pt x="12011" y="5696"/>
                  </a:lnTo>
                  <a:lnTo>
                    <a:pt x="12071" y="5710"/>
                  </a:lnTo>
                  <a:lnTo>
                    <a:pt x="12129" y="5696"/>
                  </a:lnTo>
                  <a:lnTo>
                    <a:pt x="12188" y="5681"/>
                  </a:lnTo>
                  <a:lnTo>
                    <a:pt x="12246" y="5639"/>
                  </a:lnTo>
                  <a:lnTo>
                    <a:pt x="12276" y="5596"/>
                  </a:lnTo>
                  <a:close/>
                  <a:moveTo>
                    <a:pt x="18488" y="5639"/>
                  </a:moveTo>
                  <a:lnTo>
                    <a:pt x="20939" y="7024"/>
                  </a:lnTo>
                  <a:lnTo>
                    <a:pt x="20911" y="7081"/>
                  </a:lnTo>
                  <a:lnTo>
                    <a:pt x="20911" y="7224"/>
                  </a:lnTo>
                  <a:lnTo>
                    <a:pt x="20925" y="7282"/>
                  </a:lnTo>
                  <a:lnTo>
                    <a:pt x="20955" y="7338"/>
                  </a:lnTo>
                  <a:lnTo>
                    <a:pt x="20998" y="7396"/>
                  </a:lnTo>
                  <a:lnTo>
                    <a:pt x="21042" y="7423"/>
                  </a:lnTo>
                  <a:lnTo>
                    <a:pt x="21100" y="7466"/>
                  </a:lnTo>
                  <a:lnTo>
                    <a:pt x="21160" y="7481"/>
                  </a:lnTo>
                  <a:lnTo>
                    <a:pt x="21233" y="7495"/>
                  </a:lnTo>
                  <a:lnTo>
                    <a:pt x="21233" y="10350"/>
                  </a:lnTo>
                  <a:lnTo>
                    <a:pt x="21174" y="10350"/>
                  </a:lnTo>
                  <a:lnTo>
                    <a:pt x="21130" y="10379"/>
                  </a:lnTo>
                  <a:lnTo>
                    <a:pt x="21086" y="10393"/>
                  </a:lnTo>
                  <a:lnTo>
                    <a:pt x="21042" y="10435"/>
                  </a:lnTo>
                  <a:lnTo>
                    <a:pt x="21013" y="10479"/>
                  </a:lnTo>
                  <a:lnTo>
                    <a:pt x="20983" y="10522"/>
                  </a:lnTo>
                  <a:lnTo>
                    <a:pt x="20969" y="10565"/>
                  </a:lnTo>
                  <a:lnTo>
                    <a:pt x="20969" y="10664"/>
                  </a:lnTo>
                  <a:lnTo>
                    <a:pt x="20983" y="10722"/>
                  </a:lnTo>
                  <a:lnTo>
                    <a:pt x="18384" y="12192"/>
                  </a:lnTo>
                  <a:lnTo>
                    <a:pt x="18341" y="12150"/>
                  </a:lnTo>
                  <a:lnTo>
                    <a:pt x="18253" y="12092"/>
                  </a:lnTo>
                  <a:lnTo>
                    <a:pt x="18135" y="12092"/>
                  </a:lnTo>
                  <a:lnTo>
                    <a:pt x="18090" y="12121"/>
                  </a:lnTo>
                  <a:lnTo>
                    <a:pt x="18046" y="12150"/>
                  </a:lnTo>
                  <a:lnTo>
                    <a:pt x="18002" y="12177"/>
                  </a:lnTo>
                  <a:lnTo>
                    <a:pt x="15360" y="10693"/>
                  </a:lnTo>
                  <a:lnTo>
                    <a:pt x="15374" y="10621"/>
                  </a:lnTo>
                  <a:lnTo>
                    <a:pt x="15360" y="10536"/>
                  </a:lnTo>
                  <a:lnTo>
                    <a:pt x="15316" y="10464"/>
                  </a:lnTo>
                  <a:lnTo>
                    <a:pt x="15243" y="10408"/>
                  </a:lnTo>
                  <a:lnTo>
                    <a:pt x="15169" y="10379"/>
                  </a:lnTo>
                  <a:lnTo>
                    <a:pt x="15169" y="7438"/>
                  </a:lnTo>
                  <a:lnTo>
                    <a:pt x="15213" y="7423"/>
                  </a:lnTo>
                  <a:lnTo>
                    <a:pt x="15271" y="7410"/>
                  </a:lnTo>
                  <a:lnTo>
                    <a:pt x="15316" y="7381"/>
                  </a:lnTo>
                  <a:lnTo>
                    <a:pt x="15344" y="7338"/>
                  </a:lnTo>
                  <a:lnTo>
                    <a:pt x="15374" y="7309"/>
                  </a:lnTo>
                  <a:lnTo>
                    <a:pt x="15404" y="7253"/>
                  </a:lnTo>
                  <a:lnTo>
                    <a:pt x="15418" y="7210"/>
                  </a:lnTo>
                  <a:lnTo>
                    <a:pt x="15418" y="7110"/>
                  </a:lnTo>
                  <a:lnTo>
                    <a:pt x="15404" y="7052"/>
                  </a:lnTo>
                  <a:lnTo>
                    <a:pt x="17900" y="5654"/>
                  </a:lnTo>
                  <a:lnTo>
                    <a:pt x="17958" y="5710"/>
                  </a:lnTo>
                  <a:lnTo>
                    <a:pt x="18106" y="5796"/>
                  </a:lnTo>
                  <a:lnTo>
                    <a:pt x="18281" y="5796"/>
                  </a:lnTo>
                  <a:lnTo>
                    <a:pt x="18428" y="5710"/>
                  </a:lnTo>
                  <a:lnTo>
                    <a:pt x="18488" y="5639"/>
                  </a:lnTo>
                  <a:close/>
                  <a:moveTo>
                    <a:pt x="15066" y="0"/>
                  </a:moveTo>
                  <a:lnTo>
                    <a:pt x="15008" y="14"/>
                  </a:lnTo>
                  <a:lnTo>
                    <a:pt x="14948" y="43"/>
                  </a:lnTo>
                  <a:lnTo>
                    <a:pt x="14904" y="85"/>
                  </a:lnTo>
                  <a:lnTo>
                    <a:pt x="14860" y="143"/>
                  </a:lnTo>
                  <a:lnTo>
                    <a:pt x="14831" y="186"/>
                  </a:lnTo>
                  <a:lnTo>
                    <a:pt x="14817" y="242"/>
                  </a:lnTo>
                  <a:lnTo>
                    <a:pt x="14801" y="314"/>
                  </a:lnTo>
                  <a:lnTo>
                    <a:pt x="14817" y="371"/>
                  </a:lnTo>
                  <a:lnTo>
                    <a:pt x="14831" y="443"/>
                  </a:lnTo>
                  <a:lnTo>
                    <a:pt x="12306" y="1856"/>
                  </a:lnTo>
                  <a:lnTo>
                    <a:pt x="12261" y="1798"/>
                  </a:lnTo>
                  <a:lnTo>
                    <a:pt x="12203" y="1756"/>
                  </a:lnTo>
                  <a:lnTo>
                    <a:pt x="12143" y="1742"/>
                  </a:lnTo>
                  <a:lnTo>
                    <a:pt x="12071" y="1727"/>
                  </a:lnTo>
                  <a:lnTo>
                    <a:pt x="12011" y="1742"/>
                  </a:lnTo>
                  <a:lnTo>
                    <a:pt x="11968" y="1756"/>
                  </a:lnTo>
                  <a:lnTo>
                    <a:pt x="11908" y="1771"/>
                  </a:lnTo>
                  <a:lnTo>
                    <a:pt x="11880" y="1813"/>
                  </a:lnTo>
                  <a:lnTo>
                    <a:pt x="11836" y="1856"/>
                  </a:lnTo>
                  <a:lnTo>
                    <a:pt x="11806" y="1899"/>
                  </a:lnTo>
                  <a:lnTo>
                    <a:pt x="11791" y="1955"/>
                  </a:lnTo>
                  <a:lnTo>
                    <a:pt x="11791" y="2056"/>
                  </a:lnTo>
                  <a:lnTo>
                    <a:pt x="11806" y="2113"/>
                  </a:lnTo>
                  <a:lnTo>
                    <a:pt x="11836" y="2156"/>
                  </a:lnTo>
                  <a:lnTo>
                    <a:pt x="11864" y="2199"/>
                  </a:lnTo>
                  <a:lnTo>
                    <a:pt x="11908" y="2228"/>
                  </a:lnTo>
                  <a:lnTo>
                    <a:pt x="11953" y="2255"/>
                  </a:lnTo>
                  <a:lnTo>
                    <a:pt x="11997" y="2270"/>
                  </a:lnTo>
                  <a:lnTo>
                    <a:pt x="12041" y="2284"/>
                  </a:lnTo>
                  <a:lnTo>
                    <a:pt x="12041" y="5225"/>
                  </a:lnTo>
                  <a:lnTo>
                    <a:pt x="11968" y="5253"/>
                  </a:lnTo>
                  <a:lnTo>
                    <a:pt x="11894" y="5311"/>
                  </a:lnTo>
                  <a:lnTo>
                    <a:pt x="11850" y="5383"/>
                  </a:lnTo>
                  <a:lnTo>
                    <a:pt x="11836" y="5468"/>
                  </a:lnTo>
                  <a:lnTo>
                    <a:pt x="11850" y="5553"/>
                  </a:lnTo>
                  <a:lnTo>
                    <a:pt x="9252" y="7009"/>
                  </a:lnTo>
                  <a:lnTo>
                    <a:pt x="9206" y="6953"/>
                  </a:lnTo>
                  <a:lnTo>
                    <a:pt x="9148" y="6910"/>
                  </a:lnTo>
                  <a:lnTo>
                    <a:pt x="9089" y="6895"/>
                  </a:lnTo>
                  <a:lnTo>
                    <a:pt x="9015" y="6881"/>
                  </a:lnTo>
                  <a:lnTo>
                    <a:pt x="8943" y="6895"/>
                  </a:lnTo>
                  <a:lnTo>
                    <a:pt x="8884" y="6910"/>
                  </a:lnTo>
                  <a:lnTo>
                    <a:pt x="8826" y="6953"/>
                  </a:lnTo>
                  <a:lnTo>
                    <a:pt x="8780" y="7009"/>
                  </a:lnTo>
                  <a:lnTo>
                    <a:pt x="6168" y="5540"/>
                  </a:lnTo>
                  <a:lnTo>
                    <a:pt x="6182" y="5468"/>
                  </a:lnTo>
                  <a:lnTo>
                    <a:pt x="6168" y="5383"/>
                  </a:lnTo>
                  <a:lnTo>
                    <a:pt x="6124" y="5325"/>
                  </a:lnTo>
                  <a:lnTo>
                    <a:pt x="6064" y="5282"/>
                  </a:lnTo>
                  <a:lnTo>
                    <a:pt x="5991" y="5253"/>
                  </a:lnTo>
                  <a:lnTo>
                    <a:pt x="5991" y="2298"/>
                  </a:lnTo>
                  <a:lnTo>
                    <a:pt x="6035" y="2298"/>
                  </a:lnTo>
                  <a:lnTo>
                    <a:pt x="6094" y="2270"/>
                  </a:lnTo>
                  <a:lnTo>
                    <a:pt x="6182" y="2213"/>
                  </a:lnTo>
                  <a:lnTo>
                    <a:pt x="6212" y="2170"/>
                  </a:lnTo>
                  <a:lnTo>
                    <a:pt x="6241" y="2113"/>
                  </a:lnTo>
                  <a:lnTo>
                    <a:pt x="6256" y="2056"/>
                  </a:lnTo>
                  <a:lnTo>
                    <a:pt x="6270" y="2013"/>
                  </a:lnTo>
                  <a:lnTo>
                    <a:pt x="6256" y="1942"/>
                  </a:lnTo>
                  <a:lnTo>
                    <a:pt x="6241" y="1885"/>
                  </a:lnTo>
                  <a:lnTo>
                    <a:pt x="6212" y="1841"/>
                  </a:lnTo>
                  <a:lnTo>
                    <a:pt x="6124" y="1756"/>
                  </a:lnTo>
                  <a:lnTo>
                    <a:pt x="6079" y="1727"/>
                  </a:lnTo>
                  <a:lnTo>
                    <a:pt x="6021" y="1713"/>
                  </a:lnTo>
                  <a:lnTo>
                    <a:pt x="5873" y="1713"/>
                  </a:lnTo>
                  <a:lnTo>
                    <a:pt x="5815" y="1742"/>
                  </a:lnTo>
                  <a:lnTo>
                    <a:pt x="5742" y="1785"/>
                  </a:lnTo>
                  <a:lnTo>
                    <a:pt x="5698" y="1841"/>
                  </a:lnTo>
                  <a:lnTo>
                    <a:pt x="3128" y="400"/>
                  </a:lnTo>
                  <a:lnTo>
                    <a:pt x="3142" y="314"/>
                  </a:lnTo>
                  <a:lnTo>
                    <a:pt x="3142" y="271"/>
                  </a:lnTo>
                  <a:lnTo>
                    <a:pt x="3128" y="215"/>
                  </a:lnTo>
                  <a:lnTo>
                    <a:pt x="3098" y="172"/>
                  </a:lnTo>
                  <a:lnTo>
                    <a:pt x="3068" y="143"/>
                  </a:lnTo>
                  <a:lnTo>
                    <a:pt x="3040" y="114"/>
                  </a:lnTo>
                  <a:lnTo>
                    <a:pt x="2996" y="85"/>
                  </a:lnTo>
                  <a:lnTo>
                    <a:pt x="2951" y="72"/>
                  </a:lnTo>
                  <a:lnTo>
                    <a:pt x="2849" y="72"/>
                  </a:lnTo>
                  <a:lnTo>
                    <a:pt x="2805" y="85"/>
                  </a:lnTo>
                  <a:lnTo>
                    <a:pt x="2761" y="114"/>
                  </a:lnTo>
                  <a:lnTo>
                    <a:pt x="2716" y="143"/>
                  </a:lnTo>
                  <a:lnTo>
                    <a:pt x="2688" y="172"/>
                  </a:lnTo>
                  <a:lnTo>
                    <a:pt x="2658" y="215"/>
                  </a:lnTo>
                  <a:lnTo>
                    <a:pt x="2644" y="271"/>
                  </a:lnTo>
                  <a:lnTo>
                    <a:pt x="2644" y="314"/>
                  </a:lnTo>
                  <a:lnTo>
                    <a:pt x="2658" y="400"/>
                  </a:lnTo>
                  <a:lnTo>
                    <a:pt x="44" y="1870"/>
                  </a:lnTo>
                  <a:lnTo>
                    <a:pt x="0" y="1813"/>
                  </a:lnTo>
                  <a:lnTo>
                    <a:pt x="0" y="2199"/>
                  </a:lnTo>
                  <a:lnTo>
                    <a:pt x="44" y="2156"/>
                  </a:lnTo>
                  <a:lnTo>
                    <a:pt x="74" y="2113"/>
                  </a:lnTo>
                  <a:lnTo>
                    <a:pt x="88" y="2056"/>
                  </a:lnTo>
                  <a:lnTo>
                    <a:pt x="88" y="1955"/>
                  </a:lnTo>
                  <a:lnTo>
                    <a:pt x="74" y="1913"/>
                  </a:lnTo>
                  <a:lnTo>
                    <a:pt x="2688" y="443"/>
                  </a:lnTo>
                  <a:lnTo>
                    <a:pt x="2731" y="499"/>
                  </a:lnTo>
                  <a:lnTo>
                    <a:pt x="2775" y="528"/>
                  </a:lnTo>
                  <a:lnTo>
                    <a:pt x="2833" y="542"/>
                  </a:lnTo>
                  <a:lnTo>
                    <a:pt x="2893" y="557"/>
                  </a:lnTo>
                  <a:lnTo>
                    <a:pt x="2966" y="542"/>
                  </a:lnTo>
                  <a:lnTo>
                    <a:pt x="3010" y="528"/>
                  </a:lnTo>
                  <a:lnTo>
                    <a:pt x="3068" y="486"/>
                  </a:lnTo>
                  <a:lnTo>
                    <a:pt x="3098" y="443"/>
                  </a:lnTo>
                  <a:lnTo>
                    <a:pt x="5668" y="1885"/>
                  </a:lnTo>
                  <a:lnTo>
                    <a:pt x="5654" y="1942"/>
                  </a:lnTo>
                  <a:lnTo>
                    <a:pt x="5654" y="2070"/>
                  </a:lnTo>
                  <a:lnTo>
                    <a:pt x="5668" y="2113"/>
                  </a:lnTo>
                  <a:lnTo>
                    <a:pt x="5698" y="2170"/>
                  </a:lnTo>
                  <a:lnTo>
                    <a:pt x="5726" y="2213"/>
                  </a:lnTo>
                  <a:lnTo>
                    <a:pt x="5771" y="2241"/>
                  </a:lnTo>
                  <a:lnTo>
                    <a:pt x="5815" y="2270"/>
                  </a:lnTo>
                  <a:lnTo>
                    <a:pt x="5873" y="2298"/>
                  </a:lnTo>
                  <a:lnTo>
                    <a:pt x="5933" y="2298"/>
                  </a:lnTo>
                  <a:lnTo>
                    <a:pt x="5933" y="5253"/>
                  </a:lnTo>
                  <a:lnTo>
                    <a:pt x="5844" y="5269"/>
                  </a:lnTo>
                  <a:lnTo>
                    <a:pt x="5786" y="5325"/>
                  </a:lnTo>
                  <a:lnTo>
                    <a:pt x="5742" y="5383"/>
                  </a:lnTo>
                  <a:lnTo>
                    <a:pt x="5726" y="5468"/>
                  </a:lnTo>
                  <a:lnTo>
                    <a:pt x="5742" y="5540"/>
                  </a:lnTo>
                  <a:lnTo>
                    <a:pt x="3186" y="6967"/>
                  </a:lnTo>
                  <a:lnTo>
                    <a:pt x="3128" y="6910"/>
                  </a:lnTo>
                  <a:lnTo>
                    <a:pt x="3068" y="6867"/>
                  </a:lnTo>
                  <a:lnTo>
                    <a:pt x="2981" y="6839"/>
                  </a:lnTo>
                  <a:lnTo>
                    <a:pt x="2893" y="6823"/>
                  </a:lnTo>
                  <a:lnTo>
                    <a:pt x="2805" y="6839"/>
                  </a:lnTo>
                  <a:lnTo>
                    <a:pt x="2731" y="6867"/>
                  </a:lnTo>
                  <a:lnTo>
                    <a:pt x="2658" y="6910"/>
                  </a:lnTo>
                  <a:lnTo>
                    <a:pt x="2614" y="6967"/>
                  </a:lnTo>
                  <a:lnTo>
                    <a:pt x="103" y="5567"/>
                  </a:lnTo>
                  <a:lnTo>
                    <a:pt x="117" y="5525"/>
                  </a:lnTo>
                  <a:lnTo>
                    <a:pt x="117" y="5397"/>
                  </a:lnTo>
                  <a:lnTo>
                    <a:pt x="88" y="5339"/>
                  </a:lnTo>
                  <a:lnTo>
                    <a:pt x="44" y="5282"/>
                  </a:lnTo>
                  <a:lnTo>
                    <a:pt x="0" y="5240"/>
                  </a:lnTo>
                  <a:lnTo>
                    <a:pt x="0" y="5696"/>
                  </a:lnTo>
                  <a:lnTo>
                    <a:pt x="74" y="5625"/>
                  </a:lnTo>
                  <a:lnTo>
                    <a:pt x="2584" y="7024"/>
                  </a:lnTo>
                  <a:lnTo>
                    <a:pt x="2555" y="7081"/>
                  </a:lnTo>
                  <a:lnTo>
                    <a:pt x="2555" y="7224"/>
                  </a:lnTo>
                  <a:lnTo>
                    <a:pt x="2570" y="7282"/>
                  </a:lnTo>
                  <a:lnTo>
                    <a:pt x="2599" y="7338"/>
                  </a:lnTo>
                  <a:lnTo>
                    <a:pt x="2644" y="7381"/>
                  </a:lnTo>
                  <a:lnTo>
                    <a:pt x="2688" y="7423"/>
                  </a:lnTo>
                  <a:lnTo>
                    <a:pt x="2746" y="7452"/>
                  </a:lnTo>
                  <a:lnTo>
                    <a:pt x="2805" y="7481"/>
                  </a:lnTo>
                  <a:lnTo>
                    <a:pt x="2863" y="7495"/>
                  </a:lnTo>
                  <a:lnTo>
                    <a:pt x="2863" y="10408"/>
                  </a:lnTo>
                  <a:lnTo>
                    <a:pt x="2790" y="10435"/>
                  </a:lnTo>
                  <a:lnTo>
                    <a:pt x="2731" y="10479"/>
                  </a:lnTo>
                  <a:lnTo>
                    <a:pt x="2702" y="10550"/>
                  </a:lnTo>
                  <a:lnTo>
                    <a:pt x="2688" y="10621"/>
                  </a:lnTo>
                  <a:lnTo>
                    <a:pt x="2702" y="10679"/>
                  </a:lnTo>
                  <a:lnTo>
                    <a:pt x="117" y="12135"/>
                  </a:lnTo>
                  <a:lnTo>
                    <a:pt x="59" y="12078"/>
                  </a:lnTo>
                  <a:lnTo>
                    <a:pt x="0" y="12036"/>
                  </a:lnTo>
                  <a:lnTo>
                    <a:pt x="0" y="12592"/>
                  </a:lnTo>
                  <a:lnTo>
                    <a:pt x="74" y="12535"/>
                  </a:lnTo>
                  <a:lnTo>
                    <a:pt x="117" y="12477"/>
                  </a:lnTo>
                  <a:lnTo>
                    <a:pt x="161" y="12392"/>
                  </a:lnTo>
                  <a:lnTo>
                    <a:pt x="177" y="12307"/>
                  </a:lnTo>
                  <a:lnTo>
                    <a:pt x="161" y="12249"/>
                  </a:lnTo>
                  <a:lnTo>
                    <a:pt x="147" y="12177"/>
                  </a:lnTo>
                  <a:lnTo>
                    <a:pt x="2716" y="10735"/>
                  </a:lnTo>
                  <a:lnTo>
                    <a:pt x="2761" y="10778"/>
                  </a:lnTo>
                  <a:lnTo>
                    <a:pt x="2790" y="10807"/>
                  </a:lnTo>
                  <a:lnTo>
                    <a:pt x="2849" y="10822"/>
                  </a:lnTo>
                  <a:lnTo>
                    <a:pt x="2951" y="10822"/>
                  </a:lnTo>
                  <a:lnTo>
                    <a:pt x="2996" y="10807"/>
                  </a:lnTo>
                  <a:lnTo>
                    <a:pt x="3040" y="10778"/>
                  </a:lnTo>
                  <a:lnTo>
                    <a:pt x="3068" y="10735"/>
                  </a:lnTo>
                  <a:lnTo>
                    <a:pt x="5712" y="12220"/>
                  </a:lnTo>
                  <a:lnTo>
                    <a:pt x="5698" y="12264"/>
                  </a:lnTo>
                  <a:lnTo>
                    <a:pt x="5682" y="12307"/>
                  </a:lnTo>
                  <a:lnTo>
                    <a:pt x="5698" y="12363"/>
                  </a:lnTo>
                  <a:lnTo>
                    <a:pt x="5712" y="12406"/>
                  </a:lnTo>
                  <a:lnTo>
                    <a:pt x="5756" y="12477"/>
                  </a:lnTo>
                  <a:lnTo>
                    <a:pt x="5830" y="12535"/>
                  </a:lnTo>
                  <a:lnTo>
                    <a:pt x="5873" y="12563"/>
                  </a:lnTo>
                  <a:lnTo>
                    <a:pt x="5933" y="12563"/>
                  </a:lnTo>
                  <a:lnTo>
                    <a:pt x="5933" y="15476"/>
                  </a:lnTo>
                  <a:lnTo>
                    <a:pt x="5873" y="15476"/>
                  </a:lnTo>
                  <a:lnTo>
                    <a:pt x="5815" y="15504"/>
                  </a:lnTo>
                  <a:lnTo>
                    <a:pt x="5771" y="15532"/>
                  </a:lnTo>
                  <a:lnTo>
                    <a:pt x="5726" y="15561"/>
                  </a:lnTo>
                  <a:lnTo>
                    <a:pt x="5698" y="15604"/>
                  </a:lnTo>
                  <a:lnTo>
                    <a:pt x="5668" y="15661"/>
                  </a:lnTo>
                  <a:lnTo>
                    <a:pt x="5654" y="15718"/>
                  </a:lnTo>
                  <a:lnTo>
                    <a:pt x="5638" y="15775"/>
                  </a:lnTo>
                  <a:lnTo>
                    <a:pt x="5654" y="15832"/>
                  </a:lnTo>
                  <a:lnTo>
                    <a:pt x="5668" y="15890"/>
                  </a:lnTo>
                  <a:lnTo>
                    <a:pt x="3157" y="17289"/>
                  </a:lnTo>
                  <a:lnTo>
                    <a:pt x="3114" y="17231"/>
                  </a:lnTo>
                  <a:lnTo>
                    <a:pt x="3054" y="17189"/>
                  </a:lnTo>
                  <a:lnTo>
                    <a:pt x="2981" y="17160"/>
                  </a:lnTo>
                  <a:lnTo>
                    <a:pt x="2819" y="17160"/>
                  </a:lnTo>
                  <a:lnTo>
                    <a:pt x="2746" y="17189"/>
                  </a:lnTo>
                  <a:lnTo>
                    <a:pt x="2688" y="17231"/>
                  </a:lnTo>
                  <a:lnTo>
                    <a:pt x="2628" y="17289"/>
                  </a:lnTo>
                  <a:lnTo>
                    <a:pt x="88" y="15861"/>
                  </a:lnTo>
                  <a:lnTo>
                    <a:pt x="103" y="15818"/>
                  </a:lnTo>
                  <a:lnTo>
                    <a:pt x="117" y="15775"/>
                  </a:lnTo>
                  <a:lnTo>
                    <a:pt x="103" y="15704"/>
                  </a:lnTo>
                  <a:lnTo>
                    <a:pt x="74" y="15646"/>
                  </a:lnTo>
                  <a:lnTo>
                    <a:pt x="44" y="15604"/>
                  </a:lnTo>
                  <a:lnTo>
                    <a:pt x="0" y="15561"/>
                  </a:lnTo>
                  <a:lnTo>
                    <a:pt x="0" y="15989"/>
                  </a:lnTo>
                  <a:lnTo>
                    <a:pt x="59" y="15919"/>
                  </a:lnTo>
                  <a:lnTo>
                    <a:pt x="2599" y="17346"/>
                  </a:lnTo>
                  <a:lnTo>
                    <a:pt x="2584" y="17403"/>
                  </a:lnTo>
                  <a:lnTo>
                    <a:pt x="2584" y="17517"/>
                  </a:lnTo>
                  <a:lnTo>
                    <a:pt x="2599" y="17574"/>
                  </a:lnTo>
                  <a:lnTo>
                    <a:pt x="2628" y="17617"/>
                  </a:lnTo>
                  <a:lnTo>
                    <a:pt x="2658" y="17674"/>
                  </a:lnTo>
                  <a:lnTo>
                    <a:pt x="2702" y="17703"/>
                  </a:lnTo>
                  <a:lnTo>
                    <a:pt x="2761" y="17731"/>
                  </a:lnTo>
                  <a:lnTo>
                    <a:pt x="2805" y="17760"/>
                  </a:lnTo>
                  <a:lnTo>
                    <a:pt x="2863" y="17760"/>
                  </a:lnTo>
                  <a:lnTo>
                    <a:pt x="2863" y="20644"/>
                  </a:lnTo>
                  <a:lnTo>
                    <a:pt x="2819" y="20657"/>
                  </a:lnTo>
                  <a:lnTo>
                    <a:pt x="2761" y="20673"/>
                  </a:lnTo>
                  <a:lnTo>
                    <a:pt x="2716" y="20700"/>
                  </a:lnTo>
                  <a:lnTo>
                    <a:pt x="2688" y="20729"/>
                  </a:lnTo>
                  <a:lnTo>
                    <a:pt x="2628" y="20814"/>
                  </a:lnTo>
                  <a:lnTo>
                    <a:pt x="2614" y="20872"/>
                  </a:lnTo>
                  <a:lnTo>
                    <a:pt x="2614" y="20971"/>
                  </a:lnTo>
                  <a:lnTo>
                    <a:pt x="2628" y="21029"/>
                  </a:lnTo>
                  <a:lnTo>
                    <a:pt x="1615" y="21600"/>
                  </a:lnTo>
                  <a:lnTo>
                    <a:pt x="1732" y="21600"/>
                  </a:lnTo>
                  <a:lnTo>
                    <a:pt x="2658" y="21072"/>
                  </a:lnTo>
                  <a:lnTo>
                    <a:pt x="2702" y="21129"/>
                  </a:lnTo>
                  <a:lnTo>
                    <a:pt x="2761" y="21172"/>
                  </a:lnTo>
                  <a:lnTo>
                    <a:pt x="2819" y="21186"/>
                  </a:lnTo>
                  <a:lnTo>
                    <a:pt x="2893" y="21200"/>
                  </a:lnTo>
                  <a:lnTo>
                    <a:pt x="3040" y="21172"/>
                  </a:lnTo>
                  <a:lnTo>
                    <a:pt x="3084" y="21129"/>
                  </a:lnTo>
                  <a:lnTo>
                    <a:pt x="3142" y="21072"/>
                  </a:lnTo>
                  <a:lnTo>
                    <a:pt x="4068" y="21600"/>
                  </a:lnTo>
                  <a:lnTo>
                    <a:pt x="4185" y="21600"/>
                  </a:lnTo>
                  <a:lnTo>
                    <a:pt x="3157" y="21029"/>
                  </a:lnTo>
                  <a:lnTo>
                    <a:pt x="3172" y="20971"/>
                  </a:lnTo>
                  <a:lnTo>
                    <a:pt x="3186" y="20915"/>
                  </a:lnTo>
                  <a:lnTo>
                    <a:pt x="3172" y="20872"/>
                  </a:lnTo>
                  <a:lnTo>
                    <a:pt x="3157" y="20814"/>
                  </a:lnTo>
                  <a:lnTo>
                    <a:pt x="3142" y="20772"/>
                  </a:lnTo>
                  <a:lnTo>
                    <a:pt x="3114" y="20729"/>
                  </a:lnTo>
                  <a:lnTo>
                    <a:pt x="3068" y="20700"/>
                  </a:lnTo>
                  <a:lnTo>
                    <a:pt x="3024" y="20673"/>
                  </a:lnTo>
                  <a:lnTo>
                    <a:pt x="2981" y="20657"/>
                  </a:lnTo>
                  <a:lnTo>
                    <a:pt x="2923" y="20644"/>
                  </a:lnTo>
                  <a:lnTo>
                    <a:pt x="2923" y="17760"/>
                  </a:lnTo>
                  <a:lnTo>
                    <a:pt x="2981" y="17760"/>
                  </a:lnTo>
                  <a:lnTo>
                    <a:pt x="3040" y="17731"/>
                  </a:lnTo>
                  <a:lnTo>
                    <a:pt x="3084" y="17703"/>
                  </a:lnTo>
                  <a:lnTo>
                    <a:pt x="3128" y="17659"/>
                  </a:lnTo>
                  <a:lnTo>
                    <a:pt x="3157" y="17617"/>
                  </a:lnTo>
                  <a:lnTo>
                    <a:pt x="3186" y="17574"/>
                  </a:lnTo>
                  <a:lnTo>
                    <a:pt x="3201" y="17517"/>
                  </a:lnTo>
                  <a:lnTo>
                    <a:pt x="3216" y="17460"/>
                  </a:lnTo>
                  <a:lnTo>
                    <a:pt x="3201" y="17403"/>
                  </a:lnTo>
                  <a:lnTo>
                    <a:pt x="3186" y="17346"/>
                  </a:lnTo>
                  <a:lnTo>
                    <a:pt x="5698" y="15932"/>
                  </a:lnTo>
                  <a:lnTo>
                    <a:pt x="5742" y="15989"/>
                  </a:lnTo>
                  <a:lnTo>
                    <a:pt x="5800" y="16033"/>
                  </a:lnTo>
                  <a:lnTo>
                    <a:pt x="5873" y="16060"/>
                  </a:lnTo>
                  <a:lnTo>
                    <a:pt x="5961" y="16075"/>
                  </a:lnTo>
                  <a:lnTo>
                    <a:pt x="6035" y="16060"/>
                  </a:lnTo>
                  <a:lnTo>
                    <a:pt x="6108" y="16033"/>
                  </a:lnTo>
                  <a:lnTo>
                    <a:pt x="6168" y="15989"/>
                  </a:lnTo>
                  <a:lnTo>
                    <a:pt x="6212" y="15932"/>
                  </a:lnTo>
                  <a:lnTo>
                    <a:pt x="8752" y="17361"/>
                  </a:lnTo>
                  <a:lnTo>
                    <a:pt x="8737" y="17403"/>
                  </a:lnTo>
                  <a:lnTo>
                    <a:pt x="8737" y="17517"/>
                  </a:lnTo>
                  <a:lnTo>
                    <a:pt x="8752" y="17560"/>
                  </a:lnTo>
                  <a:lnTo>
                    <a:pt x="8766" y="17603"/>
                  </a:lnTo>
                  <a:lnTo>
                    <a:pt x="8840" y="17674"/>
                  </a:lnTo>
                  <a:lnTo>
                    <a:pt x="8884" y="17703"/>
                  </a:lnTo>
                  <a:lnTo>
                    <a:pt x="8928" y="17731"/>
                  </a:lnTo>
                  <a:lnTo>
                    <a:pt x="8987" y="17731"/>
                  </a:lnTo>
                  <a:lnTo>
                    <a:pt x="8987" y="20644"/>
                  </a:lnTo>
                  <a:lnTo>
                    <a:pt x="8928" y="20657"/>
                  </a:lnTo>
                  <a:lnTo>
                    <a:pt x="8884" y="20673"/>
                  </a:lnTo>
                  <a:lnTo>
                    <a:pt x="8840" y="20700"/>
                  </a:lnTo>
                  <a:lnTo>
                    <a:pt x="8766" y="20772"/>
                  </a:lnTo>
                  <a:lnTo>
                    <a:pt x="8752" y="20814"/>
                  </a:lnTo>
                  <a:lnTo>
                    <a:pt x="8737" y="20872"/>
                  </a:lnTo>
                  <a:lnTo>
                    <a:pt x="8737" y="20971"/>
                  </a:lnTo>
                  <a:lnTo>
                    <a:pt x="8752" y="21029"/>
                  </a:lnTo>
                  <a:lnTo>
                    <a:pt x="7723" y="21600"/>
                  </a:lnTo>
                  <a:lnTo>
                    <a:pt x="7841" y="21600"/>
                  </a:lnTo>
                  <a:lnTo>
                    <a:pt x="8780" y="21072"/>
                  </a:lnTo>
                  <a:lnTo>
                    <a:pt x="8826" y="21129"/>
                  </a:lnTo>
                  <a:lnTo>
                    <a:pt x="8884" y="21172"/>
                  </a:lnTo>
                  <a:lnTo>
                    <a:pt x="8943" y="21186"/>
                  </a:lnTo>
                  <a:lnTo>
                    <a:pt x="9015" y="21200"/>
                  </a:lnTo>
                  <a:lnTo>
                    <a:pt x="9075" y="21186"/>
                  </a:lnTo>
                  <a:lnTo>
                    <a:pt x="9119" y="21172"/>
                  </a:lnTo>
                  <a:lnTo>
                    <a:pt x="9178" y="21157"/>
                  </a:lnTo>
                  <a:lnTo>
                    <a:pt x="9222" y="21114"/>
                  </a:lnTo>
                  <a:lnTo>
                    <a:pt x="9252" y="21072"/>
                  </a:lnTo>
                  <a:lnTo>
                    <a:pt x="9280" y="21029"/>
                  </a:lnTo>
                  <a:lnTo>
                    <a:pt x="9296" y="20971"/>
                  </a:lnTo>
                  <a:lnTo>
                    <a:pt x="9296" y="20872"/>
                  </a:lnTo>
                  <a:lnTo>
                    <a:pt x="9280" y="20814"/>
                  </a:lnTo>
                  <a:lnTo>
                    <a:pt x="9252" y="20772"/>
                  </a:lnTo>
                  <a:lnTo>
                    <a:pt x="9222" y="20743"/>
                  </a:lnTo>
                  <a:lnTo>
                    <a:pt x="9192" y="20700"/>
                  </a:lnTo>
                  <a:lnTo>
                    <a:pt x="9148" y="20673"/>
                  </a:lnTo>
                  <a:lnTo>
                    <a:pt x="9104" y="20657"/>
                  </a:lnTo>
                  <a:lnTo>
                    <a:pt x="9045" y="20644"/>
                  </a:lnTo>
                  <a:lnTo>
                    <a:pt x="9045" y="17731"/>
                  </a:lnTo>
                  <a:lnTo>
                    <a:pt x="9104" y="17717"/>
                  </a:lnTo>
                  <a:lnTo>
                    <a:pt x="9148" y="17703"/>
                  </a:lnTo>
                  <a:lnTo>
                    <a:pt x="9192" y="17674"/>
                  </a:lnTo>
                  <a:lnTo>
                    <a:pt x="9222" y="17645"/>
                  </a:lnTo>
                  <a:lnTo>
                    <a:pt x="9252" y="17603"/>
                  </a:lnTo>
                  <a:lnTo>
                    <a:pt x="9280" y="17560"/>
                  </a:lnTo>
                  <a:lnTo>
                    <a:pt x="9296" y="17517"/>
                  </a:lnTo>
                  <a:lnTo>
                    <a:pt x="9296" y="17403"/>
                  </a:lnTo>
                  <a:lnTo>
                    <a:pt x="9280" y="17361"/>
                  </a:lnTo>
                  <a:lnTo>
                    <a:pt x="9252" y="17303"/>
                  </a:lnTo>
                  <a:lnTo>
                    <a:pt x="9222" y="17260"/>
                  </a:lnTo>
                  <a:lnTo>
                    <a:pt x="9178" y="17231"/>
                  </a:lnTo>
                  <a:lnTo>
                    <a:pt x="9119" y="17202"/>
                  </a:lnTo>
                  <a:lnTo>
                    <a:pt x="9075" y="17189"/>
                  </a:lnTo>
                  <a:lnTo>
                    <a:pt x="8943" y="17189"/>
                  </a:lnTo>
                  <a:lnTo>
                    <a:pt x="8884" y="17218"/>
                  </a:lnTo>
                  <a:lnTo>
                    <a:pt x="8826" y="17260"/>
                  </a:lnTo>
                  <a:lnTo>
                    <a:pt x="8780" y="17303"/>
                  </a:lnTo>
                  <a:lnTo>
                    <a:pt x="6241" y="15890"/>
                  </a:lnTo>
                  <a:lnTo>
                    <a:pt x="6256" y="15832"/>
                  </a:lnTo>
                  <a:lnTo>
                    <a:pt x="6270" y="15775"/>
                  </a:lnTo>
                  <a:lnTo>
                    <a:pt x="6256" y="15718"/>
                  </a:lnTo>
                  <a:lnTo>
                    <a:pt x="6241" y="15661"/>
                  </a:lnTo>
                  <a:lnTo>
                    <a:pt x="6226" y="15604"/>
                  </a:lnTo>
                  <a:lnTo>
                    <a:pt x="6182" y="15561"/>
                  </a:lnTo>
                  <a:lnTo>
                    <a:pt x="6138" y="15532"/>
                  </a:lnTo>
                  <a:lnTo>
                    <a:pt x="6094" y="15504"/>
                  </a:lnTo>
                  <a:lnTo>
                    <a:pt x="6050" y="15476"/>
                  </a:lnTo>
                  <a:lnTo>
                    <a:pt x="5991" y="15476"/>
                  </a:lnTo>
                  <a:lnTo>
                    <a:pt x="5991" y="12563"/>
                  </a:lnTo>
                  <a:lnTo>
                    <a:pt x="6035" y="12563"/>
                  </a:lnTo>
                  <a:lnTo>
                    <a:pt x="6079" y="12535"/>
                  </a:lnTo>
                  <a:lnTo>
                    <a:pt x="6152" y="12477"/>
                  </a:lnTo>
                  <a:lnTo>
                    <a:pt x="6196" y="12406"/>
                  </a:lnTo>
                  <a:lnTo>
                    <a:pt x="6212" y="12363"/>
                  </a:lnTo>
                  <a:lnTo>
                    <a:pt x="6226" y="12307"/>
                  </a:lnTo>
                  <a:lnTo>
                    <a:pt x="6212" y="12264"/>
                  </a:lnTo>
                  <a:lnTo>
                    <a:pt x="6196" y="12220"/>
                  </a:lnTo>
                  <a:lnTo>
                    <a:pt x="8737" y="10793"/>
                  </a:lnTo>
                  <a:lnTo>
                    <a:pt x="8796" y="10850"/>
                  </a:lnTo>
                  <a:lnTo>
                    <a:pt x="8854" y="10892"/>
                  </a:lnTo>
                  <a:lnTo>
                    <a:pt x="8928" y="10921"/>
                  </a:lnTo>
                  <a:lnTo>
                    <a:pt x="9015" y="10936"/>
                  </a:lnTo>
                  <a:lnTo>
                    <a:pt x="9104" y="10921"/>
                  </a:lnTo>
                  <a:lnTo>
                    <a:pt x="9178" y="10892"/>
                  </a:lnTo>
                  <a:lnTo>
                    <a:pt x="9236" y="10850"/>
                  </a:lnTo>
                  <a:lnTo>
                    <a:pt x="9280" y="10793"/>
                  </a:lnTo>
                  <a:lnTo>
                    <a:pt x="11864" y="12235"/>
                  </a:lnTo>
                  <a:lnTo>
                    <a:pt x="11850" y="12307"/>
                  </a:lnTo>
                  <a:lnTo>
                    <a:pt x="11850" y="12349"/>
                  </a:lnTo>
                  <a:lnTo>
                    <a:pt x="11864" y="12392"/>
                  </a:lnTo>
                  <a:lnTo>
                    <a:pt x="11908" y="12464"/>
                  </a:lnTo>
                  <a:lnTo>
                    <a:pt x="11982" y="12520"/>
                  </a:lnTo>
                  <a:lnTo>
                    <a:pt x="12026" y="12535"/>
                  </a:lnTo>
                  <a:lnTo>
                    <a:pt x="12115" y="12535"/>
                  </a:lnTo>
                  <a:lnTo>
                    <a:pt x="12159" y="12520"/>
                  </a:lnTo>
                  <a:lnTo>
                    <a:pt x="12232" y="12464"/>
                  </a:lnTo>
                  <a:lnTo>
                    <a:pt x="12290" y="12392"/>
                  </a:lnTo>
                  <a:lnTo>
                    <a:pt x="12306" y="12349"/>
                  </a:lnTo>
                  <a:lnTo>
                    <a:pt x="12306" y="12307"/>
                  </a:lnTo>
                  <a:lnTo>
                    <a:pt x="12290" y="12235"/>
                  </a:lnTo>
                  <a:lnTo>
                    <a:pt x="14934" y="10750"/>
                  </a:lnTo>
                  <a:lnTo>
                    <a:pt x="14978" y="10793"/>
                  </a:lnTo>
                  <a:lnTo>
                    <a:pt x="15022" y="10822"/>
                  </a:lnTo>
                  <a:lnTo>
                    <a:pt x="15066" y="10850"/>
                  </a:lnTo>
                  <a:lnTo>
                    <a:pt x="15199" y="10850"/>
                  </a:lnTo>
                  <a:lnTo>
                    <a:pt x="15257" y="10822"/>
                  </a:lnTo>
                  <a:lnTo>
                    <a:pt x="15301" y="10793"/>
                  </a:lnTo>
                  <a:lnTo>
                    <a:pt x="15330" y="10750"/>
                  </a:lnTo>
                  <a:lnTo>
                    <a:pt x="17973" y="12235"/>
                  </a:lnTo>
                  <a:lnTo>
                    <a:pt x="17958" y="12307"/>
                  </a:lnTo>
                  <a:lnTo>
                    <a:pt x="17973" y="12349"/>
                  </a:lnTo>
                  <a:lnTo>
                    <a:pt x="17988" y="12392"/>
                  </a:lnTo>
                  <a:lnTo>
                    <a:pt x="18032" y="12464"/>
                  </a:lnTo>
                  <a:lnTo>
                    <a:pt x="18106" y="12520"/>
                  </a:lnTo>
                  <a:lnTo>
                    <a:pt x="18150" y="12520"/>
                  </a:lnTo>
                  <a:lnTo>
                    <a:pt x="18193" y="12535"/>
                  </a:lnTo>
                  <a:lnTo>
                    <a:pt x="18237" y="12520"/>
                  </a:lnTo>
                  <a:lnTo>
                    <a:pt x="18281" y="12520"/>
                  </a:lnTo>
                  <a:lnTo>
                    <a:pt x="18355" y="12464"/>
                  </a:lnTo>
                  <a:lnTo>
                    <a:pt x="18399" y="12392"/>
                  </a:lnTo>
                  <a:lnTo>
                    <a:pt x="18414" y="12349"/>
                  </a:lnTo>
                  <a:lnTo>
                    <a:pt x="18414" y="12307"/>
                  </a:lnTo>
                  <a:lnTo>
                    <a:pt x="18399" y="12235"/>
                  </a:lnTo>
                  <a:lnTo>
                    <a:pt x="21013" y="10764"/>
                  </a:lnTo>
                  <a:lnTo>
                    <a:pt x="21057" y="10822"/>
                  </a:lnTo>
                  <a:lnTo>
                    <a:pt x="21116" y="10865"/>
                  </a:lnTo>
                  <a:lnTo>
                    <a:pt x="21174" y="10878"/>
                  </a:lnTo>
                  <a:lnTo>
                    <a:pt x="21248" y="10892"/>
                  </a:lnTo>
                  <a:lnTo>
                    <a:pt x="21307" y="10892"/>
                  </a:lnTo>
                  <a:lnTo>
                    <a:pt x="21365" y="10865"/>
                  </a:lnTo>
                  <a:lnTo>
                    <a:pt x="21409" y="10850"/>
                  </a:lnTo>
                  <a:lnTo>
                    <a:pt x="21453" y="10807"/>
                  </a:lnTo>
                  <a:lnTo>
                    <a:pt x="21512" y="10722"/>
                  </a:lnTo>
                  <a:lnTo>
                    <a:pt x="21526" y="10679"/>
                  </a:lnTo>
                  <a:lnTo>
                    <a:pt x="21526" y="10565"/>
                  </a:lnTo>
                  <a:lnTo>
                    <a:pt x="21498" y="10479"/>
                  </a:lnTo>
                  <a:lnTo>
                    <a:pt x="21468" y="10435"/>
                  </a:lnTo>
                  <a:lnTo>
                    <a:pt x="21424" y="10408"/>
                  </a:lnTo>
                  <a:lnTo>
                    <a:pt x="21381" y="10379"/>
                  </a:lnTo>
                  <a:lnTo>
                    <a:pt x="21335" y="10350"/>
                  </a:lnTo>
                  <a:lnTo>
                    <a:pt x="21291" y="10350"/>
                  </a:lnTo>
                  <a:lnTo>
                    <a:pt x="21291" y="7495"/>
                  </a:lnTo>
                  <a:lnTo>
                    <a:pt x="21351" y="7481"/>
                  </a:lnTo>
                  <a:lnTo>
                    <a:pt x="21409" y="7452"/>
                  </a:lnTo>
                  <a:lnTo>
                    <a:pt x="21468" y="7423"/>
                  </a:lnTo>
                  <a:lnTo>
                    <a:pt x="21512" y="7381"/>
                  </a:lnTo>
                  <a:lnTo>
                    <a:pt x="21542" y="7338"/>
                  </a:lnTo>
                  <a:lnTo>
                    <a:pt x="21570" y="7282"/>
                  </a:lnTo>
                  <a:lnTo>
                    <a:pt x="21600" y="7224"/>
                  </a:lnTo>
                  <a:lnTo>
                    <a:pt x="21600" y="7096"/>
                  </a:lnTo>
                  <a:lnTo>
                    <a:pt x="21570" y="7024"/>
                  </a:lnTo>
                  <a:lnTo>
                    <a:pt x="21542" y="6967"/>
                  </a:lnTo>
                  <a:lnTo>
                    <a:pt x="21498" y="6924"/>
                  </a:lnTo>
                  <a:lnTo>
                    <a:pt x="21453" y="6881"/>
                  </a:lnTo>
                  <a:lnTo>
                    <a:pt x="21395" y="6839"/>
                  </a:lnTo>
                  <a:lnTo>
                    <a:pt x="21321" y="6823"/>
                  </a:lnTo>
                  <a:lnTo>
                    <a:pt x="21160" y="6823"/>
                  </a:lnTo>
                  <a:lnTo>
                    <a:pt x="21086" y="6852"/>
                  </a:lnTo>
                  <a:lnTo>
                    <a:pt x="21013" y="6910"/>
                  </a:lnTo>
                  <a:lnTo>
                    <a:pt x="20955" y="6967"/>
                  </a:lnTo>
                  <a:lnTo>
                    <a:pt x="18516" y="5596"/>
                  </a:lnTo>
                  <a:lnTo>
                    <a:pt x="18532" y="5540"/>
                  </a:lnTo>
                  <a:lnTo>
                    <a:pt x="18532" y="5397"/>
                  </a:lnTo>
                  <a:lnTo>
                    <a:pt x="18516" y="5339"/>
                  </a:lnTo>
                  <a:lnTo>
                    <a:pt x="18488" y="5282"/>
                  </a:lnTo>
                  <a:lnTo>
                    <a:pt x="18444" y="5240"/>
                  </a:lnTo>
                  <a:lnTo>
                    <a:pt x="18399" y="5197"/>
                  </a:lnTo>
                  <a:lnTo>
                    <a:pt x="18355" y="5168"/>
                  </a:lnTo>
                  <a:lnTo>
                    <a:pt x="18297" y="5139"/>
                  </a:lnTo>
                  <a:lnTo>
                    <a:pt x="18223" y="5139"/>
                  </a:lnTo>
                  <a:lnTo>
                    <a:pt x="18223" y="2255"/>
                  </a:lnTo>
                  <a:lnTo>
                    <a:pt x="18311" y="2228"/>
                  </a:lnTo>
                  <a:lnTo>
                    <a:pt x="18384" y="2170"/>
                  </a:lnTo>
                  <a:lnTo>
                    <a:pt x="18428" y="2098"/>
                  </a:lnTo>
                  <a:lnTo>
                    <a:pt x="18444" y="2056"/>
                  </a:lnTo>
                  <a:lnTo>
                    <a:pt x="18458" y="2013"/>
                  </a:lnTo>
                  <a:lnTo>
                    <a:pt x="18444" y="1955"/>
                  </a:lnTo>
                  <a:lnTo>
                    <a:pt x="18428" y="1913"/>
                  </a:lnTo>
                  <a:lnTo>
                    <a:pt x="18414" y="1870"/>
                  </a:lnTo>
                  <a:lnTo>
                    <a:pt x="18341" y="1798"/>
                  </a:lnTo>
                  <a:lnTo>
                    <a:pt x="18297" y="1771"/>
                  </a:lnTo>
                  <a:lnTo>
                    <a:pt x="18237" y="1756"/>
                  </a:lnTo>
                  <a:lnTo>
                    <a:pt x="18135" y="1756"/>
                  </a:lnTo>
                  <a:lnTo>
                    <a:pt x="18076" y="1785"/>
                  </a:lnTo>
                  <a:lnTo>
                    <a:pt x="18018" y="1813"/>
                  </a:lnTo>
                  <a:lnTo>
                    <a:pt x="17988" y="1856"/>
                  </a:lnTo>
                  <a:lnTo>
                    <a:pt x="15434" y="428"/>
                  </a:lnTo>
                  <a:lnTo>
                    <a:pt x="15448" y="371"/>
                  </a:lnTo>
                  <a:lnTo>
                    <a:pt x="15462" y="314"/>
                  </a:lnTo>
                  <a:lnTo>
                    <a:pt x="15448" y="242"/>
                  </a:lnTo>
                  <a:lnTo>
                    <a:pt x="15434" y="186"/>
                  </a:lnTo>
                  <a:lnTo>
                    <a:pt x="15404" y="143"/>
                  </a:lnTo>
                  <a:lnTo>
                    <a:pt x="15360" y="85"/>
                  </a:lnTo>
                  <a:lnTo>
                    <a:pt x="15316" y="43"/>
                  </a:lnTo>
                  <a:lnTo>
                    <a:pt x="15257" y="14"/>
                  </a:lnTo>
                  <a:lnTo>
                    <a:pt x="1519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6" name="Google Shape;136;p8"/>
            <p:cNvSpPr/>
            <p:nvPr/>
          </p:nvSpPr>
          <p:spPr>
            <a:xfrm>
              <a:off x="1947835" y="4206529"/>
              <a:ext cx="794199" cy="936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868" y="767"/>
                  </a:moveTo>
                  <a:lnTo>
                    <a:pt x="13470" y="3513"/>
                  </a:lnTo>
                  <a:lnTo>
                    <a:pt x="13439" y="3622"/>
                  </a:lnTo>
                  <a:lnTo>
                    <a:pt x="13439" y="3841"/>
                  </a:lnTo>
                  <a:lnTo>
                    <a:pt x="13470" y="3952"/>
                  </a:lnTo>
                  <a:lnTo>
                    <a:pt x="13536" y="4061"/>
                  </a:lnTo>
                  <a:lnTo>
                    <a:pt x="13601" y="4143"/>
                  </a:lnTo>
                  <a:lnTo>
                    <a:pt x="13698" y="4225"/>
                  </a:lnTo>
                  <a:lnTo>
                    <a:pt x="13826" y="4280"/>
                  </a:lnTo>
                  <a:lnTo>
                    <a:pt x="13957" y="4309"/>
                  </a:lnTo>
                  <a:lnTo>
                    <a:pt x="14085" y="4336"/>
                  </a:lnTo>
                  <a:lnTo>
                    <a:pt x="14085" y="9770"/>
                  </a:lnTo>
                  <a:lnTo>
                    <a:pt x="13926" y="9770"/>
                  </a:lnTo>
                  <a:lnTo>
                    <a:pt x="13795" y="9825"/>
                  </a:lnTo>
                  <a:lnTo>
                    <a:pt x="13698" y="9881"/>
                  </a:lnTo>
                  <a:lnTo>
                    <a:pt x="13567" y="9963"/>
                  </a:lnTo>
                  <a:lnTo>
                    <a:pt x="13504" y="10045"/>
                  </a:lnTo>
                  <a:lnTo>
                    <a:pt x="13439" y="10153"/>
                  </a:lnTo>
                  <a:lnTo>
                    <a:pt x="13407" y="10264"/>
                  </a:lnTo>
                  <a:lnTo>
                    <a:pt x="13373" y="10402"/>
                  </a:lnTo>
                  <a:lnTo>
                    <a:pt x="13407" y="10510"/>
                  </a:lnTo>
                  <a:lnTo>
                    <a:pt x="13439" y="10648"/>
                  </a:lnTo>
                  <a:lnTo>
                    <a:pt x="7771" y="13420"/>
                  </a:lnTo>
                  <a:lnTo>
                    <a:pt x="7706" y="13338"/>
                  </a:lnTo>
                  <a:lnTo>
                    <a:pt x="7609" y="13283"/>
                  </a:lnTo>
                  <a:lnTo>
                    <a:pt x="7512" y="13256"/>
                  </a:lnTo>
                  <a:lnTo>
                    <a:pt x="7384" y="13230"/>
                  </a:lnTo>
                  <a:lnTo>
                    <a:pt x="7253" y="13256"/>
                  </a:lnTo>
                  <a:lnTo>
                    <a:pt x="7156" y="13283"/>
                  </a:lnTo>
                  <a:lnTo>
                    <a:pt x="7060" y="13338"/>
                  </a:lnTo>
                  <a:lnTo>
                    <a:pt x="6994" y="13420"/>
                  </a:lnTo>
                  <a:lnTo>
                    <a:pt x="1102" y="10539"/>
                  </a:lnTo>
                  <a:lnTo>
                    <a:pt x="1133" y="10402"/>
                  </a:lnTo>
                  <a:lnTo>
                    <a:pt x="1102" y="10238"/>
                  </a:lnTo>
                  <a:lnTo>
                    <a:pt x="1005" y="10100"/>
                  </a:lnTo>
                  <a:lnTo>
                    <a:pt x="874" y="10018"/>
                  </a:lnTo>
                  <a:lnTo>
                    <a:pt x="712" y="9963"/>
                  </a:lnTo>
                  <a:lnTo>
                    <a:pt x="712" y="4254"/>
                  </a:lnTo>
                  <a:lnTo>
                    <a:pt x="811" y="4254"/>
                  </a:lnTo>
                  <a:lnTo>
                    <a:pt x="939" y="4198"/>
                  </a:lnTo>
                  <a:lnTo>
                    <a:pt x="1036" y="4143"/>
                  </a:lnTo>
                  <a:lnTo>
                    <a:pt x="1102" y="4090"/>
                  </a:lnTo>
                  <a:lnTo>
                    <a:pt x="1167" y="4005"/>
                  </a:lnTo>
                  <a:lnTo>
                    <a:pt x="1230" y="3923"/>
                  </a:lnTo>
                  <a:lnTo>
                    <a:pt x="1264" y="3841"/>
                  </a:lnTo>
                  <a:lnTo>
                    <a:pt x="1264" y="3651"/>
                  </a:lnTo>
                  <a:lnTo>
                    <a:pt x="1230" y="3540"/>
                  </a:lnTo>
                  <a:lnTo>
                    <a:pt x="6897" y="767"/>
                  </a:lnTo>
                  <a:lnTo>
                    <a:pt x="7091" y="931"/>
                  </a:lnTo>
                  <a:lnTo>
                    <a:pt x="7253" y="960"/>
                  </a:lnTo>
                  <a:lnTo>
                    <a:pt x="7384" y="987"/>
                  </a:lnTo>
                  <a:lnTo>
                    <a:pt x="7546" y="960"/>
                  </a:lnTo>
                  <a:lnTo>
                    <a:pt x="7674" y="905"/>
                  </a:lnTo>
                  <a:lnTo>
                    <a:pt x="7771" y="849"/>
                  </a:lnTo>
                  <a:lnTo>
                    <a:pt x="7868" y="767"/>
                  </a:lnTo>
                  <a:close/>
                  <a:moveTo>
                    <a:pt x="7253" y="0"/>
                  </a:moveTo>
                  <a:lnTo>
                    <a:pt x="7156" y="27"/>
                  </a:lnTo>
                  <a:lnTo>
                    <a:pt x="7060" y="82"/>
                  </a:lnTo>
                  <a:lnTo>
                    <a:pt x="6963" y="135"/>
                  </a:lnTo>
                  <a:lnTo>
                    <a:pt x="6897" y="220"/>
                  </a:lnTo>
                  <a:lnTo>
                    <a:pt x="6832" y="302"/>
                  </a:lnTo>
                  <a:lnTo>
                    <a:pt x="6801" y="384"/>
                  </a:lnTo>
                  <a:lnTo>
                    <a:pt x="6801" y="574"/>
                  </a:lnTo>
                  <a:lnTo>
                    <a:pt x="6832" y="659"/>
                  </a:lnTo>
                  <a:lnTo>
                    <a:pt x="1167" y="3458"/>
                  </a:lnTo>
                  <a:lnTo>
                    <a:pt x="1070" y="3347"/>
                  </a:lnTo>
                  <a:lnTo>
                    <a:pt x="939" y="3265"/>
                  </a:lnTo>
                  <a:lnTo>
                    <a:pt x="811" y="3238"/>
                  </a:lnTo>
                  <a:lnTo>
                    <a:pt x="649" y="3212"/>
                  </a:lnTo>
                  <a:lnTo>
                    <a:pt x="518" y="3212"/>
                  </a:lnTo>
                  <a:lnTo>
                    <a:pt x="390" y="3238"/>
                  </a:lnTo>
                  <a:lnTo>
                    <a:pt x="293" y="3294"/>
                  </a:lnTo>
                  <a:lnTo>
                    <a:pt x="194" y="3376"/>
                  </a:lnTo>
                  <a:lnTo>
                    <a:pt x="131" y="3431"/>
                  </a:lnTo>
                  <a:lnTo>
                    <a:pt x="65" y="3540"/>
                  </a:lnTo>
                  <a:lnTo>
                    <a:pt x="34" y="3622"/>
                  </a:lnTo>
                  <a:lnTo>
                    <a:pt x="0" y="3733"/>
                  </a:lnTo>
                  <a:lnTo>
                    <a:pt x="34" y="3841"/>
                  </a:lnTo>
                  <a:lnTo>
                    <a:pt x="65" y="3923"/>
                  </a:lnTo>
                  <a:lnTo>
                    <a:pt x="97" y="4034"/>
                  </a:lnTo>
                  <a:lnTo>
                    <a:pt x="259" y="4172"/>
                  </a:lnTo>
                  <a:lnTo>
                    <a:pt x="356" y="4225"/>
                  </a:lnTo>
                  <a:lnTo>
                    <a:pt x="453" y="4254"/>
                  </a:lnTo>
                  <a:lnTo>
                    <a:pt x="584" y="4254"/>
                  </a:lnTo>
                  <a:lnTo>
                    <a:pt x="584" y="9963"/>
                  </a:lnTo>
                  <a:lnTo>
                    <a:pt x="390" y="10018"/>
                  </a:lnTo>
                  <a:lnTo>
                    <a:pt x="259" y="10100"/>
                  </a:lnTo>
                  <a:lnTo>
                    <a:pt x="162" y="10238"/>
                  </a:lnTo>
                  <a:lnTo>
                    <a:pt x="131" y="10402"/>
                  </a:lnTo>
                  <a:lnTo>
                    <a:pt x="131" y="10484"/>
                  </a:lnTo>
                  <a:lnTo>
                    <a:pt x="162" y="10566"/>
                  </a:lnTo>
                  <a:lnTo>
                    <a:pt x="293" y="10703"/>
                  </a:lnTo>
                  <a:lnTo>
                    <a:pt x="453" y="10786"/>
                  </a:lnTo>
                  <a:lnTo>
                    <a:pt x="518" y="10812"/>
                  </a:lnTo>
                  <a:lnTo>
                    <a:pt x="777" y="10812"/>
                  </a:lnTo>
                  <a:lnTo>
                    <a:pt x="874" y="10759"/>
                  </a:lnTo>
                  <a:lnTo>
                    <a:pt x="971" y="10703"/>
                  </a:lnTo>
                  <a:lnTo>
                    <a:pt x="1070" y="10621"/>
                  </a:lnTo>
                  <a:lnTo>
                    <a:pt x="6929" y="13502"/>
                  </a:lnTo>
                  <a:lnTo>
                    <a:pt x="6897" y="13640"/>
                  </a:lnTo>
                  <a:lnTo>
                    <a:pt x="6929" y="13777"/>
                  </a:lnTo>
                  <a:lnTo>
                    <a:pt x="7028" y="13915"/>
                  </a:lnTo>
                  <a:lnTo>
                    <a:pt x="7156" y="13997"/>
                  </a:lnTo>
                  <a:lnTo>
                    <a:pt x="7319" y="14053"/>
                  </a:lnTo>
                  <a:lnTo>
                    <a:pt x="7319" y="19899"/>
                  </a:lnTo>
                  <a:lnTo>
                    <a:pt x="7156" y="19925"/>
                  </a:lnTo>
                  <a:lnTo>
                    <a:pt x="7028" y="20036"/>
                  </a:lnTo>
                  <a:lnTo>
                    <a:pt x="6929" y="20145"/>
                  </a:lnTo>
                  <a:lnTo>
                    <a:pt x="6897" y="20283"/>
                  </a:lnTo>
                  <a:lnTo>
                    <a:pt x="6929" y="20365"/>
                  </a:lnTo>
                  <a:lnTo>
                    <a:pt x="6929" y="20447"/>
                  </a:lnTo>
                  <a:lnTo>
                    <a:pt x="7060" y="20584"/>
                  </a:lnTo>
                  <a:lnTo>
                    <a:pt x="7188" y="20666"/>
                  </a:lnTo>
                  <a:lnTo>
                    <a:pt x="7287" y="20695"/>
                  </a:lnTo>
                  <a:lnTo>
                    <a:pt x="7512" y="20695"/>
                  </a:lnTo>
                  <a:lnTo>
                    <a:pt x="7706" y="20584"/>
                  </a:lnTo>
                  <a:lnTo>
                    <a:pt x="7771" y="20529"/>
                  </a:lnTo>
                  <a:lnTo>
                    <a:pt x="9974" y="21600"/>
                  </a:lnTo>
                  <a:lnTo>
                    <a:pt x="10234" y="21600"/>
                  </a:lnTo>
                  <a:lnTo>
                    <a:pt x="7837" y="20420"/>
                  </a:lnTo>
                  <a:lnTo>
                    <a:pt x="7868" y="20283"/>
                  </a:lnTo>
                  <a:lnTo>
                    <a:pt x="7837" y="20145"/>
                  </a:lnTo>
                  <a:lnTo>
                    <a:pt x="7740" y="20036"/>
                  </a:lnTo>
                  <a:lnTo>
                    <a:pt x="7609" y="19952"/>
                  </a:lnTo>
                  <a:lnTo>
                    <a:pt x="7447" y="19899"/>
                  </a:lnTo>
                  <a:lnTo>
                    <a:pt x="7447" y="14053"/>
                  </a:lnTo>
                  <a:lnTo>
                    <a:pt x="7609" y="13997"/>
                  </a:lnTo>
                  <a:lnTo>
                    <a:pt x="7740" y="13915"/>
                  </a:lnTo>
                  <a:lnTo>
                    <a:pt x="7837" y="13777"/>
                  </a:lnTo>
                  <a:lnTo>
                    <a:pt x="7868" y="13640"/>
                  </a:lnTo>
                  <a:lnTo>
                    <a:pt x="7837" y="13502"/>
                  </a:lnTo>
                  <a:lnTo>
                    <a:pt x="13504" y="10730"/>
                  </a:lnTo>
                  <a:lnTo>
                    <a:pt x="13632" y="10868"/>
                  </a:lnTo>
                  <a:lnTo>
                    <a:pt x="13763" y="10950"/>
                  </a:lnTo>
                  <a:lnTo>
                    <a:pt x="13926" y="11005"/>
                  </a:lnTo>
                  <a:lnTo>
                    <a:pt x="14119" y="11032"/>
                  </a:lnTo>
                  <a:lnTo>
                    <a:pt x="14313" y="11005"/>
                  </a:lnTo>
                  <a:lnTo>
                    <a:pt x="14506" y="10950"/>
                  </a:lnTo>
                  <a:lnTo>
                    <a:pt x="14637" y="10868"/>
                  </a:lnTo>
                  <a:lnTo>
                    <a:pt x="14765" y="10730"/>
                  </a:lnTo>
                  <a:lnTo>
                    <a:pt x="20205" y="13394"/>
                  </a:lnTo>
                  <a:lnTo>
                    <a:pt x="20174" y="13531"/>
                  </a:lnTo>
                  <a:lnTo>
                    <a:pt x="20143" y="13640"/>
                  </a:lnTo>
                  <a:lnTo>
                    <a:pt x="20174" y="13751"/>
                  </a:lnTo>
                  <a:lnTo>
                    <a:pt x="20205" y="13860"/>
                  </a:lnTo>
                  <a:lnTo>
                    <a:pt x="20271" y="13971"/>
                  </a:lnTo>
                  <a:lnTo>
                    <a:pt x="20336" y="14053"/>
                  </a:lnTo>
                  <a:lnTo>
                    <a:pt x="20433" y="14135"/>
                  </a:lnTo>
                  <a:lnTo>
                    <a:pt x="20564" y="14190"/>
                  </a:lnTo>
                  <a:lnTo>
                    <a:pt x="20692" y="14243"/>
                  </a:lnTo>
                  <a:lnTo>
                    <a:pt x="20823" y="14243"/>
                  </a:lnTo>
                  <a:lnTo>
                    <a:pt x="20823" y="19788"/>
                  </a:lnTo>
                  <a:lnTo>
                    <a:pt x="20723" y="19788"/>
                  </a:lnTo>
                  <a:lnTo>
                    <a:pt x="20595" y="19843"/>
                  </a:lnTo>
                  <a:lnTo>
                    <a:pt x="20498" y="19870"/>
                  </a:lnTo>
                  <a:lnTo>
                    <a:pt x="20433" y="19952"/>
                  </a:lnTo>
                  <a:lnTo>
                    <a:pt x="20367" y="20008"/>
                  </a:lnTo>
                  <a:lnTo>
                    <a:pt x="20305" y="20090"/>
                  </a:lnTo>
                  <a:lnTo>
                    <a:pt x="20271" y="20201"/>
                  </a:lnTo>
                  <a:lnTo>
                    <a:pt x="20271" y="20391"/>
                  </a:lnTo>
                  <a:lnTo>
                    <a:pt x="20305" y="20502"/>
                  </a:lnTo>
                  <a:lnTo>
                    <a:pt x="18036" y="21600"/>
                  </a:lnTo>
                  <a:lnTo>
                    <a:pt x="18295" y="21600"/>
                  </a:lnTo>
                  <a:lnTo>
                    <a:pt x="20367" y="20584"/>
                  </a:lnTo>
                  <a:lnTo>
                    <a:pt x="20464" y="20695"/>
                  </a:lnTo>
                  <a:lnTo>
                    <a:pt x="20595" y="20748"/>
                  </a:lnTo>
                  <a:lnTo>
                    <a:pt x="20723" y="20804"/>
                  </a:lnTo>
                  <a:lnTo>
                    <a:pt x="20982" y="20804"/>
                  </a:lnTo>
                  <a:lnTo>
                    <a:pt x="21113" y="20777"/>
                  </a:lnTo>
                  <a:lnTo>
                    <a:pt x="21307" y="20666"/>
                  </a:lnTo>
                  <a:lnTo>
                    <a:pt x="21438" y="20502"/>
                  </a:lnTo>
                  <a:lnTo>
                    <a:pt x="21469" y="20391"/>
                  </a:lnTo>
                  <a:lnTo>
                    <a:pt x="21500" y="20283"/>
                  </a:lnTo>
                  <a:lnTo>
                    <a:pt x="21438" y="20118"/>
                  </a:lnTo>
                  <a:lnTo>
                    <a:pt x="21404" y="20036"/>
                  </a:lnTo>
                  <a:lnTo>
                    <a:pt x="21341" y="19952"/>
                  </a:lnTo>
                  <a:lnTo>
                    <a:pt x="21179" y="19843"/>
                  </a:lnTo>
                  <a:lnTo>
                    <a:pt x="21048" y="19817"/>
                  </a:lnTo>
                  <a:lnTo>
                    <a:pt x="20951" y="19788"/>
                  </a:lnTo>
                  <a:lnTo>
                    <a:pt x="20951" y="14243"/>
                  </a:lnTo>
                  <a:lnTo>
                    <a:pt x="21082" y="14217"/>
                  </a:lnTo>
                  <a:lnTo>
                    <a:pt x="21210" y="14190"/>
                  </a:lnTo>
                  <a:lnTo>
                    <a:pt x="21307" y="14135"/>
                  </a:lnTo>
                  <a:lnTo>
                    <a:pt x="21500" y="13971"/>
                  </a:lnTo>
                  <a:lnTo>
                    <a:pt x="21535" y="13860"/>
                  </a:lnTo>
                  <a:lnTo>
                    <a:pt x="21600" y="13751"/>
                  </a:lnTo>
                  <a:lnTo>
                    <a:pt x="21600" y="13640"/>
                  </a:lnTo>
                  <a:lnTo>
                    <a:pt x="21566" y="13531"/>
                  </a:lnTo>
                  <a:lnTo>
                    <a:pt x="21535" y="13394"/>
                  </a:lnTo>
                  <a:lnTo>
                    <a:pt x="21469" y="13312"/>
                  </a:lnTo>
                  <a:lnTo>
                    <a:pt x="21372" y="13201"/>
                  </a:lnTo>
                  <a:lnTo>
                    <a:pt x="21275" y="13145"/>
                  </a:lnTo>
                  <a:lnTo>
                    <a:pt x="21145" y="13092"/>
                  </a:lnTo>
                  <a:lnTo>
                    <a:pt x="21016" y="13037"/>
                  </a:lnTo>
                  <a:lnTo>
                    <a:pt x="20886" y="13037"/>
                  </a:lnTo>
                  <a:lnTo>
                    <a:pt x="20692" y="13063"/>
                  </a:lnTo>
                  <a:lnTo>
                    <a:pt x="20530" y="13119"/>
                  </a:lnTo>
                  <a:lnTo>
                    <a:pt x="20402" y="13201"/>
                  </a:lnTo>
                  <a:lnTo>
                    <a:pt x="20271" y="13312"/>
                  </a:lnTo>
                  <a:lnTo>
                    <a:pt x="14831" y="10648"/>
                  </a:lnTo>
                  <a:lnTo>
                    <a:pt x="14862" y="10510"/>
                  </a:lnTo>
                  <a:lnTo>
                    <a:pt x="14896" y="10402"/>
                  </a:lnTo>
                  <a:lnTo>
                    <a:pt x="14862" y="10264"/>
                  </a:lnTo>
                  <a:lnTo>
                    <a:pt x="14831" y="10153"/>
                  </a:lnTo>
                  <a:lnTo>
                    <a:pt x="14765" y="10045"/>
                  </a:lnTo>
                  <a:lnTo>
                    <a:pt x="14703" y="9963"/>
                  </a:lnTo>
                  <a:lnTo>
                    <a:pt x="14572" y="9881"/>
                  </a:lnTo>
                  <a:lnTo>
                    <a:pt x="14475" y="9825"/>
                  </a:lnTo>
                  <a:lnTo>
                    <a:pt x="14344" y="9770"/>
                  </a:lnTo>
                  <a:lnTo>
                    <a:pt x="14216" y="9770"/>
                  </a:lnTo>
                  <a:lnTo>
                    <a:pt x="14216" y="4336"/>
                  </a:lnTo>
                  <a:lnTo>
                    <a:pt x="14344" y="4309"/>
                  </a:lnTo>
                  <a:lnTo>
                    <a:pt x="14444" y="4280"/>
                  </a:lnTo>
                  <a:lnTo>
                    <a:pt x="14572" y="4198"/>
                  </a:lnTo>
                  <a:lnTo>
                    <a:pt x="14734" y="4061"/>
                  </a:lnTo>
                  <a:lnTo>
                    <a:pt x="14799" y="3952"/>
                  </a:lnTo>
                  <a:lnTo>
                    <a:pt x="14831" y="3841"/>
                  </a:lnTo>
                  <a:lnTo>
                    <a:pt x="14831" y="3622"/>
                  </a:lnTo>
                  <a:lnTo>
                    <a:pt x="14765" y="3513"/>
                  </a:lnTo>
                  <a:lnTo>
                    <a:pt x="14703" y="3402"/>
                  </a:lnTo>
                  <a:lnTo>
                    <a:pt x="14637" y="3320"/>
                  </a:lnTo>
                  <a:lnTo>
                    <a:pt x="14506" y="3238"/>
                  </a:lnTo>
                  <a:lnTo>
                    <a:pt x="14409" y="3183"/>
                  </a:lnTo>
                  <a:lnTo>
                    <a:pt x="14281" y="3156"/>
                  </a:lnTo>
                  <a:lnTo>
                    <a:pt x="13957" y="3156"/>
                  </a:lnTo>
                  <a:lnTo>
                    <a:pt x="13795" y="3212"/>
                  </a:lnTo>
                  <a:lnTo>
                    <a:pt x="13667" y="3294"/>
                  </a:lnTo>
                  <a:lnTo>
                    <a:pt x="13536" y="3402"/>
                  </a:lnTo>
                  <a:lnTo>
                    <a:pt x="7933" y="659"/>
                  </a:lnTo>
                  <a:lnTo>
                    <a:pt x="7968" y="574"/>
                  </a:lnTo>
                  <a:lnTo>
                    <a:pt x="7968" y="384"/>
                  </a:lnTo>
                  <a:lnTo>
                    <a:pt x="7933" y="302"/>
                  </a:lnTo>
                  <a:lnTo>
                    <a:pt x="7868" y="220"/>
                  </a:lnTo>
                  <a:lnTo>
                    <a:pt x="7805" y="135"/>
                  </a:lnTo>
                  <a:lnTo>
                    <a:pt x="7706" y="82"/>
                  </a:lnTo>
                  <a:lnTo>
                    <a:pt x="7609" y="27"/>
                  </a:lnTo>
                  <a:lnTo>
                    <a:pt x="751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7" name="Google Shape;137;p8"/>
            <p:cNvSpPr/>
            <p:nvPr/>
          </p:nvSpPr>
          <p:spPr>
            <a:xfrm>
              <a:off x="1065605" y="-1"/>
              <a:ext cx="542899" cy="335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2" y="0"/>
                  </a:moveTo>
                  <a:lnTo>
                    <a:pt x="662" y="9729"/>
                  </a:lnTo>
                  <a:lnTo>
                    <a:pt x="379" y="9803"/>
                  </a:lnTo>
                  <a:lnTo>
                    <a:pt x="187" y="10113"/>
                  </a:lnTo>
                  <a:lnTo>
                    <a:pt x="46" y="10416"/>
                  </a:lnTo>
                  <a:lnTo>
                    <a:pt x="0" y="10881"/>
                  </a:lnTo>
                  <a:lnTo>
                    <a:pt x="0" y="11110"/>
                  </a:lnTo>
                  <a:lnTo>
                    <a:pt x="46" y="11339"/>
                  </a:lnTo>
                  <a:lnTo>
                    <a:pt x="237" y="11722"/>
                  </a:lnTo>
                  <a:lnTo>
                    <a:pt x="475" y="11951"/>
                  </a:lnTo>
                  <a:lnTo>
                    <a:pt x="566" y="12025"/>
                  </a:lnTo>
                  <a:lnTo>
                    <a:pt x="758" y="12106"/>
                  </a:lnTo>
                  <a:lnTo>
                    <a:pt x="945" y="12025"/>
                  </a:lnTo>
                  <a:lnTo>
                    <a:pt x="1091" y="11877"/>
                  </a:lnTo>
                  <a:lnTo>
                    <a:pt x="1233" y="11722"/>
                  </a:lnTo>
                  <a:lnTo>
                    <a:pt x="1374" y="11494"/>
                  </a:lnTo>
                  <a:lnTo>
                    <a:pt x="9711" y="19230"/>
                  </a:lnTo>
                  <a:lnTo>
                    <a:pt x="9615" y="19607"/>
                  </a:lnTo>
                  <a:lnTo>
                    <a:pt x="9569" y="19917"/>
                  </a:lnTo>
                  <a:lnTo>
                    <a:pt x="9615" y="20300"/>
                  </a:lnTo>
                  <a:lnTo>
                    <a:pt x="9665" y="20603"/>
                  </a:lnTo>
                  <a:lnTo>
                    <a:pt x="9757" y="20832"/>
                  </a:lnTo>
                  <a:lnTo>
                    <a:pt x="9898" y="21142"/>
                  </a:lnTo>
                  <a:lnTo>
                    <a:pt x="10044" y="21297"/>
                  </a:lnTo>
                  <a:lnTo>
                    <a:pt x="10232" y="21445"/>
                  </a:lnTo>
                  <a:lnTo>
                    <a:pt x="10423" y="21526"/>
                  </a:lnTo>
                  <a:lnTo>
                    <a:pt x="10611" y="21600"/>
                  </a:lnTo>
                  <a:lnTo>
                    <a:pt x="10802" y="21526"/>
                  </a:lnTo>
                  <a:lnTo>
                    <a:pt x="10989" y="21445"/>
                  </a:lnTo>
                  <a:lnTo>
                    <a:pt x="11181" y="21297"/>
                  </a:lnTo>
                  <a:lnTo>
                    <a:pt x="11323" y="21142"/>
                  </a:lnTo>
                  <a:lnTo>
                    <a:pt x="11464" y="20832"/>
                  </a:lnTo>
                  <a:lnTo>
                    <a:pt x="11560" y="20603"/>
                  </a:lnTo>
                  <a:lnTo>
                    <a:pt x="11606" y="20300"/>
                  </a:lnTo>
                  <a:lnTo>
                    <a:pt x="11606" y="19607"/>
                  </a:lnTo>
                  <a:lnTo>
                    <a:pt x="11510" y="19304"/>
                  </a:lnTo>
                  <a:lnTo>
                    <a:pt x="19518" y="11797"/>
                  </a:lnTo>
                  <a:lnTo>
                    <a:pt x="19705" y="12180"/>
                  </a:lnTo>
                  <a:lnTo>
                    <a:pt x="20180" y="12638"/>
                  </a:lnTo>
                  <a:lnTo>
                    <a:pt x="20701" y="12638"/>
                  </a:lnTo>
                  <a:lnTo>
                    <a:pt x="20892" y="12490"/>
                  </a:lnTo>
                  <a:lnTo>
                    <a:pt x="21079" y="12335"/>
                  </a:lnTo>
                  <a:lnTo>
                    <a:pt x="21271" y="12106"/>
                  </a:lnTo>
                  <a:lnTo>
                    <a:pt x="21413" y="11877"/>
                  </a:lnTo>
                  <a:lnTo>
                    <a:pt x="21504" y="11568"/>
                  </a:lnTo>
                  <a:lnTo>
                    <a:pt x="21554" y="11265"/>
                  </a:lnTo>
                  <a:lnTo>
                    <a:pt x="21600" y="10881"/>
                  </a:lnTo>
                  <a:lnTo>
                    <a:pt x="21554" y="10571"/>
                  </a:lnTo>
                  <a:lnTo>
                    <a:pt x="21504" y="10187"/>
                  </a:lnTo>
                  <a:lnTo>
                    <a:pt x="21413" y="9958"/>
                  </a:lnTo>
                  <a:lnTo>
                    <a:pt x="21317" y="9655"/>
                  </a:lnTo>
                  <a:lnTo>
                    <a:pt x="21125" y="9426"/>
                  </a:lnTo>
                  <a:lnTo>
                    <a:pt x="20984" y="9272"/>
                  </a:lnTo>
                  <a:lnTo>
                    <a:pt x="20796" y="9117"/>
                  </a:lnTo>
                  <a:lnTo>
                    <a:pt x="20605" y="9117"/>
                  </a:lnTo>
                  <a:lnTo>
                    <a:pt x="20605" y="0"/>
                  </a:lnTo>
                  <a:lnTo>
                    <a:pt x="20417" y="0"/>
                  </a:lnTo>
                  <a:lnTo>
                    <a:pt x="20417" y="9117"/>
                  </a:lnTo>
                  <a:lnTo>
                    <a:pt x="20180" y="9117"/>
                  </a:lnTo>
                  <a:lnTo>
                    <a:pt x="19988" y="9272"/>
                  </a:lnTo>
                  <a:lnTo>
                    <a:pt x="19801" y="9426"/>
                  </a:lnTo>
                  <a:lnTo>
                    <a:pt x="19659" y="9655"/>
                  </a:lnTo>
                  <a:lnTo>
                    <a:pt x="19564" y="9884"/>
                  </a:lnTo>
                  <a:lnTo>
                    <a:pt x="19468" y="10187"/>
                  </a:lnTo>
                  <a:lnTo>
                    <a:pt x="19376" y="10497"/>
                  </a:lnTo>
                  <a:lnTo>
                    <a:pt x="19376" y="11184"/>
                  </a:lnTo>
                  <a:lnTo>
                    <a:pt x="19468" y="11568"/>
                  </a:lnTo>
                  <a:lnTo>
                    <a:pt x="11414" y="18994"/>
                  </a:lnTo>
                  <a:lnTo>
                    <a:pt x="11273" y="18691"/>
                  </a:lnTo>
                  <a:lnTo>
                    <a:pt x="11085" y="18536"/>
                  </a:lnTo>
                  <a:lnTo>
                    <a:pt x="10848" y="18382"/>
                  </a:lnTo>
                  <a:lnTo>
                    <a:pt x="10611" y="18307"/>
                  </a:lnTo>
                  <a:lnTo>
                    <a:pt x="10373" y="18382"/>
                  </a:lnTo>
                  <a:lnTo>
                    <a:pt x="10136" y="18536"/>
                  </a:lnTo>
                  <a:lnTo>
                    <a:pt x="9948" y="18691"/>
                  </a:lnTo>
                  <a:lnTo>
                    <a:pt x="9807" y="18994"/>
                  </a:lnTo>
                  <a:lnTo>
                    <a:pt x="1420" y="11184"/>
                  </a:lnTo>
                  <a:lnTo>
                    <a:pt x="1470" y="10881"/>
                  </a:lnTo>
                  <a:lnTo>
                    <a:pt x="1420" y="10416"/>
                  </a:lnTo>
                  <a:lnTo>
                    <a:pt x="1278" y="10113"/>
                  </a:lnTo>
                  <a:lnTo>
                    <a:pt x="1091" y="9803"/>
                  </a:lnTo>
                  <a:lnTo>
                    <a:pt x="854" y="9729"/>
                  </a:lnTo>
                  <a:lnTo>
                    <a:pt x="85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8" name="Google Shape;138;p8"/>
            <p:cNvSpPr/>
            <p:nvPr/>
          </p:nvSpPr>
          <p:spPr>
            <a:xfrm>
              <a:off x="0" y="-1"/>
              <a:ext cx="2102615" cy="1626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62" y="2420"/>
                  </a:moveTo>
                  <a:lnTo>
                    <a:pt x="8342" y="3970"/>
                  </a:lnTo>
                  <a:lnTo>
                    <a:pt x="8330" y="4048"/>
                  </a:lnTo>
                  <a:lnTo>
                    <a:pt x="8317" y="4112"/>
                  </a:lnTo>
                  <a:lnTo>
                    <a:pt x="8330" y="4191"/>
                  </a:lnTo>
                  <a:lnTo>
                    <a:pt x="8342" y="4254"/>
                  </a:lnTo>
                  <a:lnTo>
                    <a:pt x="8366" y="4301"/>
                  </a:lnTo>
                  <a:lnTo>
                    <a:pt x="8391" y="4349"/>
                  </a:lnTo>
                  <a:lnTo>
                    <a:pt x="8428" y="4397"/>
                  </a:lnTo>
                  <a:lnTo>
                    <a:pt x="8476" y="4427"/>
                  </a:lnTo>
                  <a:lnTo>
                    <a:pt x="8512" y="4444"/>
                  </a:lnTo>
                  <a:lnTo>
                    <a:pt x="8562" y="4459"/>
                  </a:lnTo>
                  <a:lnTo>
                    <a:pt x="8562" y="7638"/>
                  </a:lnTo>
                  <a:lnTo>
                    <a:pt x="8525" y="7654"/>
                  </a:lnTo>
                  <a:lnTo>
                    <a:pt x="8476" y="7669"/>
                  </a:lnTo>
                  <a:lnTo>
                    <a:pt x="8439" y="7701"/>
                  </a:lnTo>
                  <a:lnTo>
                    <a:pt x="8415" y="7748"/>
                  </a:lnTo>
                  <a:lnTo>
                    <a:pt x="8378" y="7780"/>
                  </a:lnTo>
                  <a:lnTo>
                    <a:pt x="8366" y="7844"/>
                  </a:lnTo>
                  <a:lnTo>
                    <a:pt x="8353" y="7891"/>
                  </a:lnTo>
                  <a:lnTo>
                    <a:pt x="8342" y="7954"/>
                  </a:lnTo>
                  <a:lnTo>
                    <a:pt x="8353" y="8001"/>
                  </a:lnTo>
                  <a:lnTo>
                    <a:pt x="8366" y="8065"/>
                  </a:lnTo>
                  <a:lnTo>
                    <a:pt x="6214" y="9662"/>
                  </a:lnTo>
                  <a:lnTo>
                    <a:pt x="6189" y="9615"/>
                  </a:lnTo>
                  <a:lnTo>
                    <a:pt x="6139" y="9566"/>
                  </a:lnTo>
                  <a:lnTo>
                    <a:pt x="6091" y="9551"/>
                  </a:lnTo>
                  <a:lnTo>
                    <a:pt x="6042" y="9536"/>
                  </a:lnTo>
                  <a:lnTo>
                    <a:pt x="5993" y="9551"/>
                  </a:lnTo>
                  <a:lnTo>
                    <a:pt x="5944" y="9566"/>
                  </a:lnTo>
                  <a:lnTo>
                    <a:pt x="5895" y="9615"/>
                  </a:lnTo>
                  <a:lnTo>
                    <a:pt x="5859" y="9662"/>
                  </a:lnTo>
                  <a:lnTo>
                    <a:pt x="3718" y="8048"/>
                  </a:lnTo>
                  <a:lnTo>
                    <a:pt x="3730" y="8001"/>
                  </a:lnTo>
                  <a:lnTo>
                    <a:pt x="3730" y="7891"/>
                  </a:lnTo>
                  <a:lnTo>
                    <a:pt x="3718" y="7844"/>
                  </a:lnTo>
                  <a:lnTo>
                    <a:pt x="3693" y="7795"/>
                  </a:lnTo>
                  <a:lnTo>
                    <a:pt x="3670" y="7748"/>
                  </a:lnTo>
                  <a:lnTo>
                    <a:pt x="3632" y="7718"/>
                  </a:lnTo>
                  <a:lnTo>
                    <a:pt x="3559" y="7654"/>
                  </a:lnTo>
                  <a:lnTo>
                    <a:pt x="3522" y="7654"/>
                  </a:lnTo>
                  <a:lnTo>
                    <a:pt x="3522" y="4397"/>
                  </a:lnTo>
                  <a:lnTo>
                    <a:pt x="3559" y="4397"/>
                  </a:lnTo>
                  <a:lnTo>
                    <a:pt x="3596" y="4380"/>
                  </a:lnTo>
                  <a:lnTo>
                    <a:pt x="3657" y="4317"/>
                  </a:lnTo>
                  <a:lnTo>
                    <a:pt x="3693" y="4223"/>
                  </a:lnTo>
                  <a:lnTo>
                    <a:pt x="3706" y="4174"/>
                  </a:lnTo>
                  <a:lnTo>
                    <a:pt x="3718" y="4112"/>
                  </a:lnTo>
                  <a:lnTo>
                    <a:pt x="3706" y="4065"/>
                  </a:lnTo>
                  <a:lnTo>
                    <a:pt x="3693" y="4001"/>
                  </a:lnTo>
                  <a:lnTo>
                    <a:pt x="5822" y="2420"/>
                  </a:lnTo>
                  <a:lnTo>
                    <a:pt x="5859" y="2483"/>
                  </a:lnTo>
                  <a:lnTo>
                    <a:pt x="5907" y="2530"/>
                  </a:lnTo>
                  <a:lnTo>
                    <a:pt x="5969" y="2562"/>
                  </a:lnTo>
                  <a:lnTo>
                    <a:pt x="6042" y="2579"/>
                  </a:lnTo>
                  <a:lnTo>
                    <a:pt x="6103" y="2562"/>
                  </a:lnTo>
                  <a:lnTo>
                    <a:pt x="6164" y="2530"/>
                  </a:lnTo>
                  <a:lnTo>
                    <a:pt x="6225" y="2483"/>
                  </a:lnTo>
                  <a:lnTo>
                    <a:pt x="6262" y="2420"/>
                  </a:lnTo>
                  <a:close/>
                  <a:moveTo>
                    <a:pt x="19007" y="8128"/>
                  </a:moveTo>
                  <a:lnTo>
                    <a:pt x="21086" y="9678"/>
                  </a:lnTo>
                  <a:lnTo>
                    <a:pt x="21061" y="9741"/>
                  </a:lnTo>
                  <a:lnTo>
                    <a:pt x="21061" y="9899"/>
                  </a:lnTo>
                  <a:lnTo>
                    <a:pt x="21074" y="9962"/>
                  </a:lnTo>
                  <a:lnTo>
                    <a:pt x="21099" y="10010"/>
                  </a:lnTo>
                  <a:lnTo>
                    <a:pt x="21172" y="10104"/>
                  </a:lnTo>
                  <a:lnTo>
                    <a:pt x="21209" y="10136"/>
                  </a:lnTo>
                  <a:lnTo>
                    <a:pt x="21257" y="10168"/>
                  </a:lnTo>
                  <a:lnTo>
                    <a:pt x="21306" y="10168"/>
                  </a:lnTo>
                  <a:lnTo>
                    <a:pt x="21306" y="13393"/>
                  </a:lnTo>
                  <a:lnTo>
                    <a:pt x="21233" y="13425"/>
                  </a:lnTo>
                  <a:lnTo>
                    <a:pt x="21172" y="13472"/>
                  </a:lnTo>
                  <a:lnTo>
                    <a:pt x="21136" y="13552"/>
                  </a:lnTo>
                  <a:lnTo>
                    <a:pt x="21123" y="13599"/>
                  </a:lnTo>
                  <a:lnTo>
                    <a:pt x="21123" y="13663"/>
                  </a:lnTo>
                  <a:lnTo>
                    <a:pt x="21136" y="13742"/>
                  </a:lnTo>
                  <a:lnTo>
                    <a:pt x="19019" y="15323"/>
                  </a:lnTo>
                  <a:lnTo>
                    <a:pt x="18970" y="15260"/>
                  </a:lnTo>
                  <a:lnTo>
                    <a:pt x="18922" y="15211"/>
                  </a:lnTo>
                  <a:lnTo>
                    <a:pt x="18847" y="15181"/>
                  </a:lnTo>
                  <a:lnTo>
                    <a:pt x="18787" y="15164"/>
                  </a:lnTo>
                  <a:lnTo>
                    <a:pt x="18713" y="15181"/>
                  </a:lnTo>
                  <a:lnTo>
                    <a:pt x="18652" y="15211"/>
                  </a:lnTo>
                  <a:lnTo>
                    <a:pt x="18592" y="15260"/>
                  </a:lnTo>
                  <a:lnTo>
                    <a:pt x="18554" y="15323"/>
                  </a:lnTo>
                  <a:lnTo>
                    <a:pt x="16487" y="13773"/>
                  </a:lnTo>
                  <a:lnTo>
                    <a:pt x="16499" y="13725"/>
                  </a:lnTo>
                  <a:lnTo>
                    <a:pt x="16499" y="13599"/>
                  </a:lnTo>
                  <a:lnTo>
                    <a:pt x="16476" y="13536"/>
                  </a:lnTo>
                  <a:lnTo>
                    <a:pt x="16463" y="13472"/>
                  </a:lnTo>
                  <a:lnTo>
                    <a:pt x="16426" y="13425"/>
                  </a:lnTo>
                  <a:lnTo>
                    <a:pt x="16390" y="13393"/>
                  </a:lnTo>
                  <a:lnTo>
                    <a:pt x="16353" y="13346"/>
                  </a:lnTo>
                  <a:lnTo>
                    <a:pt x="16316" y="13331"/>
                  </a:lnTo>
                  <a:lnTo>
                    <a:pt x="16267" y="13314"/>
                  </a:lnTo>
                  <a:lnTo>
                    <a:pt x="16267" y="10072"/>
                  </a:lnTo>
                  <a:lnTo>
                    <a:pt x="16328" y="10042"/>
                  </a:lnTo>
                  <a:lnTo>
                    <a:pt x="16378" y="9978"/>
                  </a:lnTo>
                  <a:lnTo>
                    <a:pt x="16414" y="9915"/>
                  </a:lnTo>
                  <a:lnTo>
                    <a:pt x="16426" y="9819"/>
                  </a:lnTo>
                  <a:lnTo>
                    <a:pt x="16414" y="9741"/>
                  </a:lnTo>
                  <a:lnTo>
                    <a:pt x="18554" y="8128"/>
                  </a:lnTo>
                  <a:lnTo>
                    <a:pt x="18652" y="8254"/>
                  </a:lnTo>
                  <a:lnTo>
                    <a:pt x="18713" y="8286"/>
                  </a:lnTo>
                  <a:lnTo>
                    <a:pt x="18847" y="8286"/>
                  </a:lnTo>
                  <a:lnTo>
                    <a:pt x="18909" y="8254"/>
                  </a:lnTo>
                  <a:lnTo>
                    <a:pt x="18970" y="8192"/>
                  </a:lnTo>
                  <a:lnTo>
                    <a:pt x="19007" y="8128"/>
                  </a:lnTo>
                  <a:close/>
                  <a:moveTo>
                    <a:pt x="8794" y="8112"/>
                  </a:moveTo>
                  <a:lnTo>
                    <a:pt x="10897" y="9678"/>
                  </a:lnTo>
                  <a:lnTo>
                    <a:pt x="10885" y="9757"/>
                  </a:lnTo>
                  <a:lnTo>
                    <a:pt x="10874" y="9819"/>
                  </a:lnTo>
                  <a:lnTo>
                    <a:pt x="10874" y="9883"/>
                  </a:lnTo>
                  <a:lnTo>
                    <a:pt x="10897" y="9946"/>
                  </a:lnTo>
                  <a:lnTo>
                    <a:pt x="10910" y="10010"/>
                  </a:lnTo>
                  <a:lnTo>
                    <a:pt x="10947" y="10057"/>
                  </a:lnTo>
                  <a:lnTo>
                    <a:pt x="10983" y="10089"/>
                  </a:lnTo>
                  <a:lnTo>
                    <a:pt x="11020" y="10136"/>
                  </a:lnTo>
                  <a:lnTo>
                    <a:pt x="11069" y="10152"/>
                  </a:lnTo>
                  <a:lnTo>
                    <a:pt x="11118" y="10168"/>
                  </a:lnTo>
                  <a:lnTo>
                    <a:pt x="11118" y="13299"/>
                  </a:lnTo>
                  <a:lnTo>
                    <a:pt x="11069" y="13314"/>
                  </a:lnTo>
                  <a:lnTo>
                    <a:pt x="11020" y="13346"/>
                  </a:lnTo>
                  <a:lnTo>
                    <a:pt x="10971" y="13378"/>
                  </a:lnTo>
                  <a:lnTo>
                    <a:pt x="10935" y="13410"/>
                  </a:lnTo>
                  <a:lnTo>
                    <a:pt x="10910" y="13472"/>
                  </a:lnTo>
                  <a:lnTo>
                    <a:pt x="10885" y="13520"/>
                  </a:lnTo>
                  <a:lnTo>
                    <a:pt x="10874" y="13584"/>
                  </a:lnTo>
                  <a:lnTo>
                    <a:pt x="10861" y="13663"/>
                  </a:lnTo>
                  <a:lnTo>
                    <a:pt x="10874" y="13725"/>
                  </a:lnTo>
                  <a:lnTo>
                    <a:pt x="10885" y="13789"/>
                  </a:lnTo>
                  <a:lnTo>
                    <a:pt x="8769" y="15370"/>
                  </a:lnTo>
                  <a:lnTo>
                    <a:pt x="8733" y="15323"/>
                  </a:lnTo>
                  <a:lnTo>
                    <a:pt x="8685" y="15275"/>
                  </a:lnTo>
                  <a:lnTo>
                    <a:pt x="8647" y="15260"/>
                  </a:lnTo>
                  <a:lnTo>
                    <a:pt x="8587" y="15243"/>
                  </a:lnTo>
                  <a:lnTo>
                    <a:pt x="8537" y="15260"/>
                  </a:lnTo>
                  <a:lnTo>
                    <a:pt x="8489" y="15275"/>
                  </a:lnTo>
                  <a:lnTo>
                    <a:pt x="8451" y="15323"/>
                  </a:lnTo>
                  <a:lnTo>
                    <a:pt x="8415" y="15370"/>
                  </a:lnTo>
                  <a:lnTo>
                    <a:pt x="6250" y="13757"/>
                  </a:lnTo>
                  <a:lnTo>
                    <a:pt x="6262" y="13663"/>
                  </a:lnTo>
                  <a:lnTo>
                    <a:pt x="6262" y="13599"/>
                  </a:lnTo>
                  <a:lnTo>
                    <a:pt x="6250" y="13552"/>
                  </a:lnTo>
                  <a:lnTo>
                    <a:pt x="6201" y="13472"/>
                  </a:lnTo>
                  <a:lnTo>
                    <a:pt x="6139" y="13410"/>
                  </a:lnTo>
                  <a:lnTo>
                    <a:pt x="6103" y="13393"/>
                  </a:lnTo>
                  <a:lnTo>
                    <a:pt x="6066" y="13378"/>
                  </a:lnTo>
                  <a:lnTo>
                    <a:pt x="6066" y="10104"/>
                  </a:lnTo>
                  <a:lnTo>
                    <a:pt x="6103" y="10089"/>
                  </a:lnTo>
                  <a:lnTo>
                    <a:pt x="6139" y="10072"/>
                  </a:lnTo>
                  <a:lnTo>
                    <a:pt x="6201" y="10010"/>
                  </a:lnTo>
                  <a:lnTo>
                    <a:pt x="6250" y="9931"/>
                  </a:lnTo>
                  <a:lnTo>
                    <a:pt x="6262" y="9883"/>
                  </a:lnTo>
                  <a:lnTo>
                    <a:pt x="6262" y="9772"/>
                  </a:lnTo>
                  <a:lnTo>
                    <a:pt x="6237" y="9710"/>
                  </a:lnTo>
                  <a:lnTo>
                    <a:pt x="8378" y="8112"/>
                  </a:lnTo>
                  <a:lnTo>
                    <a:pt x="8415" y="8175"/>
                  </a:lnTo>
                  <a:lnTo>
                    <a:pt x="8464" y="8224"/>
                  </a:lnTo>
                  <a:lnTo>
                    <a:pt x="8525" y="8254"/>
                  </a:lnTo>
                  <a:lnTo>
                    <a:pt x="8587" y="8271"/>
                  </a:lnTo>
                  <a:lnTo>
                    <a:pt x="8647" y="8254"/>
                  </a:lnTo>
                  <a:lnTo>
                    <a:pt x="8708" y="8224"/>
                  </a:lnTo>
                  <a:lnTo>
                    <a:pt x="8758" y="8175"/>
                  </a:lnTo>
                  <a:lnTo>
                    <a:pt x="8794" y="8112"/>
                  </a:lnTo>
                  <a:close/>
                  <a:moveTo>
                    <a:pt x="13882" y="8112"/>
                  </a:moveTo>
                  <a:lnTo>
                    <a:pt x="16059" y="9725"/>
                  </a:lnTo>
                  <a:lnTo>
                    <a:pt x="16048" y="9772"/>
                  </a:lnTo>
                  <a:lnTo>
                    <a:pt x="16048" y="9819"/>
                  </a:lnTo>
                  <a:lnTo>
                    <a:pt x="16059" y="9915"/>
                  </a:lnTo>
                  <a:lnTo>
                    <a:pt x="16096" y="9994"/>
                  </a:lnTo>
                  <a:lnTo>
                    <a:pt x="16145" y="10042"/>
                  </a:lnTo>
                  <a:lnTo>
                    <a:pt x="16219" y="10072"/>
                  </a:lnTo>
                  <a:lnTo>
                    <a:pt x="16219" y="13314"/>
                  </a:lnTo>
                  <a:lnTo>
                    <a:pt x="16169" y="13331"/>
                  </a:lnTo>
                  <a:lnTo>
                    <a:pt x="16121" y="13346"/>
                  </a:lnTo>
                  <a:lnTo>
                    <a:pt x="16071" y="13378"/>
                  </a:lnTo>
                  <a:lnTo>
                    <a:pt x="16035" y="13425"/>
                  </a:lnTo>
                  <a:lnTo>
                    <a:pt x="16010" y="13472"/>
                  </a:lnTo>
                  <a:lnTo>
                    <a:pt x="15986" y="13536"/>
                  </a:lnTo>
                  <a:lnTo>
                    <a:pt x="15973" y="13599"/>
                  </a:lnTo>
                  <a:lnTo>
                    <a:pt x="15973" y="13725"/>
                  </a:lnTo>
                  <a:lnTo>
                    <a:pt x="15986" y="13789"/>
                  </a:lnTo>
                  <a:lnTo>
                    <a:pt x="13857" y="15370"/>
                  </a:lnTo>
                  <a:lnTo>
                    <a:pt x="13821" y="15323"/>
                  </a:lnTo>
                  <a:lnTo>
                    <a:pt x="13784" y="15291"/>
                  </a:lnTo>
                  <a:lnTo>
                    <a:pt x="13736" y="15275"/>
                  </a:lnTo>
                  <a:lnTo>
                    <a:pt x="13686" y="15260"/>
                  </a:lnTo>
                  <a:lnTo>
                    <a:pt x="13638" y="15275"/>
                  </a:lnTo>
                  <a:lnTo>
                    <a:pt x="13589" y="15291"/>
                  </a:lnTo>
                  <a:lnTo>
                    <a:pt x="13552" y="15323"/>
                  </a:lnTo>
                  <a:lnTo>
                    <a:pt x="13515" y="15370"/>
                  </a:lnTo>
                  <a:lnTo>
                    <a:pt x="11399" y="13789"/>
                  </a:lnTo>
                  <a:lnTo>
                    <a:pt x="11411" y="13725"/>
                  </a:lnTo>
                  <a:lnTo>
                    <a:pt x="11411" y="13584"/>
                  </a:lnTo>
                  <a:lnTo>
                    <a:pt x="11387" y="13520"/>
                  </a:lnTo>
                  <a:lnTo>
                    <a:pt x="11375" y="13472"/>
                  </a:lnTo>
                  <a:lnTo>
                    <a:pt x="11302" y="13378"/>
                  </a:lnTo>
                  <a:lnTo>
                    <a:pt x="11265" y="13346"/>
                  </a:lnTo>
                  <a:lnTo>
                    <a:pt x="11216" y="13314"/>
                  </a:lnTo>
                  <a:lnTo>
                    <a:pt x="11167" y="13299"/>
                  </a:lnTo>
                  <a:lnTo>
                    <a:pt x="11167" y="10168"/>
                  </a:lnTo>
                  <a:lnTo>
                    <a:pt x="11216" y="10152"/>
                  </a:lnTo>
                  <a:lnTo>
                    <a:pt x="11252" y="10121"/>
                  </a:lnTo>
                  <a:lnTo>
                    <a:pt x="11302" y="10089"/>
                  </a:lnTo>
                  <a:lnTo>
                    <a:pt x="11338" y="10057"/>
                  </a:lnTo>
                  <a:lnTo>
                    <a:pt x="11363" y="10010"/>
                  </a:lnTo>
                  <a:lnTo>
                    <a:pt x="11387" y="9946"/>
                  </a:lnTo>
                  <a:lnTo>
                    <a:pt x="11399" y="9883"/>
                  </a:lnTo>
                  <a:lnTo>
                    <a:pt x="11399" y="9757"/>
                  </a:lnTo>
                  <a:lnTo>
                    <a:pt x="11375" y="9693"/>
                  </a:lnTo>
                  <a:lnTo>
                    <a:pt x="13491" y="8112"/>
                  </a:lnTo>
                  <a:lnTo>
                    <a:pt x="13527" y="8175"/>
                  </a:lnTo>
                  <a:lnTo>
                    <a:pt x="13577" y="8207"/>
                  </a:lnTo>
                  <a:lnTo>
                    <a:pt x="13625" y="8239"/>
                  </a:lnTo>
                  <a:lnTo>
                    <a:pt x="13686" y="8254"/>
                  </a:lnTo>
                  <a:lnTo>
                    <a:pt x="13748" y="8239"/>
                  </a:lnTo>
                  <a:lnTo>
                    <a:pt x="13796" y="8207"/>
                  </a:lnTo>
                  <a:lnTo>
                    <a:pt x="13846" y="8160"/>
                  </a:lnTo>
                  <a:lnTo>
                    <a:pt x="13882" y="8112"/>
                  </a:lnTo>
                  <a:close/>
                  <a:moveTo>
                    <a:pt x="11375" y="13837"/>
                  </a:moveTo>
                  <a:lnTo>
                    <a:pt x="13491" y="15434"/>
                  </a:lnTo>
                  <a:lnTo>
                    <a:pt x="13479" y="15481"/>
                  </a:lnTo>
                  <a:lnTo>
                    <a:pt x="13479" y="15576"/>
                  </a:lnTo>
                  <a:lnTo>
                    <a:pt x="13491" y="15623"/>
                  </a:lnTo>
                  <a:lnTo>
                    <a:pt x="13527" y="15719"/>
                  </a:lnTo>
                  <a:lnTo>
                    <a:pt x="13589" y="15766"/>
                  </a:lnTo>
                  <a:lnTo>
                    <a:pt x="13662" y="15797"/>
                  </a:lnTo>
                  <a:lnTo>
                    <a:pt x="13662" y="19038"/>
                  </a:lnTo>
                  <a:lnTo>
                    <a:pt x="13613" y="19055"/>
                  </a:lnTo>
                  <a:lnTo>
                    <a:pt x="13577" y="19070"/>
                  </a:lnTo>
                  <a:lnTo>
                    <a:pt x="13527" y="19102"/>
                  </a:lnTo>
                  <a:lnTo>
                    <a:pt x="13466" y="19181"/>
                  </a:lnTo>
                  <a:lnTo>
                    <a:pt x="13442" y="19244"/>
                  </a:lnTo>
                  <a:lnTo>
                    <a:pt x="13429" y="19308"/>
                  </a:lnTo>
                  <a:lnTo>
                    <a:pt x="13429" y="19434"/>
                  </a:lnTo>
                  <a:lnTo>
                    <a:pt x="13442" y="19482"/>
                  </a:lnTo>
                  <a:lnTo>
                    <a:pt x="11375" y="21031"/>
                  </a:lnTo>
                  <a:lnTo>
                    <a:pt x="11326" y="20968"/>
                  </a:lnTo>
                  <a:lnTo>
                    <a:pt x="11277" y="20905"/>
                  </a:lnTo>
                  <a:lnTo>
                    <a:pt x="11204" y="20873"/>
                  </a:lnTo>
                  <a:lnTo>
                    <a:pt x="11069" y="20873"/>
                  </a:lnTo>
                  <a:lnTo>
                    <a:pt x="11008" y="20905"/>
                  </a:lnTo>
                  <a:lnTo>
                    <a:pt x="10947" y="20968"/>
                  </a:lnTo>
                  <a:lnTo>
                    <a:pt x="10897" y="21031"/>
                  </a:lnTo>
                  <a:lnTo>
                    <a:pt x="8855" y="19497"/>
                  </a:lnTo>
                  <a:lnTo>
                    <a:pt x="8867" y="19434"/>
                  </a:lnTo>
                  <a:lnTo>
                    <a:pt x="8880" y="19370"/>
                  </a:lnTo>
                  <a:lnTo>
                    <a:pt x="8867" y="19291"/>
                  </a:lnTo>
                  <a:lnTo>
                    <a:pt x="8855" y="19229"/>
                  </a:lnTo>
                  <a:lnTo>
                    <a:pt x="8831" y="19165"/>
                  </a:lnTo>
                  <a:lnTo>
                    <a:pt x="8758" y="19070"/>
                  </a:lnTo>
                  <a:lnTo>
                    <a:pt x="8721" y="19038"/>
                  </a:lnTo>
                  <a:lnTo>
                    <a:pt x="8672" y="19008"/>
                  </a:lnTo>
                  <a:lnTo>
                    <a:pt x="8610" y="18991"/>
                  </a:lnTo>
                  <a:lnTo>
                    <a:pt x="8610" y="15813"/>
                  </a:lnTo>
                  <a:lnTo>
                    <a:pt x="8696" y="15781"/>
                  </a:lnTo>
                  <a:lnTo>
                    <a:pt x="8758" y="15719"/>
                  </a:lnTo>
                  <a:lnTo>
                    <a:pt x="8794" y="15639"/>
                  </a:lnTo>
                  <a:lnTo>
                    <a:pt x="8806" y="15592"/>
                  </a:lnTo>
                  <a:lnTo>
                    <a:pt x="8806" y="15481"/>
                  </a:lnTo>
                  <a:lnTo>
                    <a:pt x="8794" y="15417"/>
                  </a:lnTo>
                  <a:lnTo>
                    <a:pt x="10910" y="13852"/>
                  </a:lnTo>
                  <a:lnTo>
                    <a:pt x="10947" y="13916"/>
                  </a:lnTo>
                  <a:lnTo>
                    <a:pt x="11008" y="13963"/>
                  </a:lnTo>
                  <a:lnTo>
                    <a:pt x="11069" y="13995"/>
                  </a:lnTo>
                  <a:lnTo>
                    <a:pt x="11142" y="14010"/>
                  </a:lnTo>
                  <a:lnTo>
                    <a:pt x="11204" y="13995"/>
                  </a:lnTo>
                  <a:lnTo>
                    <a:pt x="11277" y="13963"/>
                  </a:lnTo>
                  <a:lnTo>
                    <a:pt x="11326" y="13916"/>
                  </a:lnTo>
                  <a:lnTo>
                    <a:pt x="11375" y="13837"/>
                  </a:lnTo>
                  <a:close/>
                  <a:moveTo>
                    <a:pt x="917" y="0"/>
                  </a:moveTo>
                  <a:lnTo>
                    <a:pt x="917" y="1993"/>
                  </a:lnTo>
                  <a:lnTo>
                    <a:pt x="856" y="2024"/>
                  </a:lnTo>
                  <a:lnTo>
                    <a:pt x="795" y="2073"/>
                  </a:lnTo>
                  <a:lnTo>
                    <a:pt x="758" y="2150"/>
                  </a:lnTo>
                  <a:lnTo>
                    <a:pt x="746" y="2246"/>
                  </a:lnTo>
                  <a:lnTo>
                    <a:pt x="758" y="2326"/>
                  </a:lnTo>
                  <a:lnTo>
                    <a:pt x="0" y="2879"/>
                  </a:lnTo>
                  <a:lnTo>
                    <a:pt x="0" y="2958"/>
                  </a:lnTo>
                  <a:lnTo>
                    <a:pt x="783" y="2373"/>
                  </a:lnTo>
                  <a:lnTo>
                    <a:pt x="807" y="2420"/>
                  </a:lnTo>
                  <a:lnTo>
                    <a:pt x="844" y="2467"/>
                  </a:lnTo>
                  <a:lnTo>
                    <a:pt x="892" y="2483"/>
                  </a:lnTo>
                  <a:lnTo>
                    <a:pt x="942" y="2499"/>
                  </a:lnTo>
                  <a:lnTo>
                    <a:pt x="990" y="2483"/>
                  </a:lnTo>
                  <a:lnTo>
                    <a:pt x="1040" y="2467"/>
                  </a:lnTo>
                  <a:lnTo>
                    <a:pt x="1113" y="2373"/>
                  </a:lnTo>
                  <a:lnTo>
                    <a:pt x="3290" y="4001"/>
                  </a:lnTo>
                  <a:lnTo>
                    <a:pt x="3278" y="4065"/>
                  </a:lnTo>
                  <a:lnTo>
                    <a:pt x="3265" y="4112"/>
                  </a:lnTo>
                  <a:lnTo>
                    <a:pt x="3278" y="4174"/>
                  </a:lnTo>
                  <a:lnTo>
                    <a:pt x="3290" y="4223"/>
                  </a:lnTo>
                  <a:lnTo>
                    <a:pt x="3327" y="4317"/>
                  </a:lnTo>
                  <a:lnTo>
                    <a:pt x="3388" y="4380"/>
                  </a:lnTo>
                  <a:lnTo>
                    <a:pt x="3425" y="4397"/>
                  </a:lnTo>
                  <a:lnTo>
                    <a:pt x="3474" y="4397"/>
                  </a:lnTo>
                  <a:lnTo>
                    <a:pt x="3474" y="7654"/>
                  </a:lnTo>
                  <a:lnTo>
                    <a:pt x="3425" y="7654"/>
                  </a:lnTo>
                  <a:lnTo>
                    <a:pt x="3388" y="7686"/>
                  </a:lnTo>
                  <a:lnTo>
                    <a:pt x="3351" y="7701"/>
                  </a:lnTo>
                  <a:lnTo>
                    <a:pt x="3315" y="7748"/>
                  </a:lnTo>
                  <a:lnTo>
                    <a:pt x="3290" y="7795"/>
                  </a:lnTo>
                  <a:lnTo>
                    <a:pt x="3265" y="7844"/>
                  </a:lnTo>
                  <a:lnTo>
                    <a:pt x="3254" y="7891"/>
                  </a:lnTo>
                  <a:lnTo>
                    <a:pt x="3254" y="8001"/>
                  </a:lnTo>
                  <a:lnTo>
                    <a:pt x="3265" y="8048"/>
                  </a:lnTo>
                  <a:lnTo>
                    <a:pt x="1162" y="9630"/>
                  </a:lnTo>
                  <a:lnTo>
                    <a:pt x="1113" y="9566"/>
                  </a:lnTo>
                  <a:lnTo>
                    <a:pt x="1064" y="9536"/>
                  </a:lnTo>
                  <a:lnTo>
                    <a:pt x="1003" y="9504"/>
                  </a:lnTo>
                  <a:lnTo>
                    <a:pt x="942" y="9488"/>
                  </a:lnTo>
                  <a:lnTo>
                    <a:pt x="881" y="9504"/>
                  </a:lnTo>
                  <a:lnTo>
                    <a:pt x="819" y="9536"/>
                  </a:lnTo>
                  <a:lnTo>
                    <a:pt x="771" y="9566"/>
                  </a:lnTo>
                  <a:lnTo>
                    <a:pt x="734" y="9630"/>
                  </a:lnTo>
                  <a:lnTo>
                    <a:pt x="0" y="9092"/>
                  </a:lnTo>
                  <a:lnTo>
                    <a:pt x="0" y="9156"/>
                  </a:lnTo>
                  <a:lnTo>
                    <a:pt x="710" y="9693"/>
                  </a:lnTo>
                  <a:lnTo>
                    <a:pt x="697" y="9757"/>
                  </a:lnTo>
                  <a:lnTo>
                    <a:pt x="685" y="9819"/>
                  </a:lnTo>
                  <a:lnTo>
                    <a:pt x="685" y="9899"/>
                  </a:lnTo>
                  <a:lnTo>
                    <a:pt x="710" y="9962"/>
                  </a:lnTo>
                  <a:lnTo>
                    <a:pt x="734" y="10010"/>
                  </a:lnTo>
                  <a:lnTo>
                    <a:pt x="758" y="10057"/>
                  </a:lnTo>
                  <a:lnTo>
                    <a:pt x="795" y="10104"/>
                  </a:lnTo>
                  <a:lnTo>
                    <a:pt x="844" y="10136"/>
                  </a:lnTo>
                  <a:lnTo>
                    <a:pt x="892" y="10152"/>
                  </a:lnTo>
                  <a:lnTo>
                    <a:pt x="990" y="10152"/>
                  </a:lnTo>
                  <a:lnTo>
                    <a:pt x="1040" y="10136"/>
                  </a:lnTo>
                  <a:lnTo>
                    <a:pt x="1088" y="10104"/>
                  </a:lnTo>
                  <a:lnTo>
                    <a:pt x="1126" y="10057"/>
                  </a:lnTo>
                  <a:lnTo>
                    <a:pt x="1162" y="10010"/>
                  </a:lnTo>
                  <a:lnTo>
                    <a:pt x="1186" y="9962"/>
                  </a:lnTo>
                  <a:lnTo>
                    <a:pt x="1199" y="9899"/>
                  </a:lnTo>
                  <a:lnTo>
                    <a:pt x="1199" y="9757"/>
                  </a:lnTo>
                  <a:lnTo>
                    <a:pt x="1186" y="9693"/>
                  </a:lnTo>
                  <a:lnTo>
                    <a:pt x="3290" y="8112"/>
                  </a:lnTo>
                  <a:lnTo>
                    <a:pt x="3327" y="8175"/>
                  </a:lnTo>
                  <a:lnTo>
                    <a:pt x="3376" y="8224"/>
                  </a:lnTo>
                  <a:lnTo>
                    <a:pt x="3425" y="8254"/>
                  </a:lnTo>
                  <a:lnTo>
                    <a:pt x="3559" y="8254"/>
                  </a:lnTo>
                  <a:lnTo>
                    <a:pt x="3608" y="8224"/>
                  </a:lnTo>
                  <a:lnTo>
                    <a:pt x="3657" y="8175"/>
                  </a:lnTo>
                  <a:lnTo>
                    <a:pt x="3693" y="8112"/>
                  </a:lnTo>
                  <a:lnTo>
                    <a:pt x="5834" y="9710"/>
                  </a:lnTo>
                  <a:lnTo>
                    <a:pt x="5822" y="9772"/>
                  </a:lnTo>
                  <a:lnTo>
                    <a:pt x="5822" y="9883"/>
                  </a:lnTo>
                  <a:lnTo>
                    <a:pt x="5834" y="9931"/>
                  </a:lnTo>
                  <a:lnTo>
                    <a:pt x="5884" y="10010"/>
                  </a:lnTo>
                  <a:lnTo>
                    <a:pt x="5944" y="10072"/>
                  </a:lnTo>
                  <a:lnTo>
                    <a:pt x="5981" y="10089"/>
                  </a:lnTo>
                  <a:lnTo>
                    <a:pt x="6018" y="10104"/>
                  </a:lnTo>
                  <a:lnTo>
                    <a:pt x="6018" y="13378"/>
                  </a:lnTo>
                  <a:lnTo>
                    <a:pt x="5981" y="13378"/>
                  </a:lnTo>
                  <a:lnTo>
                    <a:pt x="5944" y="13410"/>
                  </a:lnTo>
                  <a:lnTo>
                    <a:pt x="5871" y="13472"/>
                  </a:lnTo>
                  <a:lnTo>
                    <a:pt x="5834" y="13552"/>
                  </a:lnTo>
                  <a:lnTo>
                    <a:pt x="5822" y="13599"/>
                  </a:lnTo>
                  <a:lnTo>
                    <a:pt x="5822" y="13710"/>
                  </a:lnTo>
                  <a:lnTo>
                    <a:pt x="5834" y="13773"/>
                  </a:lnTo>
                  <a:lnTo>
                    <a:pt x="5859" y="13820"/>
                  </a:lnTo>
                  <a:lnTo>
                    <a:pt x="5920" y="13899"/>
                  </a:lnTo>
                  <a:lnTo>
                    <a:pt x="5957" y="13916"/>
                  </a:lnTo>
                  <a:lnTo>
                    <a:pt x="5993" y="13931"/>
                  </a:lnTo>
                  <a:lnTo>
                    <a:pt x="6042" y="13946"/>
                  </a:lnTo>
                  <a:lnTo>
                    <a:pt x="6103" y="13931"/>
                  </a:lnTo>
                  <a:lnTo>
                    <a:pt x="6152" y="13899"/>
                  </a:lnTo>
                  <a:lnTo>
                    <a:pt x="6189" y="13869"/>
                  </a:lnTo>
                  <a:lnTo>
                    <a:pt x="6225" y="13805"/>
                  </a:lnTo>
                  <a:lnTo>
                    <a:pt x="8391" y="15417"/>
                  </a:lnTo>
                  <a:lnTo>
                    <a:pt x="8378" y="15481"/>
                  </a:lnTo>
                  <a:lnTo>
                    <a:pt x="8366" y="15528"/>
                  </a:lnTo>
                  <a:lnTo>
                    <a:pt x="8378" y="15592"/>
                  </a:lnTo>
                  <a:lnTo>
                    <a:pt x="8391" y="15639"/>
                  </a:lnTo>
                  <a:lnTo>
                    <a:pt x="8428" y="15719"/>
                  </a:lnTo>
                  <a:lnTo>
                    <a:pt x="8489" y="15781"/>
                  </a:lnTo>
                  <a:lnTo>
                    <a:pt x="8525" y="15797"/>
                  </a:lnTo>
                  <a:lnTo>
                    <a:pt x="8562" y="15813"/>
                  </a:lnTo>
                  <a:lnTo>
                    <a:pt x="8562" y="18991"/>
                  </a:lnTo>
                  <a:lnTo>
                    <a:pt x="8512" y="19008"/>
                  </a:lnTo>
                  <a:lnTo>
                    <a:pt x="8464" y="19038"/>
                  </a:lnTo>
                  <a:lnTo>
                    <a:pt x="8415" y="19070"/>
                  </a:lnTo>
                  <a:lnTo>
                    <a:pt x="8342" y="19165"/>
                  </a:lnTo>
                  <a:lnTo>
                    <a:pt x="8330" y="19229"/>
                  </a:lnTo>
                  <a:lnTo>
                    <a:pt x="8305" y="19291"/>
                  </a:lnTo>
                  <a:lnTo>
                    <a:pt x="8305" y="19434"/>
                  </a:lnTo>
                  <a:lnTo>
                    <a:pt x="8330" y="19514"/>
                  </a:lnTo>
                  <a:lnTo>
                    <a:pt x="8353" y="19576"/>
                  </a:lnTo>
                  <a:lnTo>
                    <a:pt x="8391" y="19623"/>
                  </a:lnTo>
                  <a:lnTo>
                    <a:pt x="8428" y="19671"/>
                  </a:lnTo>
                  <a:lnTo>
                    <a:pt x="8476" y="19703"/>
                  </a:lnTo>
                  <a:lnTo>
                    <a:pt x="8537" y="19735"/>
                  </a:lnTo>
                  <a:lnTo>
                    <a:pt x="8587" y="19735"/>
                  </a:lnTo>
                  <a:lnTo>
                    <a:pt x="8660" y="19718"/>
                  </a:lnTo>
                  <a:lnTo>
                    <a:pt x="8733" y="19687"/>
                  </a:lnTo>
                  <a:lnTo>
                    <a:pt x="8794" y="19623"/>
                  </a:lnTo>
                  <a:lnTo>
                    <a:pt x="8831" y="19561"/>
                  </a:lnTo>
                  <a:lnTo>
                    <a:pt x="10874" y="21079"/>
                  </a:lnTo>
                  <a:lnTo>
                    <a:pt x="10861" y="21158"/>
                  </a:lnTo>
                  <a:lnTo>
                    <a:pt x="10849" y="21237"/>
                  </a:lnTo>
                  <a:lnTo>
                    <a:pt x="10861" y="21315"/>
                  </a:lnTo>
                  <a:lnTo>
                    <a:pt x="10874" y="21379"/>
                  </a:lnTo>
                  <a:lnTo>
                    <a:pt x="10897" y="21442"/>
                  </a:lnTo>
                  <a:lnTo>
                    <a:pt x="10935" y="21505"/>
                  </a:lnTo>
                  <a:lnTo>
                    <a:pt x="10983" y="21537"/>
                  </a:lnTo>
                  <a:lnTo>
                    <a:pt x="11020" y="21585"/>
                  </a:lnTo>
                  <a:lnTo>
                    <a:pt x="11081" y="21600"/>
                  </a:lnTo>
                  <a:lnTo>
                    <a:pt x="11191" y="21600"/>
                  </a:lnTo>
                  <a:lnTo>
                    <a:pt x="11252" y="21585"/>
                  </a:lnTo>
                  <a:lnTo>
                    <a:pt x="11302" y="21537"/>
                  </a:lnTo>
                  <a:lnTo>
                    <a:pt x="11338" y="21505"/>
                  </a:lnTo>
                  <a:lnTo>
                    <a:pt x="11375" y="21442"/>
                  </a:lnTo>
                  <a:lnTo>
                    <a:pt x="11399" y="21379"/>
                  </a:lnTo>
                  <a:lnTo>
                    <a:pt x="11424" y="21315"/>
                  </a:lnTo>
                  <a:lnTo>
                    <a:pt x="11424" y="21237"/>
                  </a:lnTo>
                  <a:lnTo>
                    <a:pt x="11411" y="21158"/>
                  </a:lnTo>
                  <a:lnTo>
                    <a:pt x="11399" y="21079"/>
                  </a:lnTo>
                  <a:lnTo>
                    <a:pt x="13466" y="19544"/>
                  </a:lnTo>
                  <a:lnTo>
                    <a:pt x="13503" y="19608"/>
                  </a:lnTo>
                  <a:lnTo>
                    <a:pt x="13564" y="19655"/>
                  </a:lnTo>
                  <a:lnTo>
                    <a:pt x="13625" y="19687"/>
                  </a:lnTo>
                  <a:lnTo>
                    <a:pt x="13686" y="19703"/>
                  </a:lnTo>
                  <a:lnTo>
                    <a:pt x="13736" y="19687"/>
                  </a:lnTo>
                  <a:lnTo>
                    <a:pt x="13784" y="19671"/>
                  </a:lnTo>
                  <a:lnTo>
                    <a:pt x="13834" y="19640"/>
                  </a:lnTo>
                  <a:lnTo>
                    <a:pt x="13870" y="19608"/>
                  </a:lnTo>
                  <a:lnTo>
                    <a:pt x="13894" y="19544"/>
                  </a:lnTo>
                  <a:lnTo>
                    <a:pt x="13919" y="19497"/>
                  </a:lnTo>
                  <a:lnTo>
                    <a:pt x="13943" y="19434"/>
                  </a:lnTo>
                  <a:lnTo>
                    <a:pt x="13943" y="19308"/>
                  </a:lnTo>
                  <a:lnTo>
                    <a:pt x="13919" y="19244"/>
                  </a:lnTo>
                  <a:lnTo>
                    <a:pt x="13907" y="19197"/>
                  </a:lnTo>
                  <a:lnTo>
                    <a:pt x="13882" y="19149"/>
                  </a:lnTo>
                  <a:lnTo>
                    <a:pt x="13846" y="19102"/>
                  </a:lnTo>
                  <a:lnTo>
                    <a:pt x="13809" y="19070"/>
                  </a:lnTo>
                  <a:lnTo>
                    <a:pt x="13760" y="19055"/>
                  </a:lnTo>
                  <a:lnTo>
                    <a:pt x="13711" y="19038"/>
                  </a:lnTo>
                  <a:lnTo>
                    <a:pt x="13711" y="15797"/>
                  </a:lnTo>
                  <a:lnTo>
                    <a:pt x="13784" y="15766"/>
                  </a:lnTo>
                  <a:lnTo>
                    <a:pt x="13846" y="15702"/>
                  </a:lnTo>
                  <a:lnTo>
                    <a:pt x="13882" y="15623"/>
                  </a:lnTo>
                  <a:lnTo>
                    <a:pt x="13894" y="15528"/>
                  </a:lnTo>
                  <a:lnTo>
                    <a:pt x="13894" y="15481"/>
                  </a:lnTo>
                  <a:lnTo>
                    <a:pt x="13882" y="15434"/>
                  </a:lnTo>
                  <a:lnTo>
                    <a:pt x="16010" y="13837"/>
                  </a:lnTo>
                  <a:lnTo>
                    <a:pt x="16048" y="13899"/>
                  </a:lnTo>
                  <a:lnTo>
                    <a:pt x="16108" y="13963"/>
                  </a:lnTo>
                  <a:lnTo>
                    <a:pt x="16169" y="13995"/>
                  </a:lnTo>
                  <a:lnTo>
                    <a:pt x="16303" y="13995"/>
                  </a:lnTo>
                  <a:lnTo>
                    <a:pt x="16365" y="13946"/>
                  </a:lnTo>
                  <a:lnTo>
                    <a:pt x="16414" y="13899"/>
                  </a:lnTo>
                  <a:lnTo>
                    <a:pt x="16463" y="13837"/>
                  </a:lnTo>
                  <a:lnTo>
                    <a:pt x="18530" y="15370"/>
                  </a:lnTo>
                  <a:lnTo>
                    <a:pt x="18506" y="15449"/>
                  </a:lnTo>
                  <a:lnTo>
                    <a:pt x="18494" y="15528"/>
                  </a:lnTo>
                  <a:lnTo>
                    <a:pt x="18506" y="15607"/>
                  </a:lnTo>
                  <a:lnTo>
                    <a:pt x="18517" y="15670"/>
                  </a:lnTo>
                  <a:lnTo>
                    <a:pt x="18542" y="15734"/>
                  </a:lnTo>
                  <a:lnTo>
                    <a:pt x="18579" y="15797"/>
                  </a:lnTo>
                  <a:lnTo>
                    <a:pt x="18628" y="15845"/>
                  </a:lnTo>
                  <a:lnTo>
                    <a:pt x="18676" y="15876"/>
                  </a:lnTo>
                  <a:lnTo>
                    <a:pt x="18726" y="15892"/>
                  </a:lnTo>
                  <a:lnTo>
                    <a:pt x="18787" y="15908"/>
                  </a:lnTo>
                  <a:lnTo>
                    <a:pt x="18836" y="15892"/>
                  </a:lnTo>
                  <a:lnTo>
                    <a:pt x="18897" y="15876"/>
                  </a:lnTo>
                  <a:lnTo>
                    <a:pt x="18945" y="15845"/>
                  </a:lnTo>
                  <a:lnTo>
                    <a:pt x="18983" y="15797"/>
                  </a:lnTo>
                  <a:lnTo>
                    <a:pt x="19019" y="15734"/>
                  </a:lnTo>
                  <a:lnTo>
                    <a:pt x="19043" y="15670"/>
                  </a:lnTo>
                  <a:lnTo>
                    <a:pt x="19056" y="15607"/>
                  </a:lnTo>
                  <a:lnTo>
                    <a:pt x="19068" y="15528"/>
                  </a:lnTo>
                  <a:lnTo>
                    <a:pt x="19056" y="15449"/>
                  </a:lnTo>
                  <a:lnTo>
                    <a:pt x="19043" y="15386"/>
                  </a:lnTo>
                  <a:lnTo>
                    <a:pt x="21159" y="13805"/>
                  </a:lnTo>
                  <a:lnTo>
                    <a:pt x="21184" y="13852"/>
                  </a:lnTo>
                  <a:lnTo>
                    <a:pt x="21233" y="13899"/>
                  </a:lnTo>
                  <a:lnTo>
                    <a:pt x="21282" y="13916"/>
                  </a:lnTo>
                  <a:lnTo>
                    <a:pt x="21331" y="13931"/>
                  </a:lnTo>
                  <a:lnTo>
                    <a:pt x="21368" y="13916"/>
                  </a:lnTo>
                  <a:lnTo>
                    <a:pt x="21416" y="13899"/>
                  </a:lnTo>
                  <a:lnTo>
                    <a:pt x="21441" y="13884"/>
                  </a:lnTo>
                  <a:lnTo>
                    <a:pt x="21477" y="13852"/>
                  </a:lnTo>
                  <a:lnTo>
                    <a:pt x="21527" y="13757"/>
                  </a:lnTo>
                  <a:lnTo>
                    <a:pt x="21539" y="13710"/>
                  </a:lnTo>
                  <a:lnTo>
                    <a:pt x="21539" y="13663"/>
                  </a:lnTo>
                  <a:lnTo>
                    <a:pt x="21527" y="13567"/>
                  </a:lnTo>
                  <a:lnTo>
                    <a:pt x="21490" y="13489"/>
                  </a:lnTo>
                  <a:lnTo>
                    <a:pt x="21429" y="13425"/>
                  </a:lnTo>
                  <a:lnTo>
                    <a:pt x="21355" y="13393"/>
                  </a:lnTo>
                  <a:lnTo>
                    <a:pt x="21355" y="10168"/>
                  </a:lnTo>
                  <a:lnTo>
                    <a:pt x="21404" y="10152"/>
                  </a:lnTo>
                  <a:lnTo>
                    <a:pt x="21453" y="10136"/>
                  </a:lnTo>
                  <a:lnTo>
                    <a:pt x="21490" y="10104"/>
                  </a:lnTo>
                  <a:lnTo>
                    <a:pt x="21563" y="10010"/>
                  </a:lnTo>
                  <a:lnTo>
                    <a:pt x="21588" y="9946"/>
                  </a:lnTo>
                  <a:lnTo>
                    <a:pt x="21600" y="9883"/>
                  </a:lnTo>
                  <a:lnTo>
                    <a:pt x="21600" y="9757"/>
                  </a:lnTo>
                  <a:lnTo>
                    <a:pt x="21575" y="9693"/>
                  </a:lnTo>
                  <a:lnTo>
                    <a:pt x="21551" y="9630"/>
                  </a:lnTo>
                  <a:lnTo>
                    <a:pt x="21527" y="9583"/>
                  </a:lnTo>
                  <a:lnTo>
                    <a:pt x="21477" y="9536"/>
                  </a:lnTo>
                  <a:lnTo>
                    <a:pt x="21441" y="9504"/>
                  </a:lnTo>
                  <a:lnTo>
                    <a:pt x="21380" y="9488"/>
                  </a:lnTo>
                  <a:lnTo>
                    <a:pt x="21331" y="9472"/>
                  </a:lnTo>
                  <a:lnTo>
                    <a:pt x="21270" y="9488"/>
                  </a:lnTo>
                  <a:lnTo>
                    <a:pt x="21209" y="9519"/>
                  </a:lnTo>
                  <a:lnTo>
                    <a:pt x="21147" y="9566"/>
                  </a:lnTo>
                  <a:lnTo>
                    <a:pt x="21111" y="9630"/>
                  </a:lnTo>
                  <a:lnTo>
                    <a:pt x="19031" y="8065"/>
                  </a:lnTo>
                  <a:lnTo>
                    <a:pt x="19043" y="8018"/>
                  </a:lnTo>
                  <a:lnTo>
                    <a:pt x="19043" y="7891"/>
                  </a:lnTo>
                  <a:lnTo>
                    <a:pt x="19019" y="7827"/>
                  </a:lnTo>
                  <a:lnTo>
                    <a:pt x="18995" y="7765"/>
                  </a:lnTo>
                  <a:lnTo>
                    <a:pt x="18970" y="7718"/>
                  </a:lnTo>
                  <a:lnTo>
                    <a:pt x="18933" y="7669"/>
                  </a:lnTo>
                  <a:lnTo>
                    <a:pt x="18885" y="7638"/>
                  </a:lnTo>
                  <a:lnTo>
                    <a:pt x="18836" y="7622"/>
                  </a:lnTo>
                  <a:lnTo>
                    <a:pt x="18787" y="7606"/>
                  </a:lnTo>
                  <a:lnTo>
                    <a:pt x="18726" y="7622"/>
                  </a:lnTo>
                  <a:lnTo>
                    <a:pt x="18676" y="7638"/>
                  </a:lnTo>
                  <a:lnTo>
                    <a:pt x="18640" y="7669"/>
                  </a:lnTo>
                  <a:lnTo>
                    <a:pt x="18592" y="7718"/>
                  </a:lnTo>
                  <a:lnTo>
                    <a:pt x="18567" y="7765"/>
                  </a:lnTo>
                  <a:lnTo>
                    <a:pt x="18542" y="7827"/>
                  </a:lnTo>
                  <a:lnTo>
                    <a:pt x="18530" y="7891"/>
                  </a:lnTo>
                  <a:lnTo>
                    <a:pt x="18517" y="7954"/>
                  </a:lnTo>
                  <a:lnTo>
                    <a:pt x="18530" y="8018"/>
                  </a:lnTo>
                  <a:lnTo>
                    <a:pt x="18542" y="8080"/>
                  </a:lnTo>
                  <a:lnTo>
                    <a:pt x="16390" y="9678"/>
                  </a:lnTo>
                  <a:lnTo>
                    <a:pt x="16353" y="9630"/>
                  </a:lnTo>
                  <a:lnTo>
                    <a:pt x="16316" y="9598"/>
                  </a:lnTo>
                  <a:lnTo>
                    <a:pt x="16280" y="9583"/>
                  </a:lnTo>
                  <a:lnTo>
                    <a:pt x="16194" y="9583"/>
                  </a:lnTo>
                  <a:lnTo>
                    <a:pt x="16145" y="9598"/>
                  </a:lnTo>
                  <a:lnTo>
                    <a:pt x="16108" y="9630"/>
                  </a:lnTo>
                  <a:lnTo>
                    <a:pt x="16084" y="9678"/>
                  </a:lnTo>
                  <a:lnTo>
                    <a:pt x="13907" y="8048"/>
                  </a:lnTo>
                  <a:lnTo>
                    <a:pt x="13919" y="7954"/>
                  </a:lnTo>
                  <a:lnTo>
                    <a:pt x="13919" y="7891"/>
                  </a:lnTo>
                  <a:lnTo>
                    <a:pt x="13894" y="7827"/>
                  </a:lnTo>
                  <a:lnTo>
                    <a:pt x="13882" y="7780"/>
                  </a:lnTo>
                  <a:lnTo>
                    <a:pt x="13821" y="7701"/>
                  </a:lnTo>
                  <a:lnTo>
                    <a:pt x="13772" y="7669"/>
                  </a:lnTo>
                  <a:lnTo>
                    <a:pt x="13736" y="7654"/>
                  </a:lnTo>
                  <a:lnTo>
                    <a:pt x="13638" y="7654"/>
                  </a:lnTo>
                  <a:lnTo>
                    <a:pt x="13600" y="7669"/>
                  </a:lnTo>
                  <a:lnTo>
                    <a:pt x="13552" y="7701"/>
                  </a:lnTo>
                  <a:lnTo>
                    <a:pt x="13515" y="7733"/>
                  </a:lnTo>
                  <a:lnTo>
                    <a:pt x="13466" y="7827"/>
                  </a:lnTo>
                  <a:lnTo>
                    <a:pt x="13454" y="7891"/>
                  </a:lnTo>
                  <a:lnTo>
                    <a:pt x="13454" y="8001"/>
                  </a:lnTo>
                  <a:lnTo>
                    <a:pt x="13466" y="8048"/>
                  </a:lnTo>
                  <a:lnTo>
                    <a:pt x="11350" y="9630"/>
                  </a:lnTo>
                  <a:lnTo>
                    <a:pt x="11313" y="9566"/>
                  </a:lnTo>
                  <a:lnTo>
                    <a:pt x="11265" y="9519"/>
                  </a:lnTo>
                  <a:lnTo>
                    <a:pt x="11204" y="9488"/>
                  </a:lnTo>
                  <a:lnTo>
                    <a:pt x="11069" y="9488"/>
                  </a:lnTo>
                  <a:lnTo>
                    <a:pt x="11020" y="9519"/>
                  </a:lnTo>
                  <a:lnTo>
                    <a:pt x="10959" y="9566"/>
                  </a:lnTo>
                  <a:lnTo>
                    <a:pt x="10922" y="9630"/>
                  </a:lnTo>
                  <a:lnTo>
                    <a:pt x="8819" y="8065"/>
                  </a:lnTo>
                  <a:lnTo>
                    <a:pt x="8831" y="8001"/>
                  </a:lnTo>
                  <a:lnTo>
                    <a:pt x="8831" y="7891"/>
                  </a:lnTo>
                  <a:lnTo>
                    <a:pt x="8819" y="7844"/>
                  </a:lnTo>
                  <a:lnTo>
                    <a:pt x="8794" y="7780"/>
                  </a:lnTo>
                  <a:lnTo>
                    <a:pt x="8733" y="7701"/>
                  </a:lnTo>
                  <a:lnTo>
                    <a:pt x="8696" y="7669"/>
                  </a:lnTo>
                  <a:lnTo>
                    <a:pt x="8660" y="7654"/>
                  </a:lnTo>
                  <a:lnTo>
                    <a:pt x="8610" y="7638"/>
                  </a:lnTo>
                  <a:lnTo>
                    <a:pt x="8610" y="4459"/>
                  </a:lnTo>
                  <a:lnTo>
                    <a:pt x="8660" y="4444"/>
                  </a:lnTo>
                  <a:lnTo>
                    <a:pt x="8708" y="4427"/>
                  </a:lnTo>
                  <a:lnTo>
                    <a:pt x="8745" y="4397"/>
                  </a:lnTo>
                  <a:lnTo>
                    <a:pt x="8782" y="4349"/>
                  </a:lnTo>
                  <a:lnTo>
                    <a:pt x="8819" y="4301"/>
                  </a:lnTo>
                  <a:lnTo>
                    <a:pt x="8843" y="4254"/>
                  </a:lnTo>
                  <a:lnTo>
                    <a:pt x="8855" y="4191"/>
                  </a:lnTo>
                  <a:lnTo>
                    <a:pt x="8855" y="4048"/>
                  </a:lnTo>
                  <a:lnTo>
                    <a:pt x="8831" y="3985"/>
                  </a:lnTo>
                  <a:lnTo>
                    <a:pt x="8806" y="3921"/>
                  </a:lnTo>
                  <a:lnTo>
                    <a:pt x="8782" y="3874"/>
                  </a:lnTo>
                  <a:lnTo>
                    <a:pt x="8733" y="3827"/>
                  </a:lnTo>
                  <a:lnTo>
                    <a:pt x="8696" y="3795"/>
                  </a:lnTo>
                  <a:lnTo>
                    <a:pt x="8647" y="3780"/>
                  </a:lnTo>
                  <a:lnTo>
                    <a:pt x="8525" y="3780"/>
                  </a:lnTo>
                  <a:lnTo>
                    <a:pt x="8464" y="3812"/>
                  </a:lnTo>
                  <a:lnTo>
                    <a:pt x="8415" y="3859"/>
                  </a:lnTo>
                  <a:lnTo>
                    <a:pt x="8366" y="3921"/>
                  </a:lnTo>
                  <a:lnTo>
                    <a:pt x="6287" y="2356"/>
                  </a:lnTo>
                  <a:lnTo>
                    <a:pt x="6299" y="2309"/>
                  </a:lnTo>
                  <a:lnTo>
                    <a:pt x="6299" y="2182"/>
                  </a:lnTo>
                  <a:lnTo>
                    <a:pt x="6275" y="2120"/>
                  </a:lnTo>
                  <a:lnTo>
                    <a:pt x="6262" y="2073"/>
                  </a:lnTo>
                  <a:lnTo>
                    <a:pt x="6225" y="2024"/>
                  </a:lnTo>
                  <a:lnTo>
                    <a:pt x="6201" y="1977"/>
                  </a:lnTo>
                  <a:lnTo>
                    <a:pt x="6152" y="1946"/>
                  </a:lnTo>
                  <a:lnTo>
                    <a:pt x="6116" y="1929"/>
                  </a:lnTo>
                  <a:lnTo>
                    <a:pt x="6066" y="1914"/>
                  </a:lnTo>
                  <a:lnTo>
                    <a:pt x="6066" y="0"/>
                  </a:lnTo>
                  <a:lnTo>
                    <a:pt x="6018" y="0"/>
                  </a:lnTo>
                  <a:lnTo>
                    <a:pt x="6018" y="1914"/>
                  </a:lnTo>
                  <a:lnTo>
                    <a:pt x="5969" y="1929"/>
                  </a:lnTo>
                  <a:lnTo>
                    <a:pt x="5932" y="1946"/>
                  </a:lnTo>
                  <a:lnTo>
                    <a:pt x="5884" y="1977"/>
                  </a:lnTo>
                  <a:lnTo>
                    <a:pt x="5846" y="2024"/>
                  </a:lnTo>
                  <a:lnTo>
                    <a:pt x="5822" y="2073"/>
                  </a:lnTo>
                  <a:lnTo>
                    <a:pt x="5798" y="2120"/>
                  </a:lnTo>
                  <a:lnTo>
                    <a:pt x="5786" y="2182"/>
                  </a:lnTo>
                  <a:lnTo>
                    <a:pt x="5786" y="2309"/>
                  </a:lnTo>
                  <a:lnTo>
                    <a:pt x="5798" y="2356"/>
                  </a:lnTo>
                  <a:lnTo>
                    <a:pt x="3670" y="3953"/>
                  </a:lnTo>
                  <a:lnTo>
                    <a:pt x="3632" y="3906"/>
                  </a:lnTo>
                  <a:lnTo>
                    <a:pt x="3596" y="3859"/>
                  </a:lnTo>
                  <a:lnTo>
                    <a:pt x="3547" y="3843"/>
                  </a:lnTo>
                  <a:lnTo>
                    <a:pt x="3498" y="3827"/>
                  </a:lnTo>
                  <a:lnTo>
                    <a:pt x="3436" y="3843"/>
                  </a:lnTo>
                  <a:lnTo>
                    <a:pt x="3388" y="3859"/>
                  </a:lnTo>
                  <a:lnTo>
                    <a:pt x="3315" y="3953"/>
                  </a:lnTo>
                  <a:lnTo>
                    <a:pt x="1126" y="2326"/>
                  </a:lnTo>
                  <a:lnTo>
                    <a:pt x="1138" y="2246"/>
                  </a:lnTo>
                  <a:lnTo>
                    <a:pt x="1126" y="2150"/>
                  </a:lnTo>
                  <a:lnTo>
                    <a:pt x="1088" y="2073"/>
                  </a:lnTo>
                  <a:lnTo>
                    <a:pt x="1040" y="2024"/>
                  </a:lnTo>
                  <a:lnTo>
                    <a:pt x="967" y="1993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89" name="Google Shape;139;p8"/>
            <p:cNvSpPr/>
            <p:nvPr/>
          </p:nvSpPr>
          <p:spPr>
            <a:xfrm>
              <a:off x="0" y="1440728"/>
              <a:ext cx="1108403" cy="147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914" y="401"/>
                  </a:moveTo>
                  <a:lnTo>
                    <a:pt x="10975" y="2151"/>
                  </a:lnTo>
                  <a:lnTo>
                    <a:pt x="10928" y="2239"/>
                  </a:lnTo>
                  <a:lnTo>
                    <a:pt x="10928" y="2396"/>
                  </a:lnTo>
                  <a:lnTo>
                    <a:pt x="10951" y="2483"/>
                  </a:lnTo>
                  <a:lnTo>
                    <a:pt x="10998" y="2535"/>
                  </a:lnTo>
                  <a:lnTo>
                    <a:pt x="11067" y="2606"/>
                  </a:lnTo>
                  <a:lnTo>
                    <a:pt x="11137" y="2658"/>
                  </a:lnTo>
                  <a:lnTo>
                    <a:pt x="11230" y="2692"/>
                  </a:lnTo>
                  <a:lnTo>
                    <a:pt x="11322" y="2711"/>
                  </a:lnTo>
                  <a:lnTo>
                    <a:pt x="11416" y="2728"/>
                  </a:lnTo>
                  <a:lnTo>
                    <a:pt x="11416" y="6173"/>
                  </a:lnTo>
                  <a:lnTo>
                    <a:pt x="11322" y="6190"/>
                  </a:lnTo>
                  <a:lnTo>
                    <a:pt x="11230" y="6209"/>
                  </a:lnTo>
                  <a:lnTo>
                    <a:pt x="11137" y="6244"/>
                  </a:lnTo>
                  <a:lnTo>
                    <a:pt x="11067" y="6296"/>
                  </a:lnTo>
                  <a:lnTo>
                    <a:pt x="11020" y="6349"/>
                  </a:lnTo>
                  <a:lnTo>
                    <a:pt x="10975" y="6418"/>
                  </a:lnTo>
                  <a:lnTo>
                    <a:pt x="10951" y="6489"/>
                  </a:lnTo>
                  <a:lnTo>
                    <a:pt x="10928" y="6558"/>
                  </a:lnTo>
                  <a:lnTo>
                    <a:pt x="10951" y="6645"/>
                  </a:lnTo>
                  <a:lnTo>
                    <a:pt x="10975" y="6716"/>
                  </a:lnTo>
                  <a:lnTo>
                    <a:pt x="7053" y="8412"/>
                  </a:lnTo>
                  <a:lnTo>
                    <a:pt x="6961" y="8343"/>
                  </a:lnTo>
                  <a:lnTo>
                    <a:pt x="6868" y="8291"/>
                  </a:lnTo>
                  <a:lnTo>
                    <a:pt x="6751" y="8255"/>
                  </a:lnTo>
                  <a:lnTo>
                    <a:pt x="6496" y="8255"/>
                  </a:lnTo>
                  <a:lnTo>
                    <a:pt x="6380" y="8291"/>
                  </a:lnTo>
                  <a:lnTo>
                    <a:pt x="6288" y="8343"/>
                  </a:lnTo>
                  <a:lnTo>
                    <a:pt x="6194" y="8412"/>
                  </a:lnTo>
                  <a:lnTo>
                    <a:pt x="2274" y="6698"/>
                  </a:lnTo>
                  <a:lnTo>
                    <a:pt x="2297" y="6645"/>
                  </a:lnTo>
                  <a:lnTo>
                    <a:pt x="2297" y="6489"/>
                  </a:lnTo>
                  <a:lnTo>
                    <a:pt x="2274" y="6418"/>
                  </a:lnTo>
                  <a:lnTo>
                    <a:pt x="2227" y="6366"/>
                  </a:lnTo>
                  <a:lnTo>
                    <a:pt x="2089" y="6261"/>
                  </a:lnTo>
                  <a:lnTo>
                    <a:pt x="2019" y="6226"/>
                  </a:lnTo>
                  <a:lnTo>
                    <a:pt x="1925" y="6190"/>
                  </a:lnTo>
                  <a:lnTo>
                    <a:pt x="1834" y="6190"/>
                  </a:lnTo>
                  <a:lnTo>
                    <a:pt x="1834" y="2675"/>
                  </a:lnTo>
                  <a:lnTo>
                    <a:pt x="1925" y="2658"/>
                  </a:lnTo>
                  <a:lnTo>
                    <a:pt x="1995" y="2640"/>
                  </a:lnTo>
                  <a:lnTo>
                    <a:pt x="2064" y="2606"/>
                  </a:lnTo>
                  <a:lnTo>
                    <a:pt x="2136" y="2571"/>
                  </a:lnTo>
                  <a:lnTo>
                    <a:pt x="2180" y="2519"/>
                  </a:lnTo>
                  <a:lnTo>
                    <a:pt x="2227" y="2448"/>
                  </a:lnTo>
                  <a:lnTo>
                    <a:pt x="2250" y="2396"/>
                  </a:lnTo>
                  <a:lnTo>
                    <a:pt x="2250" y="2256"/>
                  </a:lnTo>
                  <a:lnTo>
                    <a:pt x="2227" y="2186"/>
                  </a:lnTo>
                  <a:lnTo>
                    <a:pt x="6333" y="401"/>
                  </a:lnTo>
                  <a:lnTo>
                    <a:pt x="6380" y="454"/>
                  </a:lnTo>
                  <a:lnTo>
                    <a:pt x="6449" y="489"/>
                  </a:lnTo>
                  <a:lnTo>
                    <a:pt x="6543" y="506"/>
                  </a:lnTo>
                  <a:lnTo>
                    <a:pt x="6635" y="524"/>
                  </a:lnTo>
                  <a:lnTo>
                    <a:pt x="6704" y="506"/>
                  </a:lnTo>
                  <a:lnTo>
                    <a:pt x="6798" y="489"/>
                  </a:lnTo>
                  <a:lnTo>
                    <a:pt x="6868" y="454"/>
                  </a:lnTo>
                  <a:lnTo>
                    <a:pt x="6914" y="401"/>
                  </a:lnTo>
                  <a:close/>
                  <a:moveTo>
                    <a:pt x="7031" y="13065"/>
                  </a:moveTo>
                  <a:lnTo>
                    <a:pt x="11090" y="14848"/>
                  </a:lnTo>
                  <a:lnTo>
                    <a:pt x="11067" y="14901"/>
                  </a:lnTo>
                  <a:lnTo>
                    <a:pt x="11067" y="14955"/>
                  </a:lnTo>
                  <a:lnTo>
                    <a:pt x="11090" y="15059"/>
                  </a:lnTo>
                  <a:lnTo>
                    <a:pt x="11161" y="15147"/>
                  </a:lnTo>
                  <a:lnTo>
                    <a:pt x="11275" y="15216"/>
                  </a:lnTo>
                  <a:lnTo>
                    <a:pt x="11416" y="15234"/>
                  </a:lnTo>
                  <a:lnTo>
                    <a:pt x="11416" y="18819"/>
                  </a:lnTo>
                  <a:lnTo>
                    <a:pt x="11322" y="18837"/>
                  </a:lnTo>
                  <a:lnTo>
                    <a:pt x="11230" y="18854"/>
                  </a:lnTo>
                  <a:lnTo>
                    <a:pt x="11161" y="18889"/>
                  </a:lnTo>
                  <a:lnTo>
                    <a:pt x="11090" y="18942"/>
                  </a:lnTo>
                  <a:lnTo>
                    <a:pt x="11045" y="18994"/>
                  </a:lnTo>
                  <a:lnTo>
                    <a:pt x="10998" y="19046"/>
                  </a:lnTo>
                  <a:lnTo>
                    <a:pt x="10975" y="19117"/>
                  </a:lnTo>
                  <a:lnTo>
                    <a:pt x="10975" y="19257"/>
                  </a:lnTo>
                  <a:lnTo>
                    <a:pt x="10998" y="19326"/>
                  </a:lnTo>
                  <a:lnTo>
                    <a:pt x="6984" y="21076"/>
                  </a:lnTo>
                  <a:lnTo>
                    <a:pt x="6914" y="21005"/>
                  </a:lnTo>
                  <a:lnTo>
                    <a:pt x="6845" y="20971"/>
                  </a:lnTo>
                  <a:lnTo>
                    <a:pt x="6729" y="20936"/>
                  </a:lnTo>
                  <a:lnTo>
                    <a:pt x="6635" y="20919"/>
                  </a:lnTo>
                  <a:lnTo>
                    <a:pt x="6519" y="20936"/>
                  </a:lnTo>
                  <a:lnTo>
                    <a:pt x="6427" y="20971"/>
                  </a:lnTo>
                  <a:lnTo>
                    <a:pt x="6333" y="21005"/>
                  </a:lnTo>
                  <a:lnTo>
                    <a:pt x="6264" y="21076"/>
                  </a:lnTo>
                  <a:lnTo>
                    <a:pt x="2158" y="19292"/>
                  </a:lnTo>
                  <a:lnTo>
                    <a:pt x="2180" y="19186"/>
                  </a:lnTo>
                  <a:lnTo>
                    <a:pt x="2180" y="19134"/>
                  </a:lnTo>
                  <a:lnTo>
                    <a:pt x="2158" y="19081"/>
                  </a:lnTo>
                  <a:lnTo>
                    <a:pt x="2089" y="18994"/>
                  </a:lnTo>
                  <a:lnTo>
                    <a:pt x="1972" y="18925"/>
                  </a:lnTo>
                  <a:lnTo>
                    <a:pt x="1834" y="18889"/>
                  </a:lnTo>
                  <a:lnTo>
                    <a:pt x="1834" y="15339"/>
                  </a:lnTo>
                  <a:lnTo>
                    <a:pt x="1925" y="15321"/>
                  </a:lnTo>
                  <a:lnTo>
                    <a:pt x="2019" y="15287"/>
                  </a:lnTo>
                  <a:lnTo>
                    <a:pt x="2158" y="15216"/>
                  </a:lnTo>
                  <a:lnTo>
                    <a:pt x="2227" y="15164"/>
                  </a:lnTo>
                  <a:lnTo>
                    <a:pt x="2274" y="15094"/>
                  </a:lnTo>
                  <a:lnTo>
                    <a:pt x="2297" y="15024"/>
                  </a:lnTo>
                  <a:lnTo>
                    <a:pt x="2297" y="14867"/>
                  </a:lnTo>
                  <a:lnTo>
                    <a:pt x="2250" y="14796"/>
                  </a:lnTo>
                  <a:lnTo>
                    <a:pt x="6219" y="13065"/>
                  </a:lnTo>
                  <a:lnTo>
                    <a:pt x="6288" y="13134"/>
                  </a:lnTo>
                  <a:lnTo>
                    <a:pt x="6380" y="13205"/>
                  </a:lnTo>
                  <a:lnTo>
                    <a:pt x="6496" y="13240"/>
                  </a:lnTo>
                  <a:lnTo>
                    <a:pt x="6635" y="13240"/>
                  </a:lnTo>
                  <a:lnTo>
                    <a:pt x="6751" y="13222"/>
                  </a:lnTo>
                  <a:lnTo>
                    <a:pt x="6868" y="13205"/>
                  </a:lnTo>
                  <a:lnTo>
                    <a:pt x="6961" y="13134"/>
                  </a:lnTo>
                  <a:lnTo>
                    <a:pt x="7031" y="13065"/>
                  </a:lnTo>
                  <a:close/>
                  <a:moveTo>
                    <a:pt x="16729" y="13082"/>
                  </a:moveTo>
                  <a:lnTo>
                    <a:pt x="20719" y="14815"/>
                  </a:lnTo>
                  <a:lnTo>
                    <a:pt x="20696" y="14884"/>
                  </a:lnTo>
                  <a:lnTo>
                    <a:pt x="20696" y="15007"/>
                  </a:lnTo>
                  <a:lnTo>
                    <a:pt x="20719" y="15076"/>
                  </a:lnTo>
                  <a:lnTo>
                    <a:pt x="20743" y="15128"/>
                  </a:lnTo>
                  <a:lnTo>
                    <a:pt x="20813" y="15181"/>
                  </a:lnTo>
                  <a:lnTo>
                    <a:pt x="20858" y="15216"/>
                  </a:lnTo>
                  <a:lnTo>
                    <a:pt x="20929" y="15251"/>
                  </a:lnTo>
                  <a:lnTo>
                    <a:pt x="20998" y="15268"/>
                  </a:lnTo>
                  <a:lnTo>
                    <a:pt x="21090" y="15287"/>
                  </a:lnTo>
                  <a:lnTo>
                    <a:pt x="21090" y="18837"/>
                  </a:lnTo>
                  <a:lnTo>
                    <a:pt x="20998" y="18854"/>
                  </a:lnTo>
                  <a:lnTo>
                    <a:pt x="20929" y="18872"/>
                  </a:lnTo>
                  <a:lnTo>
                    <a:pt x="20858" y="18906"/>
                  </a:lnTo>
                  <a:lnTo>
                    <a:pt x="20788" y="18958"/>
                  </a:lnTo>
                  <a:lnTo>
                    <a:pt x="20743" y="19012"/>
                  </a:lnTo>
                  <a:lnTo>
                    <a:pt x="20696" y="19065"/>
                  </a:lnTo>
                  <a:lnTo>
                    <a:pt x="20672" y="19117"/>
                  </a:lnTo>
                  <a:lnTo>
                    <a:pt x="20672" y="19257"/>
                  </a:lnTo>
                  <a:lnTo>
                    <a:pt x="20696" y="19309"/>
                  </a:lnTo>
                  <a:lnTo>
                    <a:pt x="16613" y="21093"/>
                  </a:lnTo>
                  <a:lnTo>
                    <a:pt x="16544" y="21040"/>
                  </a:lnTo>
                  <a:lnTo>
                    <a:pt x="16474" y="21005"/>
                  </a:lnTo>
                  <a:lnTo>
                    <a:pt x="16381" y="20988"/>
                  </a:lnTo>
                  <a:lnTo>
                    <a:pt x="16289" y="20971"/>
                  </a:lnTo>
                  <a:lnTo>
                    <a:pt x="16195" y="20988"/>
                  </a:lnTo>
                  <a:lnTo>
                    <a:pt x="16126" y="21005"/>
                  </a:lnTo>
                  <a:lnTo>
                    <a:pt x="16032" y="21040"/>
                  </a:lnTo>
                  <a:lnTo>
                    <a:pt x="15987" y="21093"/>
                  </a:lnTo>
                  <a:lnTo>
                    <a:pt x="11903" y="19326"/>
                  </a:lnTo>
                  <a:lnTo>
                    <a:pt x="11948" y="19257"/>
                  </a:lnTo>
                  <a:lnTo>
                    <a:pt x="11948" y="19117"/>
                  </a:lnTo>
                  <a:lnTo>
                    <a:pt x="11903" y="19046"/>
                  </a:lnTo>
                  <a:lnTo>
                    <a:pt x="11879" y="18994"/>
                  </a:lnTo>
                  <a:lnTo>
                    <a:pt x="11763" y="18906"/>
                  </a:lnTo>
                  <a:lnTo>
                    <a:pt x="11671" y="18872"/>
                  </a:lnTo>
                  <a:lnTo>
                    <a:pt x="11602" y="18837"/>
                  </a:lnTo>
                  <a:lnTo>
                    <a:pt x="11508" y="18819"/>
                  </a:lnTo>
                  <a:lnTo>
                    <a:pt x="11508" y="15234"/>
                  </a:lnTo>
                  <a:lnTo>
                    <a:pt x="11646" y="15216"/>
                  </a:lnTo>
                  <a:lnTo>
                    <a:pt x="11740" y="15147"/>
                  </a:lnTo>
                  <a:lnTo>
                    <a:pt x="11832" y="15059"/>
                  </a:lnTo>
                  <a:lnTo>
                    <a:pt x="11857" y="14955"/>
                  </a:lnTo>
                  <a:lnTo>
                    <a:pt x="11832" y="14901"/>
                  </a:lnTo>
                  <a:lnTo>
                    <a:pt x="11810" y="14848"/>
                  </a:lnTo>
                  <a:lnTo>
                    <a:pt x="15846" y="13082"/>
                  </a:lnTo>
                  <a:lnTo>
                    <a:pt x="16032" y="13222"/>
                  </a:lnTo>
                  <a:lnTo>
                    <a:pt x="16172" y="13257"/>
                  </a:lnTo>
                  <a:lnTo>
                    <a:pt x="16289" y="13274"/>
                  </a:lnTo>
                  <a:lnTo>
                    <a:pt x="16427" y="13257"/>
                  </a:lnTo>
                  <a:lnTo>
                    <a:pt x="16544" y="13222"/>
                  </a:lnTo>
                  <a:lnTo>
                    <a:pt x="16660" y="13153"/>
                  </a:lnTo>
                  <a:lnTo>
                    <a:pt x="16729" y="13082"/>
                  </a:lnTo>
                  <a:close/>
                  <a:moveTo>
                    <a:pt x="6566" y="0"/>
                  </a:moveTo>
                  <a:lnTo>
                    <a:pt x="6496" y="17"/>
                  </a:lnTo>
                  <a:lnTo>
                    <a:pt x="6380" y="69"/>
                  </a:lnTo>
                  <a:lnTo>
                    <a:pt x="6311" y="157"/>
                  </a:lnTo>
                  <a:lnTo>
                    <a:pt x="6288" y="209"/>
                  </a:lnTo>
                  <a:lnTo>
                    <a:pt x="6288" y="332"/>
                  </a:lnTo>
                  <a:lnTo>
                    <a:pt x="2180" y="2133"/>
                  </a:lnTo>
                  <a:lnTo>
                    <a:pt x="2111" y="2063"/>
                  </a:lnTo>
                  <a:lnTo>
                    <a:pt x="2019" y="2011"/>
                  </a:lnTo>
                  <a:lnTo>
                    <a:pt x="1903" y="1976"/>
                  </a:lnTo>
                  <a:lnTo>
                    <a:pt x="1670" y="1976"/>
                  </a:lnTo>
                  <a:lnTo>
                    <a:pt x="1579" y="2011"/>
                  </a:lnTo>
                  <a:lnTo>
                    <a:pt x="1485" y="2063"/>
                  </a:lnTo>
                  <a:lnTo>
                    <a:pt x="1416" y="2116"/>
                  </a:lnTo>
                  <a:lnTo>
                    <a:pt x="0" y="1504"/>
                  </a:lnTo>
                  <a:lnTo>
                    <a:pt x="0" y="1591"/>
                  </a:lnTo>
                  <a:lnTo>
                    <a:pt x="1369" y="2186"/>
                  </a:lnTo>
                  <a:lnTo>
                    <a:pt x="1322" y="2256"/>
                  </a:lnTo>
                  <a:lnTo>
                    <a:pt x="1322" y="2396"/>
                  </a:lnTo>
                  <a:lnTo>
                    <a:pt x="1346" y="2448"/>
                  </a:lnTo>
                  <a:lnTo>
                    <a:pt x="1393" y="2519"/>
                  </a:lnTo>
                  <a:lnTo>
                    <a:pt x="1438" y="2571"/>
                  </a:lnTo>
                  <a:lnTo>
                    <a:pt x="1507" y="2606"/>
                  </a:lnTo>
                  <a:lnTo>
                    <a:pt x="1579" y="2640"/>
                  </a:lnTo>
                  <a:lnTo>
                    <a:pt x="1670" y="2658"/>
                  </a:lnTo>
                  <a:lnTo>
                    <a:pt x="1740" y="2675"/>
                  </a:lnTo>
                  <a:lnTo>
                    <a:pt x="1740" y="6190"/>
                  </a:lnTo>
                  <a:lnTo>
                    <a:pt x="1648" y="6190"/>
                  </a:lnTo>
                  <a:lnTo>
                    <a:pt x="1554" y="6226"/>
                  </a:lnTo>
                  <a:lnTo>
                    <a:pt x="1485" y="6261"/>
                  </a:lnTo>
                  <a:lnTo>
                    <a:pt x="1416" y="6313"/>
                  </a:lnTo>
                  <a:lnTo>
                    <a:pt x="1322" y="6418"/>
                  </a:lnTo>
                  <a:lnTo>
                    <a:pt x="1299" y="6489"/>
                  </a:lnTo>
                  <a:lnTo>
                    <a:pt x="1277" y="6558"/>
                  </a:lnTo>
                  <a:lnTo>
                    <a:pt x="1299" y="6645"/>
                  </a:lnTo>
                  <a:lnTo>
                    <a:pt x="1322" y="6716"/>
                  </a:lnTo>
                  <a:lnTo>
                    <a:pt x="0" y="7276"/>
                  </a:lnTo>
                  <a:lnTo>
                    <a:pt x="0" y="7363"/>
                  </a:lnTo>
                  <a:lnTo>
                    <a:pt x="1369" y="6768"/>
                  </a:lnTo>
                  <a:lnTo>
                    <a:pt x="1438" y="6838"/>
                  </a:lnTo>
                  <a:lnTo>
                    <a:pt x="1532" y="6908"/>
                  </a:lnTo>
                  <a:lnTo>
                    <a:pt x="1670" y="6944"/>
                  </a:lnTo>
                  <a:lnTo>
                    <a:pt x="1925" y="6944"/>
                  </a:lnTo>
                  <a:lnTo>
                    <a:pt x="2042" y="6908"/>
                  </a:lnTo>
                  <a:lnTo>
                    <a:pt x="2227" y="6768"/>
                  </a:lnTo>
                  <a:lnTo>
                    <a:pt x="6148" y="8483"/>
                  </a:lnTo>
                  <a:lnTo>
                    <a:pt x="6125" y="8552"/>
                  </a:lnTo>
                  <a:lnTo>
                    <a:pt x="6103" y="8640"/>
                  </a:lnTo>
                  <a:lnTo>
                    <a:pt x="6125" y="8710"/>
                  </a:lnTo>
                  <a:lnTo>
                    <a:pt x="6148" y="8780"/>
                  </a:lnTo>
                  <a:lnTo>
                    <a:pt x="6194" y="8850"/>
                  </a:lnTo>
                  <a:lnTo>
                    <a:pt x="6241" y="8903"/>
                  </a:lnTo>
                  <a:lnTo>
                    <a:pt x="6311" y="8955"/>
                  </a:lnTo>
                  <a:lnTo>
                    <a:pt x="6405" y="8990"/>
                  </a:lnTo>
                  <a:lnTo>
                    <a:pt x="6474" y="9007"/>
                  </a:lnTo>
                  <a:lnTo>
                    <a:pt x="6590" y="9024"/>
                  </a:lnTo>
                  <a:lnTo>
                    <a:pt x="6590" y="12522"/>
                  </a:lnTo>
                  <a:lnTo>
                    <a:pt x="6496" y="12541"/>
                  </a:lnTo>
                  <a:lnTo>
                    <a:pt x="6405" y="12557"/>
                  </a:lnTo>
                  <a:lnTo>
                    <a:pt x="6333" y="12593"/>
                  </a:lnTo>
                  <a:lnTo>
                    <a:pt x="6264" y="12628"/>
                  </a:lnTo>
                  <a:lnTo>
                    <a:pt x="6219" y="12680"/>
                  </a:lnTo>
                  <a:lnTo>
                    <a:pt x="6172" y="12750"/>
                  </a:lnTo>
                  <a:lnTo>
                    <a:pt x="6148" y="12802"/>
                  </a:lnTo>
                  <a:lnTo>
                    <a:pt x="6148" y="12942"/>
                  </a:lnTo>
                  <a:lnTo>
                    <a:pt x="6172" y="13013"/>
                  </a:lnTo>
                  <a:lnTo>
                    <a:pt x="2205" y="14727"/>
                  </a:lnTo>
                  <a:lnTo>
                    <a:pt x="2136" y="14656"/>
                  </a:lnTo>
                  <a:lnTo>
                    <a:pt x="2042" y="14604"/>
                  </a:lnTo>
                  <a:lnTo>
                    <a:pt x="1925" y="14569"/>
                  </a:lnTo>
                  <a:lnTo>
                    <a:pt x="1670" y="14569"/>
                  </a:lnTo>
                  <a:lnTo>
                    <a:pt x="1554" y="14604"/>
                  </a:lnTo>
                  <a:lnTo>
                    <a:pt x="1438" y="14656"/>
                  </a:lnTo>
                  <a:lnTo>
                    <a:pt x="1369" y="14727"/>
                  </a:lnTo>
                  <a:lnTo>
                    <a:pt x="0" y="14132"/>
                  </a:lnTo>
                  <a:lnTo>
                    <a:pt x="0" y="14220"/>
                  </a:lnTo>
                  <a:lnTo>
                    <a:pt x="1322" y="14796"/>
                  </a:lnTo>
                  <a:lnTo>
                    <a:pt x="1299" y="14867"/>
                  </a:lnTo>
                  <a:lnTo>
                    <a:pt x="1277" y="14955"/>
                  </a:lnTo>
                  <a:lnTo>
                    <a:pt x="1299" y="15024"/>
                  </a:lnTo>
                  <a:lnTo>
                    <a:pt x="1322" y="15094"/>
                  </a:lnTo>
                  <a:lnTo>
                    <a:pt x="1369" y="15164"/>
                  </a:lnTo>
                  <a:lnTo>
                    <a:pt x="1416" y="15216"/>
                  </a:lnTo>
                  <a:lnTo>
                    <a:pt x="1485" y="15251"/>
                  </a:lnTo>
                  <a:lnTo>
                    <a:pt x="1554" y="15304"/>
                  </a:lnTo>
                  <a:lnTo>
                    <a:pt x="1648" y="15321"/>
                  </a:lnTo>
                  <a:lnTo>
                    <a:pt x="1740" y="15339"/>
                  </a:lnTo>
                  <a:lnTo>
                    <a:pt x="1740" y="18889"/>
                  </a:lnTo>
                  <a:lnTo>
                    <a:pt x="1601" y="18925"/>
                  </a:lnTo>
                  <a:lnTo>
                    <a:pt x="1485" y="18994"/>
                  </a:lnTo>
                  <a:lnTo>
                    <a:pt x="1416" y="19081"/>
                  </a:lnTo>
                  <a:lnTo>
                    <a:pt x="1393" y="19134"/>
                  </a:lnTo>
                  <a:lnTo>
                    <a:pt x="1393" y="19186"/>
                  </a:lnTo>
                  <a:lnTo>
                    <a:pt x="1416" y="19292"/>
                  </a:lnTo>
                  <a:lnTo>
                    <a:pt x="0" y="19904"/>
                  </a:lnTo>
                  <a:lnTo>
                    <a:pt x="0" y="19992"/>
                  </a:lnTo>
                  <a:lnTo>
                    <a:pt x="1462" y="19361"/>
                  </a:lnTo>
                  <a:lnTo>
                    <a:pt x="1532" y="19414"/>
                  </a:lnTo>
                  <a:lnTo>
                    <a:pt x="1601" y="19449"/>
                  </a:lnTo>
                  <a:lnTo>
                    <a:pt x="1693" y="19484"/>
                  </a:lnTo>
                  <a:lnTo>
                    <a:pt x="1903" y="19484"/>
                  </a:lnTo>
                  <a:lnTo>
                    <a:pt x="1972" y="19449"/>
                  </a:lnTo>
                  <a:lnTo>
                    <a:pt x="2064" y="19414"/>
                  </a:lnTo>
                  <a:lnTo>
                    <a:pt x="2136" y="19344"/>
                  </a:lnTo>
                  <a:lnTo>
                    <a:pt x="6219" y="21128"/>
                  </a:lnTo>
                  <a:lnTo>
                    <a:pt x="6194" y="21199"/>
                  </a:lnTo>
                  <a:lnTo>
                    <a:pt x="6172" y="21268"/>
                  </a:lnTo>
                  <a:lnTo>
                    <a:pt x="6194" y="21339"/>
                  </a:lnTo>
                  <a:lnTo>
                    <a:pt x="6219" y="21391"/>
                  </a:lnTo>
                  <a:lnTo>
                    <a:pt x="6264" y="21460"/>
                  </a:lnTo>
                  <a:lnTo>
                    <a:pt x="6380" y="21548"/>
                  </a:lnTo>
                  <a:lnTo>
                    <a:pt x="6449" y="21583"/>
                  </a:lnTo>
                  <a:lnTo>
                    <a:pt x="6543" y="21600"/>
                  </a:lnTo>
                  <a:lnTo>
                    <a:pt x="6704" y="21600"/>
                  </a:lnTo>
                  <a:lnTo>
                    <a:pt x="6798" y="21583"/>
                  </a:lnTo>
                  <a:lnTo>
                    <a:pt x="6868" y="21548"/>
                  </a:lnTo>
                  <a:lnTo>
                    <a:pt x="6937" y="21495"/>
                  </a:lnTo>
                  <a:lnTo>
                    <a:pt x="7006" y="21460"/>
                  </a:lnTo>
                  <a:lnTo>
                    <a:pt x="7031" y="21391"/>
                  </a:lnTo>
                  <a:lnTo>
                    <a:pt x="7053" y="21339"/>
                  </a:lnTo>
                  <a:lnTo>
                    <a:pt x="7076" y="21268"/>
                  </a:lnTo>
                  <a:lnTo>
                    <a:pt x="7053" y="21199"/>
                  </a:lnTo>
                  <a:lnTo>
                    <a:pt x="7031" y="21128"/>
                  </a:lnTo>
                  <a:lnTo>
                    <a:pt x="11045" y="19397"/>
                  </a:lnTo>
                  <a:lnTo>
                    <a:pt x="11114" y="19466"/>
                  </a:lnTo>
                  <a:lnTo>
                    <a:pt x="11230" y="19520"/>
                  </a:lnTo>
                  <a:lnTo>
                    <a:pt x="11347" y="19553"/>
                  </a:lnTo>
                  <a:lnTo>
                    <a:pt x="11577" y="19553"/>
                  </a:lnTo>
                  <a:lnTo>
                    <a:pt x="11693" y="19520"/>
                  </a:lnTo>
                  <a:lnTo>
                    <a:pt x="11879" y="19380"/>
                  </a:lnTo>
                  <a:lnTo>
                    <a:pt x="15940" y="21163"/>
                  </a:lnTo>
                  <a:lnTo>
                    <a:pt x="15918" y="21216"/>
                  </a:lnTo>
                  <a:lnTo>
                    <a:pt x="15918" y="21320"/>
                  </a:lnTo>
                  <a:lnTo>
                    <a:pt x="15962" y="21425"/>
                  </a:lnTo>
                  <a:lnTo>
                    <a:pt x="16009" y="21479"/>
                  </a:lnTo>
                  <a:lnTo>
                    <a:pt x="16079" y="21512"/>
                  </a:lnTo>
                  <a:lnTo>
                    <a:pt x="16148" y="21531"/>
                  </a:lnTo>
                  <a:lnTo>
                    <a:pt x="16217" y="21548"/>
                  </a:lnTo>
                  <a:lnTo>
                    <a:pt x="16381" y="21548"/>
                  </a:lnTo>
                  <a:lnTo>
                    <a:pt x="16450" y="21531"/>
                  </a:lnTo>
                  <a:lnTo>
                    <a:pt x="16519" y="21512"/>
                  </a:lnTo>
                  <a:lnTo>
                    <a:pt x="16566" y="21479"/>
                  </a:lnTo>
                  <a:lnTo>
                    <a:pt x="16613" y="21425"/>
                  </a:lnTo>
                  <a:lnTo>
                    <a:pt x="16660" y="21372"/>
                  </a:lnTo>
                  <a:lnTo>
                    <a:pt x="16682" y="21320"/>
                  </a:lnTo>
                  <a:lnTo>
                    <a:pt x="16682" y="21216"/>
                  </a:lnTo>
                  <a:lnTo>
                    <a:pt x="16660" y="21163"/>
                  </a:lnTo>
                  <a:lnTo>
                    <a:pt x="20743" y="19380"/>
                  </a:lnTo>
                  <a:lnTo>
                    <a:pt x="20813" y="19449"/>
                  </a:lnTo>
                  <a:lnTo>
                    <a:pt x="20904" y="19501"/>
                  </a:lnTo>
                  <a:lnTo>
                    <a:pt x="20998" y="19537"/>
                  </a:lnTo>
                  <a:lnTo>
                    <a:pt x="21229" y="19537"/>
                  </a:lnTo>
                  <a:lnTo>
                    <a:pt x="21300" y="19520"/>
                  </a:lnTo>
                  <a:lnTo>
                    <a:pt x="21392" y="19484"/>
                  </a:lnTo>
                  <a:lnTo>
                    <a:pt x="21461" y="19432"/>
                  </a:lnTo>
                  <a:lnTo>
                    <a:pt x="21508" y="19380"/>
                  </a:lnTo>
                  <a:lnTo>
                    <a:pt x="21555" y="19326"/>
                  </a:lnTo>
                  <a:lnTo>
                    <a:pt x="21578" y="19257"/>
                  </a:lnTo>
                  <a:lnTo>
                    <a:pt x="21600" y="19186"/>
                  </a:lnTo>
                  <a:lnTo>
                    <a:pt x="21578" y="19117"/>
                  </a:lnTo>
                  <a:lnTo>
                    <a:pt x="21555" y="19065"/>
                  </a:lnTo>
                  <a:lnTo>
                    <a:pt x="21531" y="19012"/>
                  </a:lnTo>
                  <a:lnTo>
                    <a:pt x="21461" y="18958"/>
                  </a:lnTo>
                  <a:lnTo>
                    <a:pt x="21414" y="18906"/>
                  </a:lnTo>
                  <a:lnTo>
                    <a:pt x="21345" y="18889"/>
                  </a:lnTo>
                  <a:lnTo>
                    <a:pt x="21253" y="18854"/>
                  </a:lnTo>
                  <a:lnTo>
                    <a:pt x="21184" y="18837"/>
                  </a:lnTo>
                  <a:lnTo>
                    <a:pt x="21184" y="15287"/>
                  </a:lnTo>
                  <a:lnTo>
                    <a:pt x="21253" y="15268"/>
                  </a:lnTo>
                  <a:lnTo>
                    <a:pt x="21323" y="15251"/>
                  </a:lnTo>
                  <a:lnTo>
                    <a:pt x="21392" y="15216"/>
                  </a:lnTo>
                  <a:lnTo>
                    <a:pt x="21508" y="15128"/>
                  </a:lnTo>
                  <a:lnTo>
                    <a:pt x="21531" y="15076"/>
                  </a:lnTo>
                  <a:lnTo>
                    <a:pt x="21555" y="15007"/>
                  </a:lnTo>
                  <a:lnTo>
                    <a:pt x="21578" y="14955"/>
                  </a:lnTo>
                  <a:lnTo>
                    <a:pt x="21555" y="14884"/>
                  </a:lnTo>
                  <a:lnTo>
                    <a:pt x="21531" y="14815"/>
                  </a:lnTo>
                  <a:lnTo>
                    <a:pt x="21486" y="14761"/>
                  </a:lnTo>
                  <a:lnTo>
                    <a:pt x="21439" y="14709"/>
                  </a:lnTo>
                  <a:lnTo>
                    <a:pt x="21370" y="14675"/>
                  </a:lnTo>
                  <a:lnTo>
                    <a:pt x="21300" y="14639"/>
                  </a:lnTo>
                  <a:lnTo>
                    <a:pt x="21206" y="14621"/>
                  </a:lnTo>
                  <a:lnTo>
                    <a:pt x="21021" y="14621"/>
                  </a:lnTo>
                  <a:lnTo>
                    <a:pt x="20929" y="14656"/>
                  </a:lnTo>
                  <a:lnTo>
                    <a:pt x="20835" y="14709"/>
                  </a:lnTo>
                  <a:lnTo>
                    <a:pt x="20766" y="14761"/>
                  </a:lnTo>
                  <a:lnTo>
                    <a:pt x="16774" y="13029"/>
                  </a:lnTo>
                  <a:lnTo>
                    <a:pt x="16799" y="12960"/>
                  </a:lnTo>
                  <a:lnTo>
                    <a:pt x="16799" y="12802"/>
                  </a:lnTo>
                  <a:lnTo>
                    <a:pt x="16774" y="12733"/>
                  </a:lnTo>
                  <a:lnTo>
                    <a:pt x="16729" y="12662"/>
                  </a:lnTo>
                  <a:lnTo>
                    <a:pt x="16660" y="12610"/>
                  </a:lnTo>
                  <a:lnTo>
                    <a:pt x="16589" y="12557"/>
                  </a:lnTo>
                  <a:lnTo>
                    <a:pt x="16497" y="12522"/>
                  </a:lnTo>
                  <a:lnTo>
                    <a:pt x="16403" y="12505"/>
                  </a:lnTo>
                  <a:lnTo>
                    <a:pt x="16289" y="12488"/>
                  </a:lnTo>
                  <a:lnTo>
                    <a:pt x="16195" y="12505"/>
                  </a:lnTo>
                  <a:lnTo>
                    <a:pt x="16103" y="12522"/>
                  </a:lnTo>
                  <a:lnTo>
                    <a:pt x="16009" y="12557"/>
                  </a:lnTo>
                  <a:lnTo>
                    <a:pt x="15871" y="12662"/>
                  </a:lnTo>
                  <a:lnTo>
                    <a:pt x="15824" y="12733"/>
                  </a:lnTo>
                  <a:lnTo>
                    <a:pt x="15777" y="12802"/>
                  </a:lnTo>
                  <a:lnTo>
                    <a:pt x="15777" y="12960"/>
                  </a:lnTo>
                  <a:lnTo>
                    <a:pt x="15824" y="13029"/>
                  </a:lnTo>
                  <a:lnTo>
                    <a:pt x="11787" y="14779"/>
                  </a:lnTo>
                  <a:lnTo>
                    <a:pt x="11718" y="14727"/>
                  </a:lnTo>
                  <a:lnTo>
                    <a:pt x="11646" y="14692"/>
                  </a:lnTo>
                  <a:lnTo>
                    <a:pt x="11555" y="14675"/>
                  </a:lnTo>
                  <a:lnTo>
                    <a:pt x="11461" y="14656"/>
                  </a:lnTo>
                  <a:lnTo>
                    <a:pt x="11369" y="14675"/>
                  </a:lnTo>
                  <a:lnTo>
                    <a:pt x="11275" y="14692"/>
                  </a:lnTo>
                  <a:lnTo>
                    <a:pt x="11206" y="14727"/>
                  </a:lnTo>
                  <a:lnTo>
                    <a:pt x="11137" y="14779"/>
                  </a:lnTo>
                  <a:lnTo>
                    <a:pt x="7076" y="13013"/>
                  </a:lnTo>
                  <a:lnTo>
                    <a:pt x="7100" y="12942"/>
                  </a:lnTo>
                  <a:lnTo>
                    <a:pt x="7100" y="12802"/>
                  </a:lnTo>
                  <a:lnTo>
                    <a:pt x="7076" y="12750"/>
                  </a:lnTo>
                  <a:lnTo>
                    <a:pt x="7031" y="12680"/>
                  </a:lnTo>
                  <a:lnTo>
                    <a:pt x="6984" y="12628"/>
                  </a:lnTo>
                  <a:lnTo>
                    <a:pt x="6845" y="12557"/>
                  </a:lnTo>
                  <a:lnTo>
                    <a:pt x="6751" y="12541"/>
                  </a:lnTo>
                  <a:lnTo>
                    <a:pt x="6682" y="12522"/>
                  </a:lnTo>
                  <a:lnTo>
                    <a:pt x="6682" y="9024"/>
                  </a:lnTo>
                  <a:lnTo>
                    <a:pt x="6776" y="9007"/>
                  </a:lnTo>
                  <a:lnTo>
                    <a:pt x="6868" y="8990"/>
                  </a:lnTo>
                  <a:lnTo>
                    <a:pt x="6937" y="8955"/>
                  </a:lnTo>
                  <a:lnTo>
                    <a:pt x="7006" y="8903"/>
                  </a:lnTo>
                  <a:lnTo>
                    <a:pt x="7053" y="8850"/>
                  </a:lnTo>
                  <a:lnTo>
                    <a:pt x="7100" y="8780"/>
                  </a:lnTo>
                  <a:lnTo>
                    <a:pt x="7122" y="8710"/>
                  </a:lnTo>
                  <a:lnTo>
                    <a:pt x="7147" y="8640"/>
                  </a:lnTo>
                  <a:lnTo>
                    <a:pt x="7122" y="8552"/>
                  </a:lnTo>
                  <a:lnTo>
                    <a:pt x="7100" y="8483"/>
                  </a:lnTo>
                  <a:lnTo>
                    <a:pt x="11020" y="6785"/>
                  </a:lnTo>
                  <a:lnTo>
                    <a:pt x="11090" y="6856"/>
                  </a:lnTo>
                  <a:lnTo>
                    <a:pt x="11206" y="6908"/>
                  </a:lnTo>
                  <a:lnTo>
                    <a:pt x="11322" y="6944"/>
                  </a:lnTo>
                  <a:lnTo>
                    <a:pt x="11461" y="6961"/>
                  </a:lnTo>
                  <a:lnTo>
                    <a:pt x="11555" y="6961"/>
                  </a:lnTo>
                  <a:lnTo>
                    <a:pt x="11671" y="6925"/>
                  </a:lnTo>
                  <a:lnTo>
                    <a:pt x="11763" y="6890"/>
                  </a:lnTo>
                  <a:lnTo>
                    <a:pt x="11832" y="6856"/>
                  </a:lnTo>
                  <a:lnTo>
                    <a:pt x="11903" y="6785"/>
                  </a:lnTo>
                  <a:lnTo>
                    <a:pt x="11948" y="6716"/>
                  </a:lnTo>
                  <a:lnTo>
                    <a:pt x="11973" y="6645"/>
                  </a:lnTo>
                  <a:lnTo>
                    <a:pt x="11995" y="6558"/>
                  </a:lnTo>
                  <a:lnTo>
                    <a:pt x="11973" y="6489"/>
                  </a:lnTo>
                  <a:lnTo>
                    <a:pt x="11948" y="6418"/>
                  </a:lnTo>
                  <a:lnTo>
                    <a:pt x="11903" y="6349"/>
                  </a:lnTo>
                  <a:lnTo>
                    <a:pt x="11857" y="6296"/>
                  </a:lnTo>
                  <a:lnTo>
                    <a:pt x="11787" y="6244"/>
                  </a:lnTo>
                  <a:lnTo>
                    <a:pt x="11693" y="6209"/>
                  </a:lnTo>
                  <a:lnTo>
                    <a:pt x="11602" y="6190"/>
                  </a:lnTo>
                  <a:lnTo>
                    <a:pt x="11508" y="6173"/>
                  </a:lnTo>
                  <a:lnTo>
                    <a:pt x="11508" y="2728"/>
                  </a:lnTo>
                  <a:lnTo>
                    <a:pt x="11602" y="2711"/>
                  </a:lnTo>
                  <a:lnTo>
                    <a:pt x="11693" y="2692"/>
                  </a:lnTo>
                  <a:lnTo>
                    <a:pt x="11787" y="2658"/>
                  </a:lnTo>
                  <a:lnTo>
                    <a:pt x="11857" y="2606"/>
                  </a:lnTo>
                  <a:lnTo>
                    <a:pt x="11926" y="2535"/>
                  </a:lnTo>
                  <a:lnTo>
                    <a:pt x="11948" y="2483"/>
                  </a:lnTo>
                  <a:lnTo>
                    <a:pt x="11995" y="2396"/>
                  </a:lnTo>
                  <a:lnTo>
                    <a:pt x="11995" y="2239"/>
                  </a:lnTo>
                  <a:lnTo>
                    <a:pt x="11948" y="2168"/>
                  </a:lnTo>
                  <a:lnTo>
                    <a:pt x="11903" y="2099"/>
                  </a:lnTo>
                  <a:lnTo>
                    <a:pt x="11832" y="2047"/>
                  </a:lnTo>
                  <a:lnTo>
                    <a:pt x="11763" y="1993"/>
                  </a:lnTo>
                  <a:lnTo>
                    <a:pt x="11671" y="1959"/>
                  </a:lnTo>
                  <a:lnTo>
                    <a:pt x="11577" y="1924"/>
                  </a:lnTo>
                  <a:lnTo>
                    <a:pt x="11461" y="1924"/>
                  </a:lnTo>
                  <a:lnTo>
                    <a:pt x="11322" y="1940"/>
                  </a:lnTo>
                  <a:lnTo>
                    <a:pt x="11206" y="1976"/>
                  </a:lnTo>
                  <a:lnTo>
                    <a:pt x="11090" y="2028"/>
                  </a:lnTo>
                  <a:lnTo>
                    <a:pt x="11020" y="2099"/>
                  </a:lnTo>
                  <a:lnTo>
                    <a:pt x="6961" y="332"/>
                  </a:lnTo>
                  <a:lnTo>
                    <a:pt x="6984" y="261"/>
                  </a:lnTo>
                  <a:lnTo>
                    <a:pt x="6961" y="209"/>
                  </a:lnTo>
                  <a:lnTo>
                    <a:pt x="6937" y="157"/>
                  </a:lnTo>
                  <a:lnTo>
                    <a:pt x="6868" y="69"/>
                  </a:lnTo>
                  <a:lnTo>
                    <a:pt x="6751" y="17"/>
                  </a:lnTo>
                  <a:lnTo>
                    <a:pt x="670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90" name="Google Shape;140;p8"/>
            <p:cNvSpPr/>
            <p:nvPr/>
          </p:nvSpPr>
          <p:spPr>
            <a:xfrm>
              <a:off x="7021103" y="4871996"/>
              <a:ext cx="1027498" cy="2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80" y="0"/>
                  </a:moveTo>
                  <a:lnTo>
                    <a:pt x="5481" y="100"/>
                  </a:lnTo>
                  <a:lnTo>
                    <a:pt x="5406" y="192"/>
                  </a:lnTo>
                  <a:lnTo>
                    <a:pt x="5305" y="383"/>
                  </a:lnTo>
                  <a:lnTo>
                    <a:pt x="5256" y="575"/>
                  </a:lnTo>
                  <a:lnTo>
                    <a:pt x="5179" y="858"/>
                  </a:lnTo>
                  <a:lnTo>
                    <a:pt x="5131" y="1141"/>
                  </a:lnTo>
                  <a:lnTo>
                    <a:pt x="5105" y="1515"/>
                  </a:lnTo>
                  <a:lnTo>
                    <a:pt x="5105" y="2182"/>
                  </a:lnTo>
                  <a:lnTo>
                    <a:pt x="5131" y="2565"/>
                  </a:lnTo>
                  <a:lnTo>
                    <a:pt x="675" y="12315"/>
                  </a:lnTo>
                  <a:lnTo>
                    <a:pt x="625" y="12032"/>
                  </a:lnTo>
                  <a:lnTo>
                    <a:pt x="550" y="11841"/>
                  </a:lnTo>
                  <a:lnTo>
                    <a:pt x="475" y="11749"/>
                  </a:lnTo>
                  <a:lnTo>
                    <a:pt x="374" y="11658"/>
                  </a:lnTo>
                  <a:lnTo>
                    <a:pt x="299" y="11749"/>
                  </a:lnTo>
                  <a:lnTo>
                    <a:pt x="224" y="11749"/>
                  </a:lnTo>
                  <a:lnTo>
                    <a:pt x="99" y="12124"/>
                  </a:lnTo>
                  <a:lnTo>
                    <a:pt x="24" y="12507"/>
                  </a:lnTo>
                  <a:lnTo>
                    <a:pt x="0" y="12790"/>
                  </a:lnTo>
                  <a:lnTo>
                    <a:pt x="0" y="13073"/>
                  </a:lnTo>
                  <a:lnTo>
                    <a:pt x="24" y="13548"/>
                  </a:lnTo>
                  <a:lnTo>
                    <a:pt x="99" y="14023"/>
                  </a:lnTo>
                  <a:lnTo>
                    <a:pt x="200" y="14306"/>
                  </a:lnTo>
                  <a:lnTo>
                    <a:pt x="326" y="14497"/>
                  </a:lnTo>
                  <a:lnTo>
                    <a:pt x="326" y="21600"/>
                  </a:lnTo>
                  <a:lnTo>
                    <a:pt x="425" y="21600"/>
                  </a:lnTo>
                  <a:lnTo>
                    <a:pt x="425" y="14497"/>
                  </a:lnTo>
                  <a:lnTo>
                    <a:pt x="550" y="14306"/>
                  </a:lnTo>
                  <a:lnTo>
                    <a:pt x="649" y="14023"/>
                  </a:lnTo>
                  <a:lnTo>
                    <a:pt x="726" y="13548"/>
                  </a:lnTo>
                  <a:lnTo>
                    <a:pt x="750" y="13073"/>
                  </a:lnTo>
                  <a:lnTo>
                    <a:pt x="726" y="12599"/>
                  </a:lnTo>
                  <a:lnTo>
                    <a:pt x="5179" y="2848"/>
                  </a:lnTo>
                  <a:lnTo>
                    <a:pt x="5256" y="3223"/>
                  </a:lnTo>
                  <a:lnTo>
                    <a:pt x="5355" y="3506"/>
                  </a:lnTo>
                  <a:lnTo>
                    <a:pt x="5457" y="3606"/>
                  </a:lnTo>
                  <a:lnTo>
                    <a:pt x="5580" y="3697"/>
                  </a:lnTo>
                  <a:lnTo>
                    <a:pt x="5705" y="3606"/>
                  </a:lnTo>
                  <a:lnTo>
                    <a:pt x="5806" y="3414"/>
                  </a:lnTo>
                  <a:lnTo>
                    <a:pt x="5906" y="3223"/>
                  </a:lnTo>
                  <a:lnTo>
                    <a:pt x="5980" y="2848"/>
                  </a:lnTo>
                  <a:lnTo>
                    <a:pt x="10337" y="12415"/>
                  </a:lnTo>
                  <a:lnTo>
                    <a:pt x="10310" y="12699"/>
                  </a:lnTo>
                  <a:lnTo>
                    <a:pt x="10310" y="13456"/>
                  </a:lnTo>
                  <a:lnTo>
                    <a:pt x="10337" y="13739"/>
                  </a:lnTo>
                  <a:lnTo>
                    <a:pt x="10387" y="14114"/>
                  </a:lnTo>
                  <a:lnTo>
                    <a:pt x="10436" y="14306"/>
                  </a:lnTo>
                  <a:lnTo>
                    <a:pt x="10511" y="14589"/>
                  </a:lnTo>
                  <a:lnTo>
                    <a:pt x="10588" y="14780"/>
                  </a:lnTo>
                  <a:lnTo>
                    <a:pt x="10662" y="14872"/>
                  </a:lnTo>
                  <a:lnTo>
                    <a:pt x="10761" y="14972"/>
                  </a:lnTo>
                  <a:lnTo>
                    <a:pt x="10761" y="21600"/>
                  </a:lnTo>
                  <a:lnTo>
                    <a:pt x="10863" y="21600"/>
                  </a:lnTo>
                  <a:lnTo>
                    <a:pt x="10863" y="14972"/>
                  </a:lnTo>
                  <a:lnTo>
                    <a:pt x="10938" y="14872"/>
                  </a:lnTo>
                  <a:lnTo>
                    <a:pt x="11037" y="14780"/>
                  </a:lnTo>
                  <a:lnTo>
                    <a:pt x="11111" y="14589"/>
                  </a:lnTo>
                  <a:lnTo>
                    <a:pt x="11263" y="13739"/>
                  </a:lnTo>
                  <a:lnTo>
                    <a:pt x="11287" y="13456"/>
                  </a:lnTo>
                  <a:lnTo>
                    <a:pt x="11287" y="12699"/>
                  </a:lnTo>
                  <a:lnTo>
                    <a:pt x="11263" y="12415"/>
                  </a:lnTo>
                  <a:lnTo>
                    <a:pt x="15692" y="2748"/>
                  </a:lnTo>
                  <a:lnTo>
                    <a:pt x="15917" y="3322"/>
                  </a:lnTo>
                  <a:lnTo>
                    <a:pt x="16117" y="3322"/>
                  </a:lnTo>
                  <a:lnTo>
                    <a:pt x="16194" y="3131"/>
                  </a:lnTo>
                  <a:lnTo>
                    <a:pt x="16269" y="2939"/>
                  </a:lnTo>
                  <a:lnTo>
                    <a:pt x="16344" y="2656"/>
                  </a:lnTo>
                  <a:lnTo>
                    <a:pt x="20874" y="12599"/>
                  </a:lnTo>
                  <a:lnTo>
                    <a:pt x="20848" y="13073"/>
                  </a:lnTo>
                  <a:lnTo>
                    <a:pt x="20874" y="13548"/>
                  </a:lnTo>
                  <a:lnTo>
                    <a:pt x="20949" y="14023"/>
                  </a:lnTo>
                  <a:lnTo>
                    <a:pt x="21048" y="14306"/>
                  </a:lnTo>
                  <a:lnTo>
                    <a:pt x="21200" y="14497"/>
                  </a:lnTo>
                  <a:lnTo>
                    <a:pt x="21200" y="21600"/>
                  </a:lnTo>
                  <a:lnTo>
                    <a:pt x="21299" y="21600"/>
                  </a:lnTo>
                  <a:lnTo>
                    <a:pt x="21299" y="14497"/>
                  </a:lnTo>
                  <a:lnTo>
                    <a:pt x="21424" y="14306"/>
                  </a:lnTo>
                  <a:lnTo>
                    <a:pt x="21525" y="14023"/>
                  </a:lnTo>
                  <a:lnTo>
                    <a:pt x="21574" y="13548"/>
                  </a:lnTo>
                  <a:lnTo>
                    <a:pt x="21600" y="13073"/>
                  </a:lnTo>
                  <a:lnTo>
                    <a:pt x="21600" y="12790"/>
                  </a:lnTo>
                  <a:lnTo>
                    <a:pt x="21574" y="12507"/>
                  </a:lnTo>
                  <a:lnTo>
                    <a:pt x="21499" y="12124"/>
                  </a:lnTo>
                  <a:lnTo>
                    <a:pt x="21373" y="11749"/>
                  </a:lnTo>
                  <a:lnTo>
                    <a:pt x="21299" y="11749"/>
                  </a:lnTo>
                  <a:lnTo>
                    <a:pt x="21224" y="11658"/>
                  </a:lnTo>
                  <a:lnTo>
                    <a:pt x="21149" y="11749"/>
                  </a:lnTo>
                  <a:lnTo>
                    <a:pt x="21048" y="11841"/>
                  </a:lnTo>
                  <a:lnTo>
                    <a:pt x="20973" y="12032"/>
                  </a:lnTo>
                  <a:lnTo>
                    <a:pt x="20925" y="12315"/>
                  </a:lnTo>
                  <a:lnTo>
                    <a:pt x="16394" y="2373"/>
                  </a:lnTo>
                  <a:lnTo>
                    <a:pt x="16394" y="1615"/>
                  </a:lnTo>
                  <a:lnTo>
                    <a:pt x="16368" y="1332"/>
                  </a:lnTo>
                  <a:lnTo>
                    <a:pt x="16293" y="858"/>
                  </a:lnTo>
                  <a:lnTo>
                    <a:pt x="16168" y="475"/>
                  </a:lnTo>
                  <a:lnTo>
                    <a:pt x="16093" y="383"/>
                  </a:lnTo>
                  <a:lnTo>
                    <a:pt x="15943" y="383"/>
                  </a:lnTo>
                  <a:lnTo>
                    <a:pt x="15868" y="475"/>
                  </a:lnTo>
                  <a:lnTo>
                    <a:pt x="15743" y="858"/>
                  </a:lnTo>
                  <a:lnTo>
                    <a:pt x="15668" y="1332"/>
                  </a:lnTo>
                  <a:lnTo>
                    <a:pt x="15642" y="1615"/>
                  </a:lnTo>
                  <a:lnTo>
                    <a:pt x="15617" y="1899"/>
                  </a:lnTo>
                  <a:lnTo>
                    <a:pt x="15642" y="2373"/>
                  </a:lnTo>
                  <a:lnTo>
                    <a:pt x="11213" y="12032"/>
                  </a:lnTo>
                  <a:lnTo>
                    <a:pt x="11138" y="11749"/>
                  </a:lnTo>
                  <a:lnTo>
                    <a:pt x="11037" y="11466"/>
                  </a:lnTo>
                  <a:lnTo>
                    <a:pt x="10938" y="11275"/>
                  </a:lnTo>
                  <a:lnTo>
                    <a:pt x="10812" y="11183"/>
                  </a:lnTo>
                  <a:lnTo>
                    <a:pt x="10687" y="11275"/>
                  </a:lnTo>
                  <a:lnTo>
                    <a:pt x="10561" y="11466"/>
                  </a:lnTo>
                  <a:lnTo>
                    <a:pt x="10462" y="11658"/>
                  </a:lnTo>
                  <a:lnTo>
                    <a:pt x="10387" y="12032"/>
                  </a:lnTo>
                  <a:lnTo>
                    <a:pt x="6031" y="2565"/>
                  </a:lnTo>
                  <a:lnTo>
                    <a:pt x="6057" y="2182"/>
                  </a:lnTo>
                  <a:lnTo>
                    <a:pt x="6057" y="1515"/>
                  </a:lnTo>
                  <a:lnTo>
                    <a:pt x="6031" y="1141"/>
                  </a:lnTo>
                  <a:lnTo>
                    <a:pt x="5980" y="858"/>
                  </a:lnTo>
                  <a:lnTo>
                    <a:pt x="5932" y="575"/>
                  </a:lnTo>
                  <a:lnTo>
                    <a:pt x="5857" y="383"/>
                  </a:lnTo>
                  <a:lnTo>
                    <a:pt x="5780" y="192"/>
                  </a:lnTo>
                  <a:lnTo>
                    <a:pt x="5681" y="100"/>
                  </a:lnTo>
                  <a:lnTo>
                    <a:pt x="558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91" name="Google Shape;141;p8"/>
            <p:cNvSpPr/>
            <p:nvPr/>
          </p:nvSpPr>
          <p:spPr>
            <a:xfrm>
              <a:off x="7263929" y="148834"/>
              <a:ext cx="1879993" cy="233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05" y="4293"/>
                  </a:moveTo>
                  <a:lnTo>
                    <a:pt x="20027" y="5408"/>
                  </a:lnTo>
                  <a:lnTo>
                    <a:pt x="20014" y="5441"/>
                  </a:lnTo>
                  <a:lnTo>
                    <a:pt x="19999" y="5474"/>
                  </a:lnTo>
                  <a:lnTo>
                    <a:pt x="20027" y="5541"/>
                  </a:lnTo>
                  <a:lnTo>
                    <a:pt x="20055" y="5585"/>
                  </a:lnTo>
                  <a:lnTo>
                    <a:pt x="20123" y="5629"/>
                  </a:lnTo>
                  <a:lnTo>
                    <a:pt x="20191" y="5640"/>
                  </a:lnTo>
                  <a:lnTo>
                    <a:pt x="20191" y="7925"/>
                  </a:lnTo>
                  <a:lnTo>
                    <a:pt x="20137" y="7925"/>
                  </a:lnTo>
                  <a:lnTo>
                    <a:pt x="20081" y="7947"/>
                  </a:lnTo>
                  <a:lnTo>
                    <a:pt x="20040" y="7969"/>
                  </a:lnTo>
                  <a:lnTo>
                    <a:pt x="19999" y="7991"/>
                  </a:lnTo>
                  <a:lnTo>
                    <a:pt x="19972" y="8024"/>
                  </a:lnTo>
                  <a:lnTo>
                    <a:pt x="19945" y="8069"/>
                  </a:lnTo>
                  <a:lnTo>
                    <a:pt x="19931" y="8112"/>
                  </a:lnTo>
                  <a:lnTo>
                    <a:pt x="19918" y="8157"/>
                  </a:lnTo>
                  <a:lnTo>
                    <a:pt x="19931" y="8201"/>
                  </a:lnTo>
                  <a:lnTo>
                    <a:pt x="19945" y="8234"/>
                  </a:lnTo>
                  <a:lnTo>
                    <a:pt x="17551" y="9348"/>
                  </a:lnTo>
                  <a:lnTo>
                    <a:pt x="17510" y="9315"/>
                  </a:lnTo>
                  <a:lnTo>
                    <a:pt x="17469" y="9293"/>
                  </a:lnTo>
                  <a:lnTo>
                    <a:pt x="17414" y="9283"/>
                  </a:lnTo>
                  <a:lnTo>
                    <a:pt x="17360" y="9272"/>
                  </a:lnTo>
                  <a:lnTo>
                    <a:pt x="17305" y="9283"/>
                  </a:lnTo>
                  <a:lnTo>
                    <a:pt x="17264" y="9293"/>
                  </a:lnTo>
                  <a:lnTo>
                    <a:pt x="17210" y="9315"/>
                  </a:lnTo>
                  <a:lnTo>
                    <a:pt x="17182" y="9348"/>
                  </a:lnTo>
                  <a:lnTo>
                    <a:pt x="14719" y="8201"/>
                  </a:lnTo>
                  <a:lnTo>
                    <a:pt x="14719" y="8157"/>
                  </a:lnTo>
                  <a:lnTo>
                    <a:pt x="14706" y="8090"/>
                  </a:lnTo>
                  <a:lnTo>
                    <a:pt x="14678" y="8046"/>
                  </a:lnTo>
                  <a:lnTo>
                    <a:pt x="14610" y="8002"/>
                  </a:lnTo>
                  <a:lnTo>
                    <a:pt x="14541" y="7991"/>
                  </a:lnTo>
                  <a:lnTo>
                    <a:pt x="14541" y="5685"/>
                  </a:lnTo>
                  <a:lnTo>
                    <a:pt x="14596" y="5673"/>
                  </a:lnTo>
                  <a:lnTo>
                    <a:pt x="14637" y="5662"/>
                  </a:lnTo>
                  <a:lnTo>
                    <a:pt x="14706" y="5618"/>
                  </a:lnTo>
                  <a:lnTo>
                    <a:pt x="14734" y="5585"/>
                  </a:lnTo>
                  <a:lnTo>
                    <a:pt x="14760" y="5552"/>
                  </a:lnTo>
                  <a:lnTo>
                    <a:pt x="14760" y="5519"/>
                  </a:lnTo>
                  <a:lnTo>
                    <a:pt x="14774" y="5474"/>
                  </a:lnTo>
                  <a:lnTo>
                    <a:pt x="14760" y="5441"/>
                  </a:lnTo>
                  <a:lnTo>
                    <a:pt x="14747" y="5398"/>
                  </a:lnTo>
                  <a:lnTo>
                    <a:pt x="17127" y="4293"/>
                  </a:lnTo>
                  <a:lnTo>
                    <a:pt x="17167" y="4338"/>
                  </a:lnTo>
                  <a:lnTo>
                    <a:pt x="17223" y="4371"/>
                  </a:lnTo>
                  <a:lnTo>
                    <a:pt x="17291" y="4393"/>
                  </a:lnTo>
                  <a:lnTo>
                    <a:pt x="17360" y="4404"/>
                  </a:lnTo>
                  <a:lnTo>
                    <a:pt x="17442" y="4393"/>
                  </a:lnTo>
                  <a:lnTo>
                    <a:pt x="17510" y="4371"/>
                  </a:lnTo>
                  <a:lnTo>
                    <a:pt x="17564" y="4338"/>
                  </a:lnTo>
                  <a:lnTo>
                    <a:pt x="17605" y="4293"/>
                  </a:lnTo>
                  <a:close/>
                  <a:moveTo>
                    <a:pt x="6143" y="12229"/>
                  </a:moveTo>
                  <a:lnTo>
                    <a:pt x="8619" y="13377"/>
                  </a:lnTo>
                  <a:lnTo>
                    <a:pt x="8604" y="13444"/>
                  </a:lnTo>
                  <a:lnTo>
                    <a:pt x="8619" y="13510"/>
                  </a:lnTo>
                  <a:lnTo>
                    <a:pt x="8659" y="13554"/>
                  </a:lnTo>
                  <a:lnTo>
                    <a:pt x="8714" y="13587"/>
                  </a:lnTo>
                  <a:lnTo>
                    <a:pt x="8797" y="13609"/>
                  </a:lnTo>
                  <a:lnTo>
                    <a:pt x="8797" y="15949"/>
                  </a:lnTo>
                  <a:lnTo>
                    <a:pt x="8714" y="15971"/>
                  </a:lnTo>
                  <a:lnTo>
                    <a:pt x="8659" y="16004"/>
                  </a:lnTo>
                  <a:lnTo>
                    <a:pt x="8619" y="16059"/>
                  </a:lnTo>
                  <a:lnTo>
                    <a:pt x="8604" y="16114"/>
                  </a:lnTo>
                  <a:lnTo>
                    <a:pt x="8619" y="16169"/>
                  </a:lnTo>
                  <a:lnTo>
                    <a:pt x="6224" y="17284"/>
                  </a:lnTo>
                  <a:lnTo>
                    <a:pt x="6170" y="17241"/>
                  </a:lnTo>
                  <a:lnTo>
                    <a:pt x="6115" y="17208"/>
                  </a:lnTo>
                  <a:lnTo>
                    <a:pt x="6046" y="17185"/>
                  </a:lnTo>
                  <a:lnTo>
                    <a:pt x="5965" y="17174"/>
                  </a:lnTo>
                  <a:lnTo>
                    <a:pt x="5883" y="17185"/>
                  </a:lnTo>
                  <a:lnTo>
                    <a:pt x="5814" y="17208"/>
                  </a:lnTo>
                  <a:lnTo>
                    <a:pt x="5746" y="17241"/>
                  </a:lnTo>
                  <a:lnTo>
                    <a:pt x="5705" y="17284"/>
                  </a:lnTo>
                  <a:lnTo>
                    <a:pt x="3407" y="16214"/>
                  </a:lnTo>
                  <a:lnTo>
                    <a:pt x="3420" y="16169"/>
                  </a:lnTo>
                  <a:lnTo>
                    <a:pt x="3420" y="16070"/>
                  </a:lnTo>
                  <a:lnTo>
                    <a:pt x="3407" y="16026"/>
                  </a:lnTo>
                  <a:lnTo>
                    <a:pt x="3379" y="15982"/>
                  </a:lnTo>
                  <a:lnTo>
                    <a:pt x="3297" y="15916"/>
                  </a:lnTo>
                  <a:lnTo>
                    <a:pt x="3256" y="15894"/>
                  </a:lnTo>
                  <a:lnTo>
                    <a:pt x="3201" y="15882"/>
                  </a:lnTo>
                  <a:lnTo>
                    <a:pt x="3147" y="15872"/>
                  </a:lnTo>
                  <a:lnTo>
                    <a:pt x="3147" y="13609"/>
                  </a:lnTo>
                  <a:lnTo>
                    <a:pt x="3216" y="13587"/>
                  </a:lnTo>
                  <a:lnTo>
                    <a:pt x="3270" y="13554"/>
                  </a:lnTo>
                  <a:lnTo>
                    <a:pt x="3311" y="13498"/>
                  </a:lnTo>
                  <a:lnTo>
                    <a:pt x="3325" y="13444"/>
                  </a:lnTo>
                  <a:lnTo>
                    <a:pt x="3311" y="13389"/>
                  </a:lnTo>
                  <a:lnTo>
                    <a:pt x="5787" y="12229"/>
                  </a:lnTo>
                  <a:lnTo>
                    <a:pt x="5814" y="12262"/>
                  </a:lnTo>
                  <a:lnTo>
                    <a:pt x="5855" y="12295"/>
                  </a:lnTo>
                  <a:lnTo>
                    <a:pt x="5909" y="12307"/>
                  </a:lnTo>
                  <a:lnTo>
                    <a:pt x="5965" y="12317"/>
                  </a:lnTo>
                  <a:lnTo>
                    <a:pt x="6019" y="12307"/>
                  </a:lnTo>
                  <a:lnTo>
                    <a:pt x="6074" y="12285"/>
                  </a:lnTo>
                  <a:lnTo>
                    <a:pt x="6115" y="12262"/>
                  </a:lnTo>
                  <a:lnTo>
                    <a:pt x="6143" y="12229"/>
                  </a:lnTo>
                  <a:close/>
                  <a:moveTo>
                    <a:pt x="11846" y="12229"/>
                  </a:moveTo>
                  <a:lnTo>
                    <a:pt x="14240" y="13344"/>
                  </a:lnTo>
                  <a:lnTo>
                    <a:pt x="14227" y="13389"/>
                  </a:lnTo>
                  <a:lnTo>
                    <a:pt x="14213" y="13444"/>
                  </a:lnTo>
                  <a:lnTo>
                    <a:pt x="14227" y="13488"/>
                  </a:lnTo>
                  <a:lnTo>
                    <a:pt x="14240" y="13532"/>
                  </a:lnTo>
                  <a:lnTo>
                    <a:pt x="14268" y="13576"/>
                  </a:lnTo>
                  <a:lnTo>
                    <a:pt x="14296" y="13609"/>
                  </a:lnTo>
                  <a:lnTo>
                    <a:pt x="14337" y="13642"/>
                  </a:lnTo>
                  <a:lnTo>
                    <a:pt x="14378" y="13664"/>
                  </a:lnTo>
                  <a:lnTo>
                    <a:pt x="14432" y="13675"/>
                  </a:lnTo>
                  <a:lnTo>
                    <a:pt x="14487" y="13687"/>
                  </a:lnTo>
                  <a:lnTo>
                    <a:pt x="14487" y="15927"/>
                  </a:lnTo>
                  <a:lnTo>
                    <a:pt x="14446" y="15927"/>
                  </a:lnTo>
                  <a:lnTo>
                    <a:pt x="14405" y="15938"/>
                  </a:lnTo>
                  <a:lnTo>
                    <a:pt x="14337" y="15982"/>
                  </a:lnTo>
                  <a:lnTo>
                    <a:pt x="14281" y="16048"/>
                  </a:lnTo>
                  <a:lnTo>
                    <a:pt x="14268" y="16081"/>
                  </a:lnTo>
                  <a:lnTo>
                    <a:pt x="14268" y="16159"/>
                  </a:lnTo>
                  <a:lnTo>
                    <a:pt x="14281" y="16192"/>
                  </a:lnTo>
                  <a:lnTo>
                    <a:pt x="11833" y="17329"/>
                  </a:lnTo>
                  <a:lnTo>
                    <a:pt x="11792" y="17307"/>
                  </a:lnTo>
                  <a:lnTo>
                    <a:pt x="11764" y="17284"/>
                  </a:lnTo>
                  <a:lnTo>
                    <a:pt x="11710" y="17262"/>
                  </a:lnTo>
                  <a:lnTo>
                    <a:pt x="11614" y="17262"/>
                  </a:lnTo>
                  <a:lnTo>
                    <a:pt x="11573" y="17284"/>
                  </a:lnTo>
                  <a:lnTo>
                    <a:pt x="11532" y="17296"/>
                  </a:lnTo>
                  <a:lnTo>
                    <a:pt x="11505" y="17329"/>
                  </a:lnTo>
                  <a:lnTo>
                    <a:pt x="9015" y="16169"/>
                  </a:lnTo>
                  <a:lnTo>
                    <a:pt x="9029" y="16114"/>
                  </a:lnTo>
                  <a:lnTo>
                    <a:pt x="9015" y="16059"/>
                  </a:lnTo>
                  <a:lnTo>
                    <a:pt x="8975" y="16004"/>
                  </a:lnTo>
                  <a:lnTo>
                    <a:pt x="8919" y="15971"/>
                  </a:lnTo>
                  <a:lnTo>
                    <a:pt x="8851" y="15949"/>
                  </a:lnTo>
                  <a:lnTo>
                    <a:pt x="8851" y="13609"/>
                  </a:lnTo>
                  <a:lnTo>
                    <a:pt x="8919" y="13587"/>
                  </a:lnTo>
                  <a:lnTo>
                    <a:pt x="8975" y="13554"/>
                  </a:lnTo>
                  <a:lnTo>
                    <a:pt x="9001" y="13498"/>
                  </a:lnTo>
                  <a:lnTo>
                    <a:pt x="9015" y="13444"/>
                  </a:lnTo>
                  <a:lnTo>
                    <a:pt x="9001" y="13389"/>
                  </a:lnTo>
                  <a:lnTo>
                    <a:pt x="11477" y="12229"/>
                  </a:lnTo>
                  <a:lnTo>
                    <a:pt x="11518" y="12262"/>
                  </a:lnTo>
                  <a:lnTo>
                    <a:pt x="11560" y="12295"/>
                  </a:lnTo>
                  <a:lnTo>
                    <a:pt x="11614" y="12307"/>
                  </a:lnTo>
                  <a:lnTo>
                    <a:pt x="11669" y="12317"/>
                  </a:lnTo>
                  <a:lnTo>
                    <a:pt x="11724" y="12307"/>
                  </a:lnTo>
                  <a:lnTo>
                    <a:pt x="11764" y="12285"/>
                  </a:lnTo>
                  <a:lnTo>
                    <a:pt x="11820" y="12262"/>
                  </a:lnTo>
                  <a:lnTo>
                    <a:pt x="11846" y="12229"/>
                  </a:lnTo>
                  <a:close/>
                  <a:moveTo>
                    <a:pt x="17620" y="12262"/>
                  </a:moveTo>
                  <a:lnTo>
                    <a:pt x="20014" y="13377"/>
                  </a:lnTo>
                  <a:lnTo>
                    <a:pt x="19999" y="13410"/>
                  </a:lnTo>
                  <a:lnTo>
                    <a:pt x="19999" y="13444"/>
                  </a:lnTo>
                  <a:lnTo>
                    <a:pt x="20014" y="13510"/>
                  </a:lnTo>
                  <a:lnTo>
                    <a:pt x="20055" y="13565"/>
                  </a:lnTo>
                  <a:lnTo>
                    <a:pt x="20123" y="13598"/>
                  </a:lnTo>
                  <a:lnTo>
                    <a:pt x="20191" y="13621"/>
                  </a:lnTo>
                  <a:lnTo>
                    <a:pt x="20191" y="15916"/>
                  </a:lnTo>
                  <a:lnTo>
                    <a:pt x="20109" y="15938"/>
                  </a:lnTo>
                  <a:lnTo>
                    <a:pt x="20027" y="15982"/>
                  </a:lnTo>
                  <a:lnTo>
                    <a:pt x="19999" y="16015"/>
                  </a:lnTo>
                  <a:lnTo>
                    <a:pt x="19986" y="16048"/>
                  </a:lnTo>
                  <a:lnTo>
                    <a:pt x="19972" y="16081"/>
                  </a:lnTo>
                  <a:lnTo>
                    <a:pt x="19972" y="16159"/>
                  </a:lnTo>
                  <a:lnTo>
                    <a:pt x="19986" y="16192"/>
                  </a:lnTo>
                  <a:lnTo>
                    <a:pt x="17538" y="17329"/>
                  </a:lnTo>
                  <a:lnTo>
                    <a:pt x="17510" y="17296"/>
                  </a:lnTo>
                  <a:lnTo>
                    <a:pt x="17469" y="17274"/>
                  </a:lnTo>
                  <a:lnTo>
                    <a:pt x="17414" y="17262"/>
                  </a:lnTo>
                  <a:lnTo>
                    <a:pt x="17360" y="17251"/>
                  </a:lnTo>
                  <a:lnTo>
                    <a:pt x="17319" y="17262"/>
                  </a:lnTo>
                  <a:lnTo>
                    <a:pt x="17264" y="17274"/>
                  </a:lnTo>
                  <a:lnTo>
                    <a:pt x="17223" y="17296"/>
                  </a:lnTo>
                  <a:lnTo>
                    <a:pt x="17195" y="17329"/>
                  </a:lnTo>
                  <a:lnTo>
                    <a:pt x="14747" y="16181"/>
                  </a:lnTo>
                  <a:lnTo>
                    <a:pt x="14760" y="16114"/>
                  </a:lnTo>
                  <a:lnTo>
                    <a:pt x="14760" y="16081"/>
                  </a:lnTo>
                  <a:lnTo>
                    <a:pt x="14747" y="16048"/>
                  </a:lnTo>
                  <a:lnTo>
                    <a:pt x="14691" y="15993"/>
                  </a:lnTo>
                  <a:lnTo>
                    <a:pt x="14624" y="15949"/>
                  </a:lnTo>
                  <a:lnTo>
                    <a:pt x="14541" y="15927"/>
                  </a:lnTo>
                  <a:lnTo>
                    <a:pt x="14541" y="13687"/>
                  </a:lnTo>
                  <a:lnTo>
                    <a:pt x="14596" y="13675"/>
                  </a:lnTo>
                  <a:lnTo>
                    <a:pt x="14651" y="13654"/>
                  </a:lnTo>
                  <a:lnTo>
                    <a:pt x="14691" y="13631"/>
                  </a:lnTo>
                  <a:lnTo>
                    <a:pt x="14734" y="13609"/>
                  </a:lnTo>
                  <a:lnTo>
                    <a:pt x="14760" y="13565"/>
                  </a:lnTo>
                  <a:lnTo>
                    <a:pt x="14788" y="13532"/>
                  </a:lnTo>
                  <a:lnTo>
                    <a:pt x="14801" y="13488"/>
                  </a:lnTo>
                  <a:lnTo>
                    <a:pt x="14815" y="13444"/>
                  </a:lnTo>
                  <a:lnTo>
                    <a:pt x="14801" y="13399"/>
                  </a:lnTo>
                  <a:lnTo>
                    <a:pt x="14788" y="13344"/>
                  </a:lnTo>
                  <a:lnTo>
                    <a:pt x="17113" y="12262"/>
                  </a:lnTo>
                  <a:lnTo>
                    <a:pt x="17154" y="12307"/>
                  </a:lnTo>
                  <a:lnTo>
                    <a:pt x="17223" y="12350"/>
                  </a:lnTo>
                  <a:lnTo>
                    <a:pt x="17291" y="12373"/>
                  </a:lnTo>
                  <a:lnTo>
                    <a:pt x="17442" y="12373"/>
                  </a:lnTo>
                  <a:lnTo>
                    <a:pt x="17510" y="12350"/>
                  </a:lnTo>
                  <a:lnTo>
                    <a:pt x="17579" y="12307"/>
                  </a:lnTo>
                  <a:lnTo>
                    <a:pt x="17620" y="12262"/>
                  </a:lnTo>
                  <a:close/>
                  <a:moveTo>
                    <a:pt x="3379" y="16247"/>
                  </a:moveTo>
                  <a:lnTo>
                    <a:pt x="5677" y="17317"/>
                  </a:lnTo>
                  <a:lnTo>
                    <a:pt x="5650" y="17373"/>
                  </a:lnTo>
                  <a:lnTo>
                    <a:pt x="5650" y="17472"/>
                  </a:lnTo>
                  <a:lnTo>
                    <a:pt x="5664" y="17527"/>
                  </a:lnTo>
                  <a:lnTo>
                    <a:pt x="5690" y="17561"/>
                  </a:lnTo>
                  <a:lnTo>
                    <a:pt x="5733" y="17604"/>
                  </a:lnTo>
                  <a:lnTo>
                    <a:pt x="5773" y="17637"/>
                  </a:lnTo>
                  <a:lnTo>
                    <a:pt x="5828" y="17660"/>
                  </a:lnTo>
                  <a:lnTo>
                    <a:pt x="5883" y="17670"/>
                  </a:lnTo>
                  <a:lnTo>
                    <a:pt x="5937" y="17682"/>
                  </a:lnTo>
                  <a:lnTo>
                    <a:pt x="5937" y="19911"/>
                  </a:lnTo>
                  <a:lnTo>
                    <a:pt x="5896" y="19922"/>
                  </a:lnTo>
                  <a:lnTo>
                    <a:pt x="5855" y="19933"/>
                  </a:lnTo>
                  <a:lnTo>
                    <a:pt x="5787" y="19978"/>
                  </a:lnTo>
                  <a:lnTo>
                    <a:pt x="5746" y="20033"/>
                  </a:lnTo>
                  <a:lnTo>
                    <a:pt x="5733" y="20066"/>
                  </a:lnTo>
                  <a:lnTo>
                    <a:pt x="5718" y="20099"/>
                  </a:lnTo>
                  <a:lnTo>
                    <a:pt x="5733" y="20165"/>
                  </a:lnTo>
                  <a:lnTo>
                    <a:pt x="3311" y="21302"/>
                  </a:lnTo>
                  <a:lnTo>
                    <a:pt x="3229" y="21236"/>
                  </a:lnTo>
                  <a:lnTo>
                    <a:pt x="3173" y="21225"/>
                  </a:lnTo>
                  <a:lnTo>
                    <a:pt x="3119" y="21214"/>
                  </a:lnTo>
                  <a:lnTo>
                    <a:pt x="3051" y="21225"/>
                  </a:lnTo>
                  <a:lnTo>
                    <a:pt x="2997" y="21236"/>
                  </a:lnTo>
                  <a:lnTo>
                    <a:pt x="2955" y="21269"/>
                  </a:lnTo>
                  <a:lnTo>
                    <a:pt x="2914" y="21302"/>
                  </a:lnTo>
                  <a:lnTo>
                    <a:pt x="479" y="20165"/>
                  </a:lnTo>
                  <a:lnTo>
                    <a:pt x="493" y="20099"/>
                  </a:lnTo>
                  <a:lnTo>
                    <a:pt x="479" y="20033"/>
                  </a:lnTo>
                  <a:lnTo>
                    <a:pt x="438" y="19978"/>
                  </a:lnTo>
                  <a:lnTo>
                    <a:pt x="369" y="19945"/>
                  </a:lnTo>
                  <a:lnTo>
                    <a:pt x="287" y="19922"/>
                  </a:lnTo>
                  <a:lnTo>
                    <a:pt x="287" y="17637"/>
                  </a:lnTo>
                  <a:lnTo>
                    <a:pt x="343" y="17627"/>
                  </a:lnTo>
                  <a:lnTo>
                    <a:pt x="384" y="17615"/>
                  </a:lnTo>
                  <a:lnTo>
                    <a:pt x="424" y="17594"/>
                  </a:lnTo>
                  <a:lnTo>
                    <a:pt x="452" y="17571"/>
                  </a:lnTo>
                  <a:lnTo>
                    <a:pt x="479" y="17538"/>
                  </a:lnTo>
                  <a:lnTo>
                    <a:pt x="506" y="17505"/>
                  </a:lnTo>
                  <a:lnTo>
                    <a:pt x="521" y="17472"/>
                  </a:lnTo>
                  <a:lnTo>
                    <a:pt x="521" y="17384"/>
                  </a:lnTo>
                  <a:lnTo>
                    <a:pt x="506" y="17350"/>
                  </a:lnTo>
                  <a:lnTo>
                    <a:pt x="2845" y="16258"/>
                  </a:lnTo>
                  <a:lnTo>
                    <a:pt x="2901" y="16302"/>
                  </a:lnTo>
                  <a:lnTo>
                    <a:pt x="2955" y="16335"/>
                  </a:lnTo>
                  <a:lnTo>
                    <a:pt x="3038" y="16358"/>
                  </a:lnTo>
                  <a:lnTo>
                    <a:pt x="3119" y="16368"/>
                  </a:lnTo>
                  <a:lnTo>
                    <a:pt x="3188" y="16358"/>
                  </a:lnTo>
                  <a:lnTo>
                    <a:pt x="3270" y="16335"/>
                  </a:lnTo>
                  <a:lnTo>
                    <a:pt x="3325" y="16302"/>
                  </a:lnTo>
                  <a:lnTo>
                    <a:pt x="3379" y="16247"/>
                  </a:lnTo>
                  <a:close/>
                  <a:moveTo>
                    <a:pt x="20164" y="0"/>
                  </a:moveTo>
                  <a:lnTo>
                    <a:pt x="20123" y="12"/>
                  </a:lnTo>
                  <a:lnTo>
                    <a:pt x="20081" y="33"/>
                  </a:lnTo>
                  <a:lnTo>
                    <a:pt x="20055" y="55"/>
                  </a:lnTo>
                  <a:lnTo>
                    <a:pt x="20027" y="88"/>
                  </a:lnTo>
                  <a:lnTo>
                    <a:pt x="19999" y="111"/>
                  </a:lnTo>
                  <a:lnTo>
                    <a:pt x="19986" y="155"/>
                  </a:lnTo>
                  <a:lnTo>
                    <a:pt x="19986" y="188"/>
                  </a:lnTo>
                  <a:lnTo>
                    <a:pt x="19999" y="244"/>
                  </a:lnTo>
                  <a:lnTo>
                    <a:pt x="17592" y="1369"/>
                  </a:lnTo>
                  <a:lnTo>
                    <a:pt x="17551" y="1324"/>
                  </a:lnTo>
                  <a:lnTo>
                    <a:pt x="17496" y="1291"/>
                  </a:lnTo>
                  <a:lnTo>
                    <a:pt x="17428" y="1269"/>
                  </a:lnTo>
                  <a:lnTo>
                    <a:pt x="17305" y="1269"/>
                  </a:lnTo>
                  <a:lnTo>
                    <a:pt x="17250" y="1281"/>
                  </a:lnTo>
                  <a:lnTo>
                    <a:pt x="17210" y="1303"/>
                  </a:lnTo>
                  <a:lnTo>
                    <a:pt x="17167" y="1336"/>
                  </a:lnTo>
                  <a:lnTo>
                    <a:pt x="17127" y="1369"/>
                  </a:lnTo>
                  <a:lnTo>
                    <a:pt x="17100" y="1402"/>
                  </a:lnTo>
                  <a:lnTo>
                    <a:pt x="17086" y="1446"/>
                  </a:lnTo>
                  <a:lnTo>
                    <a:pt x="17072" y="1490"/>
                  </a:lnTo>
                  <a:lnTo>
                    <a:pt x="17086" y="1546"/>
                  </a:lnTo>
                  <a:lnTo>
                    <a:pt x="17100" y="1579"/>
                  </a:lnTo>
                  <a:lnTo>
                    <a:pt x="17127" y="1622"/>
                  </a:lnTo>
                  <a:lnTo>
                    <a:pt x="17154" y="1656"/>
                  </a:lnTo>
                  <a:lnTo>
                    <a:pt x="17195" y="1678"/>
                  </a:lnTo>
                  <a:lnTo>
                    <a:pt x="17236" y="1700"/>
                  </a:lnTo>
                  <a:lnTo>
                    <a:pt x="17291" y="1722"/>
                  </a:lnTo>
                  <a:lnTo>
                    <a:pt x="17345" y="1722"/>
                  </a:lnTo>
                  <a:lnTo>
                    <a:pt x="17345" y="3940"/>
                  </a:lnTo>
                  <a:lnTo>
                    <a:pt x="17291" y="3952"/>
                  </a:lnTo>
                  <a:lnTo>
                    <a:pt x="17236" y="3963"/>
                  </a:lnTo>
                  <a:lnTo>
                    <a:pt x="17195" y="3985"/>
                  </a:lnTo>
                  <a:lnTo>
                    <a:pt x="17154" y="4018"/>
                  </a:lnTo>
                  <a:lnTo>
                    <a:pt x="17127" y="4051"/>
                  </a:lnTo>
                  <a:lnTo>
                    <a:pt x="17100" y="4084"/>
                  </a:lnTo>
                  <a:lnTo>
                    <a:pt x="17086" y="4128"/>
                  </a:lnTo>
                  <a:lnTo>
                    <a:pt x="17072" y="4172"/>
                  </a:lnTo>
                  <a:lnTo>
                    <a:pt x="17086" y="4217"/>
                  </a:lnTo>
                  <a:lnTo>
                    <a:pt x="17100" y="4250"/>
                  </a:lnTo>
                  <a:lnTo>
                    <a:pt x="14719" y="5353"/>
                  </a:lnTo>
                  <a:lnTo>
                    <a:pt x="14678" y="5320"/>
                  </a:lnTo>
                  <a:lnTo>
                    <a:pt x="14637" y="5298"/>
                  </a:lnTo>
                  <a:lnTo>
                    <a:pt x="14582" y="5276"/>
                  </a:lnTo>
                  <a:lnTo>
                    <a:pt x="14515" y="5265"/>
                  </a:lnTo>
                  <a:lnTo>
                    <a:pt x="14459" y="5276"/>
                  </a:lnTo>
                  <a:lnTo>
                    <a:pt x="14418" y="5287"/>
                  </a:lnTo>
                  <a:lnTo>
                    <a:pt x="14363" y="5309"/>
                  </a:lnTo>
                  <a:lnTo>
                    <a:pt x="14337" y="5332"/>
                  </a:lnTo>
                  <a:lnTo>
                    <a:pt x="14296" y="5365"/>
                  </a:lnTo>
                  <a:lnTo>
                    <a:pt x="14281" y="5398"/>
                  </a:lnTo>
                  <a:lnTo>
                    <a:pt x="14254" y="5431"/>
                  </a:lnTo>
                  <a:lnTo>
                    <a:pt x="14254" y="5519"/>
                  </a:lnTo>
                  <a:lnTo>
                    <a:pt x="14268" y="5552"/>
                  </a:lnTo>
                  <a:lnTo>
                    <a:pt x="14296" y="5585"/>
                  </a:lnTo>
                  <a:lnTo>
                    <a:pt x="14322" y="5618"/>
                  </a:lnTo>
                  <a:lnTo>
                    <a:pt x="14363" y="5640"/>
                  </a:lnTo>
                  <a:lnTo>
                    <a:pt x="14405" y="5662"/>
                  </a:lnTo>
                  <a:lnTo>
                    <a:pt x="14446" y="5673"/>
                  </a:lnTo>
                  <a:lnTo>
                    <a:pt x="14487" y="5685"/>
                  </a:lnTo>
                  <a:lnTo>
                    <a:pt x="14487" y="7980"/>
                  </a:lnTo>
                  <a:lnTo>
                    <a:pt x="14418" y="8002"/>
                  </a:lnTo>
                  <a:lnTo>
                    <a:pt x="14363" y="8036"/>
                  </a:lnTo>
                  <a:lnTo>
                    <a:pt x="14322" y="8090"/>
                  </a:lnTo>
                  <a:lnTo>
                    <a:pt x="14309" y="8157"/>
                  </a:lnTo>
                  <a:lnTo>
                    <a:pt x="14309" y="8190"/>
                  </a:lnTo>
                  <a:lnTo>
                    <a:pt x="14322" y="8223"/>
                  </a:lnTo>
                  <a:lnTo>
                    <a:pt x="14363" y="8278"/>
                  </a:lnTo>
                  <a:lnTo>
                    <a:pt x="14432" y="8311"/>
                  </a:lnTo>
                  <a:lnTo>
                    <a:pt x="14473" y="8322"/>
                  </a:lnTo>
                  <a:lnTo>
                    <a:pt x="14569" y="8322"/>
                  </a:lnTo>
                  <a:lnTo>
                    <a:pt x="14624" y="8301"/>
                  </a:lnTo>
                  <a:lnTo>
                    <a:pt x="14665" y="8278"/>
                  </a:lnTo>
                  <a:lnTo>
                    <a:pt x="14691" y="8245"/>
                  </a:lnTo>
                  <a:lnTo>
                    <a:pt x="17154" y="9381"/>
                  </a:lnTo>
                  <a:lnTo>
                    <a:pt x="17141" y="9426"/>
                  </a:lnTo>
                  <a:lnTo>
                    <a:pt x="17127" y="9459"/>
                  </a:lnTo>
                  <a:lnTo>
                    <a:pt x="17141" y="9492"/>
                  </a:lnTo>
                  <a:lnTo>
                    <a:pt x="17154" y="9537"/>
                  </a:lnTo>
                  <a:lnTo>
                    <a:pt x="17195" y="9592"/>
                  </a:lnTo>
                  <a:lnTo>
                    <a:pt x="17264" y="9625"/>
                  </a:lnTo>
                  <a:lnTo>
                    <a:pt x="17345" y="9646"/>
                  </a:lnTo>
                  <a:lnTo>
                    <a:pt x="17345" y="11898"/>
                  </a:lnTo>
                  <a:lnTo>
                    <a:pt x="17291" y="11909"/>
                  </a:lnTo>
                  <a:lnTo>
                    <a:pt x="17236" y="11921"/>
                  </a:lnTo>
                  <a:lnTo>
                    <a:pt x="17182" y="11942"/>
                  </a:lnTo>
                  <a:lnTo>
                    <a:pt x="17141" y="11976"/>
                  </a:lnTo>
                  <a:lnTo>
                    <a:pt x="17113" y="12009"/>
                  </a:lnTo>
                  <a:lnTo>
                    <a:pt x="17086" y="12053"/>
                  </a:lnTo>
                  <a:lnTo>
                    <a:pt x="17072" y="12086"/>
                  </a:lnTo>
                  <a:lnTo>
                    <a:pt x="17072" y="12186"/>
                  </a:lnTo>
                  <a:lnTo>
                    <a:pt x="17086" y="12229"/>
                  </a:lnTo>
                  <a:lnTo>
                    <a:pt x="14760" y="13311"/>
                  </a:lnTo>
                  <a:lnTo>
                    <a:pt x="14719" y="13267"/>
                  </a:lnTo>
                  <a:lnTo>
                    <a:pt x="14651" y="13233"/>
                  </a:lnTo>
                  <a:lnTo>
                    <a:pt x="14582" y="13212"/>
                  </a:lnTo>
                  <a:lnTo>
                    <a:pt x="14515" y="13200"/>
                  </a:lnTo>
                  <a:lnTo>
                    <a:pt x="14446" y="13212"/>
                  </a:lnTo>
                  <a:lnTo>
                    <a:pt x="14378" y="13233"/>
                  </a:lnTo>
                  <a:lnTo>
                    <a:pt x="14322" y="13267"/>
                  </a:lnTo>
                  <a:lnTo>
                    <a:pt x="14268" y="13311"/>
                  </a:lnTo>
                  <a:lnTo>
                    <a:pt x="11874" y="12186"/>
                  </a:lnTo>
                  <a:lnTo>
                    <a:pt x="11888" y="12141"/>
                  </a:lnTo>
                  <a:lnTo>
                    <a:pt x="11874" y="12097"/>
                  </a:lnTo>
                  <a:lnTo>
                    <a:pt x="11861" y="12064"/>
                  </a:lnTo>
                  <a:lnTo>
                    <a:pt x="11820" y="12009"/>
                  </a:lnTo>
                  <a:lnTo>
                    <a:pt x="11751" y="11976"/>
                  </a:lnTo>
                  <a:lnTo>
                    <a:pt x="11710" y="11964"/>
                  </a:lnTo>
                  <a:lnTo>
                    <a:pt x="11614" y="11964"/>
                  </a:lnTo>
                  <a:lnTo>
                    <a:pt x="11573" y="11976"/>
                  </a:lnTo>
                  <a:lnTo>
                    <a:pt x="11505" y="12009"/>
                  </a:lnTo>
                  <a:lnTo>
                    <a:pt x="11464" y="12064"/>
                  </a:lnTo>
                  <a:lnTo>
                    <a:pt x="11451" y="12097"/>
                  </a:lnTo>
                  <a:lnTo>
                    <a:pt x="11451" y="12141"/>
                  </a:lnTo>
                  <a:lnTo>
                    <a:pt x="11464" y="12196"/>
                  </a:lnTo>
                  <a:lnTo>
                    <a:pt x="8975" y="13344"/>
                  </a:lnTo>
                  <a:lnTo>
                    <a:pt x="8947" y="13322"/>
                  </a:lnTo>
                  <a:lnTo>
                    <a:pt x="8906" y="13300"/>
                  </a:lnTo>
                  <a:lnTo>
                    <a:pt x="8865" y="13278"/>
                  </a:lnTo>
                  <a:lnTo>
                    <a:pt x="8769" y="13278"/>
                  </a:lnTo>
                  <a:lnTo>
                    <a:pt x="8687" y="13311"/>
                  </a:lnTo>
                  <a:lnTo>
                    <a:pt x="8646" y="13344"/>
                  </a:lnTo>
                  <a:lnTo>
                    <a:pt x="6170" y="12186"/>
                  </a:lnTo>
                  <a:lnTo>
                    <a:pt x="6183" y="12141"/>
                  </a:lnTo>
                  <a:lnTo>
                    <a:pt x="6170" y="12097"/>
                  </a:lnTo>
                  <a:lnTo>
                    <a:pt x="6170" y="12064"/>
                  </a:lnTo>
                  <a:lnTo>
                    <a:pt x="6115" y="12009"/>
                  </a:lnTo>
                  <a:lnTo>
                    <a:pt x="6046" y="11976"/>
                  </a:lnTo>
                  <a:lnTo>
                    <a:pt x="6005" y="11964"/>
                  </a:lnTo>
                  <a:lnTo>
                    <a:pt x="5924" y="11964"/>
                  </a:lnTo>
                  <a:lnTo>
                    <a:pt x="5883" y="11976"/>
                  </a:lnTo>
                  <a:lnTo>
                    <a:pt x="5814" y="12009"/>
                  </a:lnTo>
                  <a:lnTo>
                    <a:pt x="5759" y="12064"/>
                  </a:lnTo>
                  <a:lnTo>
                    <a:pt x="5746" y="12097"/>
                  </a:lnTo>
                  <a:lnTo>
                    <a:pt x="5746" y="12141"/>
                  </a:lnTo>
                  <a:lnTo>
                    <a:pt x="5759" y="12196"/>
                  </a:lnTo>
                  <a:lnTo>
                    <a:pt x="3283" y="13344"/>
                  </a:lnTo>
                  <a:lnTo>
                    <a:pt x="3242" y="13322"/>
                  </a:lnTo>
                  <a:lnTo>
                    <a:pt x="3201" y="13300"/>
                  </a:lnTo>
                  <a:lnTo>
                    <a:pt x="3160" y="13278"/>
                  </a:lnTo>
                  <a:lnTo>
                    <a:pt x="3078" y="13278"/>
                  </a:lnTo>
                  <a:lnTo>
                    <a:pt x="3038" y="13289"/>
                  </a:lnTo>
                  <a:lnTo>
                    <a:pt x="2969" y="13322"/>
                  </a:lnTo>
                  <a:lnTo>
                    <a:pt x="2928" y="13377"/>
                  </a:lnTo>
                  <a:lnTo>
                    <a:pt x="2914" y="13410"/>
                  </a:lnTo>
                  <a:lnTo>
                    <a:pt x="2914" y="13444"/>
                  </a:lnTo>
                  <a:lnTo>
                    <a:pt x="2928" y="13498"/>
                  </a:lnTo>
                  <a:lnTo>
                    <a:pt x="2955" y="13554"/>
                  </a:lnTo>
                  <a:lnTo>
                    <a:pt x="3023" y="13587"/>
                  </a:lnTo>
                  <a:lnTo>
                    <a:pt x="3092" y="13609"/>
                  </a:lnTo>
                  <a:lnTo>
                    <a:pt x="3092" y="15872"/>
                  </a:lnTo>
                  <a:lnTo>
                    <a:pt x="3038" y="15882"/>
                  </a:lnTo>
                  <a:lnTo>
                    <a:pt x="2982" y="15894"/>
                  </a:lnTo>
                  <a:lnTo>
                    <a:pt x="2928" y="15916"/>
                  </a:lnTo>
                  <a:lnTo>
                    <a:pt x="2887" y="15949"/>
                  </a:lnTo>
                  <a:lnTo>
                    <a:pt x="2845" y="15982"/>
                  </a:lnTo>
                  <a:lnTo>
                    <a:pt x="2819" y="16026"/>
                  </a:lnTo>
                  <a:lnTo>
                    <a:pt x="2804" y="16070"/>
                  </a:lnTo>
                  <a:lnTo>
                    <a:pt x="2804" y="16169"/>
                  </a:lnTo>
                  <a:lnTo>
                    <a:pt x="2819" y="16214"/>
                  </a:lnTo>
                  <a:lnTo>
                    <a:pt x="479" y="17307"/>
                  </a:lnTo>
                  <a:lnTo>
                    <a:pt x="438" y="17274"/>
                  </a:lnTo>
                  <a:lnTo>
                    <a:pt x="384" y="17241"/>
                  </a:lnTo>
                  <a:lnTo>
                    <a:pt x="328" y="17218"/>
                  </a:lnTo>
                  <a:lnTo>
                    <a:pt x="206" y="17218"/>
                  </a:lnTo>
                  <a:lnTo>
                    <a:pt x="165" y="17229"/>
                  </a:lnTo>
                  <a:lnTo>
                    <a:pt x="124" y="17251"/>
                  </a:lnTo>
                  <a:lnTo>
                    <a:pt x="83" y="17284"/>
                  </a:lnTo>
                  <a:lnTo>
                    <a:pt x="41" y="17307"/>
                  </a:lnTo>
                  <a:lnTo>
                    <a:pt x="28" y="17350"/>
                  </a:lnTo>
                  <a:lnTo>
                    <a:pt x="0" y="17384"/>
                  </a:lnTo>
                  <a:lnTo>
                    <a:pt x="0" y="17472"/>
                  </a:lnTo>
                  <a:lnTo>
                    <a:pt x="14" y="17505"/>
                  </a:lnTo>
                  <a:lnTo>
                    <a:pt x="41" y="17538"/>
                  </a:lnTo>
                  <a:lnTo>
                    <a:pt x="69" y="17571"/>
                  </a:lnTo>
                  <a:lnTo>
                    <a:pt x="109" y="17594"/>
                  </a:lnTo>
                  <a:lnTo>
                    <a:pt x="150" y="17615"/>
                  </a:lnTo>
                  <a:lnTo>
                    <a:pt x="192" y="17627"/>
                  </a:lnTo>
                  <a:lnTo>
                    <a:pt x="233" y="17637"/>
                  </a:lnTo>
                  <a:lnTo>
                    <a:pt x="233" y="19922"/>
                  </a:lnTo>
                  <a:lnTo>
                    <a:pt x="165" y="19945"/>
                  </a:lnTo>
                  <a:lnTo>
                    <a:pt x="96" y="19978"/>
                  </a:lnTo>
                  <a:lnTo>
                    <a:pt x="55" y="20033"/>
                  </a:lnTo>
                  <a:lnTo>
                    <a:pt x="41" y="20099"/>
                  </a:lnTo>
                  <a:lnTo>
                    <a:pt x="41" y="20143"/>
                  </a:lnTo>
                  <a:lnTo>
                    <a:pt x="55" y="20176"/>
                  </a:lnTo>
                  <a:lnTo>
                    <a:pt x="69" y="20210"/>
                  </a:lnTo>
                  <a:lnTo>
                    <a:pt x="96" y="20231"/>
                  </a:lnTo>
                  <a:lnTo>
                    <a:pt x="178" y="20276"/>
                  </a:lnTo>
                  <a:lnTo>
                    <a:pt x="219" y="20286"/>
                  </a:lnTo>
                  <a:lnTo>
                    <a:pt x="260" y="20286"/>
                  </a:lnTo>
                  <a:lnTo>
                    <a:pt x="315" y="20276"/>
                  </a:lnTo>
                  <a:lnTo>
                    <a:pt x="369" y="20264"/>
                  </a:lnTo>
                  <a:lnTo>
                    <a:pt x="424" y="20231"/>
                  </a:lnTo>
                  <a:lnTo>
                    <a:pt x="452" y="20198"/>
                  </a:lnTo>
                  <a:lnTo>
                    <a:pt x="2887" y="21335"/>
                  </a:lnTo>
                  <a:lnTo>
                    <a:pt x="2873" y="21368"/>
                  </a:lnTo>
                  <a:lnTo>
                    <a:pt x="2873" y="21446"/>
                  </a:lnTo>
                  <a:lnTo>
                    <a:pt x="2887" y="21489"/>
                  </a:lnTo>
                  <a:lnTo>
                    <a:pt x="2914" y="21522"/>
                  </a:lnTo>
                  <a:lnTo>
                    <a:pt x="2941" y="21545"/>
                  </a:lnTo>
                  <a:lnTo>
                    <a:pt x="3023" y="21589"/>
                  </a:lnTo>
                  <a:lnTo>
                    <a:pt x="3064" y="21600"/>
                  </a:lnTo>
                  <a:lnTo>
                    <a:pt x="3160" y="21600"/>
                  </a:lnTo>
                  <a:lnTo>
                    <a:pt x="3201" y="21589"/>
                  </a:lnTo>
                  <a:lnTo>
                    <a:pt x="3283" y="21545"/>
                  </a:lnTo>
                  <a:lnTo>
                    <a:pt x="3311" y="21522"/>
                  </a:lnTo>
                  <a:lnTo>
                    <a:pt x="3338" y="21489"/>
                  </a:lnTo>
                  <a:lnTo>
                    <a:pt x="3351" y="21446"/>
                  </a:lnTo>
                  <a:lnTo>
                    <a:pt x="3351" y="21368"/>
                  </a:lnTo>
                  <a:lnTo>
                    <a:pt x="3338" y="21335"/>
                  </a:lnTo>
                  <a:lnTo>
                    <a:pt x="5759" y="20210"/>
                  </a:lnTo>
                  <a:lnTo>
                    <a:pt x="5800" y="20243"/>
                  </a:lnTo>
                  <a:lnTo>
                    <a:pt x="5842" y="20276"/>
                  </a:lnTo>
                  <a:lnTo>
                    <a:pt x="5896" y="20286"/>
                  </a:lnTo>
                  <a:lnTo>
                    <a:pt x="5965" y="20298"/>
                  </a:lnTo>
                  <a:lnTo>
                    <a:pt x="6005" y="20298"/>
                  </a:lnTo>
                  <a:lnTo>
                    <a:pt x="6061" y="20286"/>
                  </a:lnTo>
                  <a:lnTo>
                    <a:pt x="6102" y="20264"/>
                  </a:lnTo>
                  <a:lnTo>
                    <a:pt x="6128" y="20243"/>
                  </a:lnTo>
                  <a:lnTo>
                    <a:pt x="6156" y="20210"/>
                  </a:lnTo>
                  <a:lnTo>
                    <a:pt x="6183" y="20176"/>
                  </a:lnTo>
                  <a:lnTo>
                    <a:pt x="6197" y="20143"/>
                  </a:lnTo>
                  <a:lnTo>
                    <a:pt x="6197" y="20066"/>
                  </a:lnTo>
                  <a:lnTo>
                    <a:pt x="6183" y="20033"/>
                  </a:lnTo>
                  <a:lnTo>
                    <a:pt x="6143" y="19978"/>
                  </a:lnTo>
                  <a:lnTo>
                    <a:pt x="6074" y="19933"/>
                  </a:lnTo>
                  <a:lnTo>
                    <a:pt x="5992" y="19911"/>
                  </a:lnTo>
                  <a:lnTo>
                    <a:pt x="5992" y="17682"/>
                  </a:lnTo>
                  <a:lnTo>
                    <a:pt x="6046" y="17670"/>
                  </a:lnTo>
                  <a:lnTo>
                    <a:pt x="6102" y="17660"/>
                  </a:lnTo>
                  <a:lnTo>
                    <a:pt x="6156" y="17627"/>
                  </a:lnTo>
                  <a:lnTo>
                    <a:pt x="6197" y="17604"/>
                  </a:lnTo>
                  <a:lnTo>
                    <a:pt x="6238" y="17561"/>
                  </a:lnTo>
                  <a:lnTo>
                    <a:pt x="6252" y="17527"/>
                  </a:lnTo>
                  <a:lnTo>
                    <a:pt x="6280" y="17472"/>
                  </a:lnTo>
                  <a:lnTo>
                    <a:pt x="6280" y="17373"/>
                  </a:lnTo>
                  <a:lnTo>
                    <a:pt x="6252" y="17329"/>
                  </a:lnTo>
                  <a:lnTo>
                    <a:pt x="8632" y="16214"/>
                  </a:lnTo>
                  <a:lnTo>
                    <a:pt x="8673" y="16247"/>
                  </a:lnTo>
                  <a:lnTo>
                    <a:pt x="8714" y="16269"/>
                  </a:lnTo>
                  <a:lnTo>
                    <a:pt x="8756" y="16280"/>
                  </a:lnTo>
                  <a:lnTo>
                    <a:pt x="8810" y="16291"/>
                  </a:lnTo>
                  <a:lnTo>
                    <a:pt x="8865" y="16280"/>
                  </a:lnTo>
                  <a:lnTo>
                    <a:pt x="8919" y="16269"/>
                  </a:lnTo>
                  <a:lnTo>
                    <a:pt x="8960" y="16247"/>
                  </a:lnTo>
                  <a:lnTo>
                    <a:pt x="8988" y="16214"/>
                  </a:lnTo>
                  <a:lnTo>
                    <a:pt x="11477" y="17362"/>
                  </a:lnTo>
                  <a:lnTo>
                    <a:pt x="11451" y="17428"/>
                  </a:lnTo>
                  <a:lnTo>
                    <a:pt x="11477" y="17494"/>
                  </a:lnTo>
                  <a:lnTo>
                    <a:pt x="11518" y="17549"/>
                  </a:lnTo>
                  <a:lnTo>
                    <a:pt x="11586" y="17582"/>
                  </a:lnTo>
                  <a:lnTo>
                    <a:pt x="11627" y="17594"/>
                  </a:lnTo>
                  <a:lnTo>
                    <a:pt x="11710" y="17594"/>
                  </a:lnTo>
                  <a:lnTo>
                    <a:pt x="11737" y="17582"/>
                  </a:lnTo>
                  <a:lnTo>
                    <a:pt x="11805" y="17549"/>
                  </a:lnTo>
                  <a:lnTo>
                    <a:pt x="11861" y="17494"/>
                  </a:lnTo>
                  <a:lnTo>
                    <a:pt x="11861" y="17461"/>
                  </a:lnTo>
                  <a:lnTo>
                    <a:pt x="11874" y="17428"/>
                  </a:lnTo>
                  <a:lnTo>
                    <a:pt x="11861" y="17373"/>
                  </a:lnTo>
                  <a:lnTo>
                    <a:pt x="14309" y="16225"/>
                  </a:lnTo>
                  <a:lnTo>
                    <a:pt x="14350" y="16269"/>
                  </a:lnTo>
                  <a:lnTo>
                    <a:pt x="14391" y="16291"/>
                  </a:lnTo>
                  <a:lnTo>
                    <a:pt x="14446" y="16313"/>
                  </a:lnTo>
                  <a:lnTo>
                    <a:pt x="14582" y="16313"/>
                  </a:lnTo>
                  <a:lnTo>
                    <a:pt x="14637" y="16291"/>
                  </a:lnTo>
                  <a:lnTo>
                    <a:pt x="14719" y="16225"/>
                  </a:lnTo>
                  <a:lnTo>
                    <a:pt x="17167" y="17362"/>
                  </a:lnTo>
                  <a:lnTo>
                    <a:pt x="17154" y="17395"/>
                  </a:lnTo>
                  <a:lnTo>
                    <a:pt x="17154" y="17428"/>
                  </a:lnTo>
                  <a:lnTo>
                    <a:pt x="17167" y="17494"/>
                  </a:lnTo>
                  <a:lnTo>
                    <a:pt x="17210" y="17538"/>
                  </a:lnTo>
                  <a:lnTo>
                    <a:pt x="17264" y="17582"/>
                  </a:lnTo>
                  <a:lnTo>
                    <a:pt x="17345" y="17594"/>
                  </a:lnTo>
                  <a:lnTo>
                    <a:pt x="17345" y="19922"/>
                  </a:lnTo>
                  <a:lnTo>
                    <a:pt x="17264" y="19933"/>
                  </a:lnTo>
                  <a:lnTo>
                    <a:pt x="17195" y="19978"/>
                  </a:lnTo>
                  <a:lnTo>
                    <a:pt x="17154" y="20033"/>
                  </a:lnTo>
                  <a:lnTo>
                    <a:pt x="17141" y="20066"/>
                  </a:lnTo>
                  <a:lnTo>
                    <a:pt x="17127" y="20099"/>
                  </a:lnTo>
                  <a:lnTo>
                    <a:pt x="17141" y="20143"/>
                  </a:lnTo>
                  <a:lnTo>
                    <a:pt x="17154" y="20176"/>
                  </a:lnTo>
                  <a:lnTo>
                    <a:pt x="17167" y="20210"/>
                  </a:lnTo>
                  <a:lnTo>
                    <a:pt x="17195" y="20231"/>
                  </a:lnTo>
                  <a:lnTo>
                    <a:pt x="17277" y="20276"/>
                  </a:lnTo>
                  <a:lnTo>
                    <a:pt x="17319" y="20286"/>
                  </a:lnTo>
                  <a:lnTo>
                    <a:pt x="17428" y="20286"/>
                  </a:lnTo>
                  <a:lnTo>
                    <a:pt x="17483" y="20264"/>
                  </a:lnTo>
                  <a:lnTo>
                    <a:pt x="17523" y="20231"/>
                  </a:lnTo>
                  <a:lnTo>
                    <a:pt x="17551" y="20198"/>
                  </a:lnTo>
                  <a:lnTo>
                    <a:pt x="20014" y="21346"/>
                  </a:lnTo>
                  <a:lnTo>
                    <a:pt x="19999" y="21379"/>
                  </a:lnTo>
                  <a:lnTo>
                    <a:pt x="19999" y="21446"/>
                  </a:lnTo>
                  <a:lnTo>
                    <a:pt x="20014" y="21479"/>
                  </a:lnTo>
                  <a:lnTo>
                    <a:pt x="20027" y="21512"/>
                  </a:lnTo>
                  <a:lnTo>
                    <a:pt x="20055" y="21534"/>
                  </a:lnTo>
                  <a:lnTo>
                    <a:pt x="20096" y="21555"/>
                  </a:lnTo>
                  <a:lnTo>
                    <a:pt x="20123" y="21578"/>
                  </a:lnTo>
                  <a:lnTo>
                    <a:pt x="20164" y="21589"/>
                  </a:lnTo>
                  <a:lnTo>
                    <a:pt x="20259" y="21589"/>
                  </a:lnTo>
                  <a:lnTo>
                    <a:pt x="20300" y="21578"/>
                  </a:lnTo>
                  <a:lnTo>
                    <a:pt x="20342" y="21555"/>
                  </a:lnTo>
                  <a:lnTo>
                    <a:pt x="20396" y="21512"/>
                  </a:lnTo>
                  <a:lnTo>
                    <a:pt x="20409" y="21479"/>
                  </a:lnTo>
                  <a:lnTo>
                    <a:pt x="20424" y="21446"/>
                  </a:lnTo>
                  <a:lnTo>
                    <a:pt x="20437" y="21413"/>
                  </a:lnTo>
                  <a:lnTo>
                    <a:pt x="20424" y="21346"/>
                  </a:lnTo>
                  <a:lnTo>
                    <a:pt x="21600" y="20795"/>
                  </a:lnTo>
                  <a:lnTo>
                    <a:pt x="21600" y="20750"/>
                  </a:lnTo>
                  <a:lnTo>
                    <a:pt x="20396" y="21313"/>
                  </a:lnTo>
                  <a:lnTo>
                    <a:pt x="20355" y="21280"/>
                  </a:lnTo>
                  <a:lnTo>
                    <a:pt x="20314" y="21257"/>
                  </a:lnTo>
                  <a:lnTo>
                    <a:pt x="20274" y="21236"/>
                  </a:lnTo>
                  <a:lnTo>
                    <a:pt x="20164" y="21236"/>
                  </a:lnTo>
                  <a:lnTo>
                    <a:pt x="20109" y="21247"/>
                  </a:lnTo>
                  <a:lnTo>
                    <a:pt x="20040" y="21302"/>
                  </a:lnTo>
                  <a:lnTo>
                    <a:pt x="17579" y="20165"/>
                  </a:lnTo>
                  <a:lnTo>
                    <a:pt x="17592" y="20099"/>
                  </a:lnTo>
                  <a:lnTo>
                    <a:pt x="17579" y="20033"/>
                  </a:lnTo>
                  <a:lnTo>
                    <a:pt x="17538" y="19978"/>
                  </a:lnTo>
                  <a:lnTo>
                    <a:pt x="17469" y="19945"/>
                  </a:lnTo>
                  <a:lnTo>
                    <a:pt x="17401" y="19922"/>
                  </a:lnTo>
                  <a:lnTo>
                    <a:pt x="17401" y="17594"/>
                  </a:lnTo>
                  <a:lnTo>
                    <a:pt x="17469" y="17582"/>
                  </a:lnTo>
                  <a:lnTo>
                    <a:pt x="17523" y="17538"/>
                  </a:lnTo>
                  <a:lnTo>
                    <a:pt x="17564" y="17494"/>
                  </a:lnTo>
                  <a:lnTo>
                    <a:pt x="17579" y="17428"/>
                  </a:lnTo>
                  <a:lnTo>
                    <a:pt x="17564" y="17373"/>
                  </a:lnTo>
                  <a:lnTo>
                    <a:pt x="19999" y="16225"/>
                  </a:lnTo>
                  <a:lnTo>
                    <a:pt x="20040" y="16269"/>
                  </a:lnTo>
                  <a:lnTo>
                    <a:pt x="20096" y="16291"/>
                  </a:lnTo>
                  <a:lnTo>
                    <a:pt x="20150" y="16313"/>
                  </a:lnTo>
                  <a:lnTo>
                    <a:pt x="20218" y="16324"/>
                  </a:lnTo>
                  <a:lnTo>
                    <a:pt x="20274" y="16313"/>
                  </a:lnTo>
                  <a:lnTo>
                    <a:pt x="20342" y="16291"/>
                  </a:lnTo>
                  <a:lnTo>
                    <a:pt x="20424" y="16225"/>
                  </a:lnTo>
                  <a:lnTo>
                    <a:pt x="21600" y="16777"/>
                  </a:lnTo>
                  <a:lnTo>
                    <a:pt x="21600" y="16722"/>
                  </a:lnTo>
                  <a:lnTo>
                    <a:pt x="20452" y="16181"/>
                  </a:lnTo>
                  <a:lnTo>
                    <a:pt x="20465" y="16114"/>
                  </a:lnTo>
                  <a:lnTo>
                    <a:pt x="20452" y="16081"/>
                  </a:lnTo>
                  <a:lnTo>
                    <a:pt x="20452" y="16048"/>
                  </a:lnTo>
                  <a:lnTo>
                    <a:pt x="20396" y="15993"/>
                  </a:lnTo>
                  <a:lnTo>
                    <a:pt x="20328" y="15949"/>
                  </a:lnTo>
                  <a:lnTo>
                    <a:pt x="20246" y="15927"/>
                  </a:lnTo>
                  <a:lnTo>
                    <a:pt x="20246" y="13609"/>
                  </a:lnTo>
                  <a:lnTo>
                    <a:pt x="20314" y="13598"/>
                  </a:lnTo>
                  <a:lnTo>
                    <a:pt x="20369" y="13554"/>
                  </a:lnTo>
                  <a:lnTo>
                    <a:pt x="20409" y="13510"/>
                  </a:lnTo>
                  <a:lnTo>
                    <a:pt x="20424" y="13444"/>
                  </a:lnTo>
                  <a:lnTo>
                    <a:pt x="20409" y="13389"/>
                  </a:lnTo>
                  <a:lnTo>
                    <a:pt x="21600" y="12825"/>
                  </a:lnTo>
                  <a:lnTo>
                    <a:pt x="21600" y="12781"/>
                  </a:lnTo>
                  <a:lnTo>
                    <a:pt x="20383" y="13344"/>
                  </a:lnTo>
                  <a:lnTo>
                    <a:pt x="20355" y="13311"/>
                  </a:lnTo>
                  <a:lnTo>
                    <a:pt x="20314" y="13289"/>
                  </a:lnTo>
                  <a:lnTo>
                    <a:pt x="20259" y="13278"/>
                  </a:lnTo>
                  <a:lnTo>
                    <a:pt x="20218" y="13267"/>
                  </a:lnTo>
                  <a:lnTo>
                    <a:pt x="20164" y="13278"/>
                  </a:lnTo>
                  <a:lnTo>
                    <a:pt x="20123" y="13289"/>
                  </a:lnTo>
                  <a:lnTo>
                    <a:pt x="20081" y="13311"/>
                  </a:lnTo>
                  <a:lnTo>
                    <a:pt x="20040" y="13344"/>
                  </a:lnTo>
                  <a:lnTo>
                    <a:pt x="17647" y="12219"/>
                  </a:lnTo>
                  <a:lnTo>
                    <a:pt x="17660" y="12186"/>
                  </a:lnTo>
                  <a:lnTo>
                    <a:pt x="17660" y="12097"/>
                  </a:lnTo>
                  <a:lnTo>
                    <a:pt x="17647" y="12053"/>
                  </a:lnTo>
                  <a:lnTo>
                    <a:pt x="17620" y="12009"/>
                  </a:lnTo>
                  <a:lnTo>
                    <a:pt x="17579" y="11976"/>
                  </a:lnTo>
                  <a:lnTo>
                    <a:pt x="17551" y="11942"/>
                  </a:lnTo>
                  <a:lnTo>
                    <a:pt x="17496" y="11921"/>
                  </a:lnTo>
                  <a:lnTo>
                    <a:pt x="17455" y="11909"/>
                  </a:lnTo>
                  <a:lnTo>
                    <a:pt x="17401" y="11898"/>
                  </a:lnTo>
                  <a:lnTo>
                    <a:pt x="17401" y="9646"/>
                  </a:lnTo>
                  <a:lnTo>
                    <a:pt x="17469" y="9625"/>
                  </a:lnTo>
                  <a:lnTo>
                    <a:pt x="17538" y="9580"/>
                  </a:lnTo>
                  <a:lnTo>
                    <a:pt x="17579" y="9525"/>
                  </a:lnTo>
                  <a:lnTo>
                    <a:pt x="17592" y="9459"/>
                  </a:lnTo>
                  <a:lnTo>
                    <a:pt x="17592" y="9426"/>
                  </a:lnTo>
                  <a:lnTo>
                    <a:pt x="17579" y="9393"/>
                  </a:lnTo>
                  <a:lnTo>
                    <a:pt x="19972" y="8278"/>
                  </a:lnTo>
                  <a:lnTo>
                    <a:pt x="20014" y="8322"/>
                  </a:lnTo>
                  <a:lnTo>
                    <a:pt x="20068" y="8355"/>
                  </a:lnTo>
                  <a:lnTo>
                    <a:pt x="20137" y="8377"/>
                  </a:lnTo>
                  <a:lnTo>
                    <a:pt x="20218" y="8389"/>
                  </a:lnTo>
                  <a:lnTo>
                    <a:pt x="20287" y="8377"/>
                  </a:lnTo>
                  <a:lnTo>
                    <a:pt x="20355" y="8355"/>
                  </a:lnTo>
                  <a:lnTo>
                    <a:pt x="20409" y="8322"/>
                  </a:lnTo>
                  <a:lnTo>
                    <a:pt x="20465" y="8278"/>
                  </a:lnTo>
                  <a:lnTo>
                    <a:pt x="21600" y="8808"/>
                  </a:lnTo>
                  <a:lnTo>
                    <a:pt x="21600" y="8753"/>
                  </a:lnTo>
                  <a:lnTo>
                    <a:pt x="20478" y="8234"/>
                  </a:lnTo>
                  <a:lnTo>
                    <a:pt x="20492" y="8190"/>
                  </a:lnTo>
                  <a:lnTo>
                    <a:pt x="20506" y="8157"/>
                  </a:lnTo>
                  <a:lnTo>
                    <a:pt x="20492" y="8112"/>
                  </a:lnTo>
                  <a:lnTo>
                    <a:pt x="20478" y="8069"/>
                  </a:lnTo>
                  <a:lnTo>
                    <a:pt x="20465" y="8036"/>
                  </a:lnTo>
                  <a:lnTo>
                    <a:pt x="20424" y="8002"/>
                  </a:lnTo>
                  <a:lnTo>
                    <a:pt x="20396" y="7969"/>
                  </a:lnTo>
                  <a:lnTo>
                    <a:pt x="20342" y="7947"/>
                  </a:lnTo>
                  <a:lnTo>
                    <a:pt x="20300" y="7936"/>
                  </a:lnTo>
                  <a:lnTo>
                    <a:pt x="20246" y="7925"/>
                  </a:lnTo>
                  <a:lnTo>
                    <a:pt x="20246" y="5640"/>
                  </a:lnTo>
                  <a:lnTo>
                    <a:pt x="20314" y="5618"/>
                  </a:lnTo>
                  <a:lnTo>
                    <a:pt x="20369" y="5585"/>
                  </a:lnTo>
                  <a:lnTo>
                    <a:pt x="20409" y="5541"/>
                  </a:lnTo>
                  <a:lnTo>
                    <a:pt x="20424" y="5474"/>
                  </a:lnTo>
                  <a:lnTo>
                    <a:pt x="20409" y="5420"/>
                  </a:lnTo>
                  <a:lnTo>
                    <a:pt x="21600" y="4868"/>
                  </a:lnTo>
                  <a:lnTo>
                    <a:pt x="21600" y="4813"/>
                  </a:lnTo>
                  <a:lnTo>
                    <a:pt x="20383" y="5375"/>
                  </a:lnTo>
                  <a:lnTo>
                    <a:pt x="20342" y="5353"/>
                  </a:lnTo>
                  <a:lnTo>
                    <a:pt x="20314" y="5332"/>
                  </a:lnTo>
                  <a:lnTo>
                    <a:pt x="20259" y="5320"/>
                  </a:lnTo>
                  <a:lnTo>
                    <a:pt x="20218" y="5309"/>
                  </a:lnTo>
                  <a:lnTo>
                    <a:pt x="20164" y="5320"/>
                  </a:lnTo>
                  <a:lnTo>
                    <a:pt x="20123" y="5332"/>
                  </a:lnTo>
                  <a:lnTo>
                    <a:pt x="20081" y="5353"/>
                  </a:lnTo>
                  <a:lnTo>
                    <a:pt x="20055" y="5375"/>
                  </a:lnTo>
                  <a:lnTo>
                    <a:pt x="17633" y="4250"/>
                  </a:lnTo>
                  <a:lnTo>
                    <a:pt x="17647" y="4205"/>
                  </a:lnTo>
                  <a:lnTo>
                    <a:pt x="17647" y="4128"/>
                  </a:lnTo>
                  <a:lnTo>
                    <a:pt x="17633" y="4084"/>
                  </a:lnTo>
                  <a:lnTo>
                    <a:pt x="17605" y="4051"/>
                  </a:lnTo>
                  <a:lnTo>
                    <a:pt x="17579" y="4018"/>
                  </a:lnTo>
                  <a:lnTo>
                    <a:pt x="17538" y="3996"/>
                  </a:lnTo>
                  <a:lnTo>
                    <a:pt x="17496" y="3973"/>
                  </a:lnTo>
                  <a:lnTo>
                    <a:pt x="17455" y="3952"/>
                  </a:lnTo>
                  <a:lnTo>
                    <a:pt x="17401" y="3940"/>
                  </a:lnTo>
                  <a:lnTo>
                    <a:pt x="17401" y="1722"/>
                  </a:lnTo>
                  <a:lnTo>
                    <a:pt x="17455" y="1711"/>
                  </a:lnTo>
                  <a:lnTo>
                    <a:pt x="17496" y="1700"/>
                  </a:lnTo>
                  <a:lnTo>
                    <a:pt x="17538" y="1678"/>
                  </a:lnTo>
                  <a:lnTo>
                    <a:pt x="17579" y="1645"/>
                  </a:lnTo>
                  <a:lnTo>
                    <a:pt x="17605" y="1612"/>
                  </a:lnTo>
                  <a:lnTo>
                    <a:pt x="17633" y="1579"/>
                  </a:lnTo>
                  <a:lnTo>
                    <a:pt x="17647" y="1534"/>
                  </a:lnTo>
                  <a:lnTo>
                    <a:pt x="17647" y="1446"/>
                  </a:lnTo>
                  <a:lnTo>
                    <a:pt x="17620" y="1402"/>
                  </a:lnTo>
                  <a:lnTo>
                    <a:pt x="20014" y="287"/>
                  </a:lnTo>
                  <a:lnTo>
                    <a:pt x="20096" y="353"/>
                  </a:lnTo>
                  <a:lnTo>
                    <a:pt x="20150" y="365"/>
                  </a:lnTo>
                  <a:lnTo>
                    <a:pt x="20218" y="375"/>
                  </a:lnTo>
                  <a:lnTo>
                    <a:pt x="20274" y="365"/>
                  </a:lnTo>
                  <a:lnTo>
                    <a:pt x="20328" y="343"/>
                  </a:lnTo>
                  <a:lnTo>
                    <a:pt x="20369" y="320"/>
                  </a:lnTo>
                  <a:lnTo>
                    <a:pt x="20409" y="287"/>
                  </a:lnTo>
                  <a:lnTo>
                    <a:pt x="21600" y="839"/>
                  </a:lnTo>
                  <a:lnTo>
                    <a:pt x="21600" y="784"/>
                  </a:lnTo>
                  <a:lnTo>
                    <a:pt x="20437" y="244"/>
                  </a:lnTo>
                  <a:lnTo>
                    <a:pt x="20437" y="155"/>
                  </a:lnTo>
                  <a:lnTo>
                    <a:pt x="20424" y="111"/>
                  </a:lnTo>
                  <a:lnTo>
                    <a:pt x="20409" y="88"/>
                  </a:lnTo>
                  <a:lnTo>
                    <a:pt x="20383" y="55"/>
                  </a:lnTo>
                  <a:lnTo>
                    <a:pt x="20342" y="33"/>
                  </a:lnTo>
                  <a:lnTo>
                    <a:pt x="20300" y="12"/>
                  </a:lnTo>
                  <a:lnTo>
                    <a:pt x="20259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/>
                </a:gs>
                <a:gs pos="9000">
                  <a:srgbClr val="FFFFFF"/>
                </a:gs>
                <a:gs pos="100000">
                  <a:srgbClr val="FFFFFF">
                    <a:alpha val="45098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92" name="Google Shape;142;p8"/>
            <p:cNvSpPr/>
            <p:nvPr/>
          </p:nvSpPr>
          <p:spPr>
            <a:xfrm>
              <a:off x="7506859" y="-1"/>
              <a:ext cx="1041732" cy="76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31" y="5141"/>
                  </a:moveTo>
                  <a:lnTo>
                    <a:pt x="15578" y="8466"/>
                  </a:lnTo>
                  <a:lnTo>
                    <a:pt x="15528" y="8599"/>
                  </a:lnTo>
                  <a:lnTo>
                    <a:pt x="15528" y="8867"/>
                  </a:lnTo>
                  <a:lnTo>
                    <a:pt x="15552" y="9003"/>
                  </a:lnTo>
                  <a:lnTo>
                    <a:pt x="15651" y="9204"/>
                  </a:lnTo>
                  <a:lnTo>
                    <a:pt x="15799" y="9340"/>
                  </a:lnTo>
                  <a:lnTo>
                    <a:pt x="15873" y="9372"/>
                  </a:lnTo>
                  <a:lnTo>
                    <a:pt x="15973" y="9405"/>
                  </a:lnTo>
                  <a:lnTo>
                    <a:pt x="15973" y="16190"/>
                  </a:lnTo>
                  <a:lnTo>
                    <a:pt x="15873" y="16226"/>
                  </a:lnTo>
                  <a:lnTo>
                    <a:pt x="15775" y="16258"/>
                  </a:lnTo>
                  <a:lnTo>
                    <a:pt x="15628" y="16394"/>
                  </a:lnTo>
                  <a:lnTo>
                    <a:pt x="15578" y="16527"/>
                  </a:lnTo>
                  <a:lnTo>
                    <a:pt x="15528" y="16627"/>
                  </a:lnTo>
                  <a:lnTo>
                    <a:pt x="15504" y="16763"/>
                  </a:lnTo>
                  <a:lnTo>
                    <a:pt x="15478" y="16896"/>
                  </a:lnTo>
                  <a:lnTo>
                    <a:pt x="15504" y="17032"/>
                  </a:lnTo>
                  <a:lnTo>
                    <a:pt x="15528" y="17132"/>
                  </a:lnTo>
                  <a:lnTo>
                    <a:pt x="11307" y="20457"/>
                  </a:lnTo>
                  <a:lnTo>
                    <a:pt x="11233" y="20321"/>
                  </a:lnTo>
                  <a:lnTo>
                    <a:pt x="11133" y="20221"/>
                  </a:lnTo>
                  <a:lnTo>
                    <a:pt x="11009" y="20156"/>
                  </a:lnTo>
                  <a:lnTo>
                    <a:pt x="10862" y="20121"/>
                  </a:lnTo>
                  <a:lnTo>
                    <a:pt x="10738" y="20156"/>
                  </a:lnTo>
                  <a:lnTo>
                    <a:pt x="10614" y="20221"/>
                  </a:lnTo>
                  <a:lnTo>
                    <a:pt x="10517" y="20321"/>
                  </a:lnTo>
                  <a:lnTo>
                    <a:pt x="10417" y="20457"/>
                  </a:lnTo>
                  <a:lnTo>
                    <a:pt x="6220" y="17132"/>
                  </a:lnTo>
                  <a:lnTo>
                    <a:pt x="6246" y="17032"/>
                  </a:lnTo>
                  <a:lnTo>
                    <a:pt x="6246" y="16763"/>
                  </a:lnTo>
                  <a:lnTo>
                    <a:pt x="6220" y="16627"/>
                  </a:lnTo>
                  <a:lnTo>
                    <a:pt x="6172" y="16527"/>
                  </a:lnTo>
                  <a:lnTo>
                    <a:pt x="6122" y="16427"/>
                  </a:lnTo>
                  <a:lnTo>
                    <a:pt x="6048" y="16326"/>
                  </a:lnTo>
                  <a:lnTo>
                    <a:pt x="5975" y="16258"/>
                  </a:lnTo>
                  <a:lnTo>
                    <a:pt x="5875" y="16190"/>
                  </a:lnTo>
                  <a:lnTo>
                    <a:pt x="5777" y="16190"/>
                  </a:lnTo>
                  <a:lnTo>
                    <a:pt x="5777" y="9405"/>
                  </a:lnTo>
                  <a:lnTo>
                    <a:pt x="5875" y="9372"/>
                  </a:lnTo>
                  <a:lnTo>
                    <a:pt x="5949" y="9340"/>
                  </a:lnTo>
                  <a:lnTo>
                    <a:pt x="6022" y="9272"/>
                  </a:lnTo>
                  <a:lnTo>
                    <a:pt x="6098" y="9204"/>
                  </a:lnTo>
                  <a:lnTo>
                    <a:pt x="6146" y="9104"/>
                  </a:lnTo>
                  <a:lnTo>
                    <a:pt x="6172" y="9003"/>
                  </a:lnTo>
                  <a:lnTo>
                    <a:pt x="6196" y="8867"/>
                  </a:lnTo>
                  <a:lnTo>
                    <a:pt x="6220" y="8734"/>
                  </a:lnTo>
                  <a:lnTo>
                    <a:pt x="6196" y="8599"/>
                  </a:lnTo>
                  <a:lnTo>
                    <a:pt x="6172" y="8466"/>
                  </a:lnTo>
                  <a:lnTo>
                    <a:pt x="10393" y="5173"/>
                  </a:lnTo>
                  <a:lnTo>
                    <a:pt x="10491" y="5309"/>
                  </a:lnTo>
                  <a:lnTo>
                    <a:pt x="10591" y="5410"/>
                  </a:lnTo>
                  <a:lnTo>
                    <a:pt x="10714" y="5510"/>
                  </a:lnTo>
                  <a:lnTo>
                    <a:pt x="11009" y="5510"/>
                  </a:lnTo>
                  <a:lnTo>
                    <a:pt x="11257" y="5309"/>
                  </a:lnTo>
                  <a:lnTo>
                    <a:pt x="11331" y="5141"/>
                  </a:lnTo>
                  <a:close/>
                  <a:moveTo>
                    <a:pt x="543" y="0"/>
                  </a:moveTo>
                  <a:lnTo>
                    <a:pt x="543" y="3998"/>
                  </a:lnTo>
                  <a:lnTo>
                    <a:pt x="419" y="3998"/>
                  </a:lnTo>
                  <a:lnTo>
                    <a:pt x="321" y="4066"/>
                  </a:lnTo>
                  <a:lnTo>
                    <a:pt x="247" y="4134"/>
                  </a:lnTo>
                  <a:lnTo>
                    <a:pt x="148" y="4234"/>
                  </a:lnTo>
                  <a:lnTo>
                    <a:pt x="98" y="4335"/>
                  </a:lnTo>
                  <a:lnTo>
                    <a:pt x="50" y="4468"/>
                  </a:lnTo>
                  <a:lnTo>
                    <a:pt x="24" y="4603"/>
                  </a:lnTo>
                  <a:lnTo>
                    <a:pt x="0" y="4772"/>
                  </a:lnTo>
                  <a:lnTo>
                    <a:pt x="24" y="4940"/>
                  </a:lnTo>
                  <a:lnTo>
                    <a:pt x="50" y="5073"/>
                  </a:lnTo>
                  <a:lnTo>
                    <a:pt x="98" y="5209"/>
                  </a:lnTo>
                  <a:lnTo>
                    <a:pt x="174" y="5309"/>
                  </a:lnTo>
                  <a:lnTo>
                    <a:pt x="247" y="5410"/>
                  </a:lnTo>
                  <a:lnTo>
                    <a:pt x="345" y="5478"/>
                  </a:lnTo>
                  <a:lnTo>
                    <a:pt x="469" y="5542"/>
                  </a:lnTo>
                  <a:lnTo>
                    <a:pt x="740" y="5542"/>
                  </a:lnTo>
                  <a:lnTo>
                    <a:pt x="987" y="5342"/>
                  </a:lnTo>
                  <a:lnTo>
                    <a:pt x="1085" y="5173"/>
                  </a:lnTo>
                  <a:lnTo>
                    <a:pt x="5282" y="8466"/>
                  </a:lnTo>
                  <a:lnTo>
                    <a:pt x="5232" y="8599"/>
                  </a:lnTo>
                  <a:lnTo>
                    <a:pt x="5232" y="8867"/>
                  </a:lnTo>
                  <a:lnTo>
                    <a:pt x="5258" y="9003"/>
                  </a:lnTo>
                  <a:lnTo>
                    <a:pt x="5308" y="9104"/>
                  </a:lnTo>
                  <a:lnTo>
                    <a:pt x="5356" y="9204"/>
                  </a:lnTo>
                  <a:lnTo>
                    <a:pt x="5430" y="9272"/>
                  </a:lnTo>
                  <a:lnTo>
                    <a:pt x="5506" y="9340"/>
                  </a:lnTo>
                  <a:lnTo>
                    <a:pt x="5580" y="9405"/>
                  </a:lnTo>
                  <a:lnTo>
                    <a:pt x="5677" y="9405"/>
                  </a:lnTo>
                  <a:lnTo>
                    <a:pt x="5677" y="16190"/>
                  </a:lnTo>
                  <a:lnTo>
                    <a:pt x="5580" y="16190"/>
                  </a:lnTo>
                  <a:lnTo>
                    <a:pt x="5480" y="16258"/>
                  </a:lnTo>
                  <a:lnTo>
                    <a:pt x="5332" y="16394"/>
                  </a:lnTo>
                  <a:lnTo>
                    <a:pt x="5282" y="16495"/>
                  </a:lnTo>
                  <a:lnTo>
                    <a:pt x="5232" y="16627"/>
                  </a:lnTo>
                  <a:lnTo>
                    <a:pt x="5208" y="16763"/>
                  </a:lnTo>
                  <a:lnTo>
                    <a:pt x="5185" y="16896"/>
                  </a:lnTo>
                  <a:lnTo>
                    <a:pt x="5208" y="17032"/>
                  </a:lnTo>
                  <a:lnTo>
                    <a:pt x="5232" y="17165"/>
                  </a:lnTo>
                  <a:lnTo>
                    <a:pt x="5282" y="17301"/>
                  </a:lnTo>
                  <a:lnTo>
                    <a:pt x="5430" y="17501"/>
                  </a:lnTo>
                  <a:lnTo>
                    <a:pt x="5530" y="17569"/>
                  </a:lnTo>
                  <a:lnTo>
                    <a:pt x="5627" y="17602"/>
                  </a:lnTo>
                  <a:lnTo>
                    <a:pt x="5875" y="17602"/>
                  </a:lnTo>
                  <a:lnTo>
                    <a:pt x="5998" y="17534"/>
                  </a:lnTo>
                  <a:lnTo>
                    <a:pt x="6098" y="17401"/>
                  </a:lnTo>
                  <a:lnTo>
                    <a:pt x="6172" y="17265"/>
                  </a:lnTo>
                  <a:lnTo>
                    <a:pt x="10369" y="20558"/>
                  </a:lnTo>
                  <a:lnTo>
                    <a:pt x="10343" y="20693"/>
                  </a:lnTo>
                  <a:lnTo>
                    <a:pt x="10319" y="20859"/>
                  </a:lnTo>
                  <a:lnTo>
                    <a:pt x="10343" y="21027"/>
                  </a:lnTo>
                  <a:lnTo>
                    <a:pt x="10369" y="21163"/>
                  </a:lnTo>
                  <a:lnTo>
                    <a:pt x="10417" y="21296"/>
                  </a:lnTo>
                  <a:lnTo>
                    <a:pt x="10567" y="21500"/>
                  </a:lnTo>
                  <a:lnTo>
                    <a:pt x="10664" y="21565"/>
                  </a:lnTo>
                  <a:lnTo>
                    <a:pt x="10764" y="21600"/>
                  </a:lnTo>
                  <a:lnTo>
                    <a:pt x="10986" y="21600"/>
                  </a:lnTo>
                  <a:lnTo>
                    <a:pt x="11083" y="21565"/>
                  </a:lnTo>
                  <a:lnTo>
                    <a:pt x="11183" y="21500"/>
                  </a:lnTo>
                  <a:lnTo>
                    <a:pt x="11257" y="21396"/>
                  </a:lnTo>
                  <a:lnTo>
                    <a:pt x="11331" y="21296"/>
                  </a:lnTo>
                  <a:lnTo>
                    <a:pt x="11381" y="21163"/>
                  </a:lnTo>
                  <a:lnTo>
                    <a:pt x="11404" y="21027"/>
                  </a:lnTo>
                  <a:lnTo>
                    <a:pt x="11404" y="20726"/>
                  </a:lnTo>
                  <a:lnTo>
                    <a:pt x="11357" y="20558"/>
                  </a:lnTo>
                  <a:lnTo>
                    <a:pt x="15578" y="17265"/>
                  </a:lnTo>
                  <a:lnTo>
                    <a:pt x="15651" y="17401"/>
                  </a:lnTo>
                  <a:lnTo>
                    <a:pt x="15749" y="17501"/>
                  </a:lnTo>
                  <a:lnTo>
                    <a:pt x="15873" y="17569"/>
                  </a:lnTo>
                  <a:lnTo>
                    <a:pt x="16023" y="17602"/>
                  </a:lnTo>
                  <a:lnTo>
                    <a:pt x="16120" y="17602"/>
                  </a:lnTo>
                  <a:lnTo>
                    <a:pt x="16220" y="17534"/>
                  </a:lnTo>
                  <a:lnTo>
                    <a:pt x="16294" y="17469"/>
                  </a:lnTo>
                  <a:lnTo>
                    <a:pt x="16392" y="17401"/>
                  </a:lnTo>
                  <a:lnTo>
                    <a:pt x="16441" y="17301"/>
                  </a:lnTo>
                  <a:lnTo>
                    <a:pt x="16491" y="17165"/>
                  </a:lnTo>
                  <a:lnTo>
                    <a:pt x="16515" y="17032"/>
                  </a:lnTo>
                  <a:lnTo>
                    <a:pt x="16539" y="16896"/>
                  </a:lnTo>
                  <a:lnTo>
                    <a:pt x="16515" y="16763"/>
                  </a:lnTo>
                  <a:lnTo>
                    <a:pt x="16491" y="16627"/>
                  </a:lnTo>
                  <a:lnTo>
                    <a:pt x="16465" y="16527"/>
                  </a:lnTo>
                  <a:lnTo>
                    <a:pt x="16392" y="16427"/>
                  </a:lnTo>
                  <a:lnTo>
                    <a:pt x="16342" y="16326"/>
                  </a:lnTo>
                  <a:lnTo>
                    <a:pt x="16244" y="16258"/>
                  </a:lnTo>
                  <a:lnTo>
                    <a:pt x="16170" y="16226"/>
                  </a:lnTo>
                  <a:lnTo>
                    <a:pt x="16070" y="16190"/>
                  </a:lnTo>
                  <a:lnTo>
                    <a:pt x="16070" y="9405"/>
                  </a:lnTo>
                  <a:lnTo>
                    <a:pt x="16170" y="9372"/>
                  </a:lnTo>
                  <a:lnTo>
                    <a:pt x="16244" y="9340"/>
                  </a:lnTo>
                  <a:lnTo>
                    <a:pt x="16318" y="9272"/>
                  </a:lnTo>
                  <a:lnTo>
                    <a:pt x="16368" y="9204"/>
                  </a:lnTo>
                  <a:lnTo>
                    <a:pt x="16418" y="9104"/>
                  </a:lnTo>
                  <a:lnTo>
                    <a:pt x="16465" y="9003"/>
                  </a:lnTo>
                  <a:lnTo>
                    <a:pt x="16491" y="8867"/>
                  </a:lnTo>
                  <a:lnTo>
                    <a:pt x="16491" y="8599"/>
                  </a:lnTo>
                  <a:lnTo>
                    <a:pt x="16465" y="8498"/>
                  </a:lnTo>
                  <a:lnTo>
                    <a:pt x="20786" y="5073"/>
                  </a:lnTo>
                  <a:lnTo>
                    <a:pt x="20860" y="5209"/>
                  </a:lnTo>
                  <a:lnTo>
                    <a:pt x="20934" y="5274"/>
                  </a:lnTo>
                  <a:lnTo>
                    <a:pt x="21034" y="5342"/>
                  </a:lnTo>
                  <a:lnTo>
                    <a:pt x="21157" y="5374"/>
                  </a:lnTo>
                  <a:lnTo>
                    <a:pt x="21231" y="5342"/>
                  </a:lnTo>
                  <a:lnTo>
                    <a:pt x="21329" y="5309"/>
                  </a:lnTo>
                  <a:lnTo>
                    <a:pt x="21403" y="5274"/>
                  </a:lnTo>
                  <a:lnTo>
                    <a:pt x="21452" y="5173"/>
                  </a:lnTo>
                  <a:lnTo>
                    <a:pt x="21526" y="5105"/>
                  </a:lnTo>
                  <a:lnTo>
                    <a:pt x="21552" y="5005"/>
                  </a:lnTo>
                  <a:lnTo>
                    <a:pt x="21576" y="4905"/>
                  </a:lnTo>
                  <a:lnTo>
                    <a:pt x="21600" y="4772"/>
                  </a:lnTo>
                  <a:lnTo>
                    <a:pt x="21576" y="4671"/>
                  </a:lnTo>
                  <a:lnTo>
                    <a:pt x="21552" y="4568"/>
                  </a:lnTo>
                  <a:lnTo>
                    <a:pt x="21476" y="4367"/>
                  </a:lnTo>
                  <a:lnTo>
                    <a:pt x="21355" y="4267"/>
                  </a:lnTo>
                  <a:lnTo>
                    <a:pt x="21205" y="4199"/>
                  </a:lnTo>
                  <a:lnTo>
                    <a:pt x="21205" y="0"/>
                  </a:lnTo>
                  <a:lnTo>
                    <a:pt x="21107" y="0"/>
                  </a:lnTo>
                  <a:lnTo>
                    <a:pt x="21107" y="4166"/>
                  </a:lnTo>
                  <a:lnTo>
                    <a:pt x="21034" y="4199"/>
                  </a:lnTo>
                  <a:lnTo>
                    <a:pt x="20960" y="4234"/>
                  </a:lnTo>
                  <a:lnTo>
                    <a:pt x="20836" y="4367"/>
                  </a:lnTo>
                  <a:lnTo>
                    <a:pt x="20762" y="4536"/>
                  </a:lnTo>
                  <a:lnTo>
                    <a:pt x="20736" y="4671"/>
                  </a:lnTo>
                  <a:lnTo>
                    <a:pt x="20712" y="4772"/>
                  </a:lnTo>
                  <a:lnTo>
                    <a:pt x="20736" y="4973"/>
                  </a:lnTo>
                  <a:lnTo>
                    <a:pt x="16418" y="8365"/>
                  </a:lnTo>
                  <a:lnTo>
                    <a:pt x="16342" y="8265"/>
                  </a:lnTo>
                  <a:lnTo>
                    <a:pt x="16244" y="8165"/>
                  </a:lnTo>
                  <a:lnTo>
                    <a:pt x="16120" y="8097"/>
                  </a:lnTo>
                  <a:lnTo>
                    <a:pt x="15899" y="8097"/>
                  </a:lnTo>
                  <a:lnTo>
                    <a:pt x="15799" y="8165"/>
                  </a:lnTo>
                  <a:lnTo>
                    <a:pt x="15701" y="8230"/>
                  </a:lnTo>
                  <a:lnTo>
                    <a:pt x="15628" y="8365"/>
                  </a:lnTo>
                  <a:lnTo>
                    <a:pt x="11381" y="5040"/>
                  </a:lnTo>
                  <a:lnTo>
                    <a:pt x="11404" y="4905"/>
                  </a:lnTo>
                  <a:lnTo>
                    <a:pt x="11430" y="4772"/>
                  </a:lnTo>
                  <a:lnTo>
                    <a:pt x="11404" y="4636"/>
                  </a:lnTo>
                  <a:lnTo>
                    <a:pt x="11381" y="4503"/>
                  </a:lnTo>
                  <a:lnTo>
                    <a:pt x="11331" y="4367"/>
                  </a:lnTo>
                  <a:lnTo>
                    <a:pt x="11281" y="4267"/>
                  </a:lnTo>
                  <a:lnTo>
                    <a:pt x="11207" y="4166"/>
                  </a:lnTo>
                  <a:lnTo>
                    <a:pt x="11109" y="4099"/>
                  </a:lnTo>
                  <a:lnTo>
                    <a:pt x="11035" y="4066"/>
                  </a:lnTo>
                  <a:lnTo>
                    <a:pt x="10936" y="4031"/>
                  </a:lnTo>
                  <a:lnTo>
                    <a:pt x="10936" y="0"/>
                  </a:lnTo>
                  <a:lnTo>
                    <a:pt x="10838" y="0"/>
                  </a:lnTo>
                  <a:lnTo>
                    <a:pt x="10838" y="4031"/>
                  </a:lnTo>
                  <a:lnTo>
                    <a:pt x="10714" y="4031"/>
                  </a:lnTo>
                  <a:lnTo>
                    <a:pt x="10614" y="4099"/>
                  </a:lnTo>
                  <a:lnTo>
                    <a:pt x="10541" y="4166"/>
                  </a:lnTo>
                  <a:lnTo>
                    <a:pt x="10393" y="4367"/>
                  </a:lnTo>
                  <a:lnTo>
                    <a:pt x="10343" y="4503"/>
                  </a:lnTo>
                  <a:lnTo>
                    <a:pt x="10319" y="4636"/>
                  </a:lnTo>
                  <a:lnTo>
                    <a:pt x="10319" y="4905"/>
                  </a:lnTo>
                  <a:lnTo>
                    <a:pt x="10343" y="5040"/>
                  </a:lnTo>
                  <a:lnTo>
                    <a:pt x="6122" y="8365"/>
                  </a:lnTo>
                  <a:lnTo>
                    <a:pt x="6048" y="8265"/>
                  </a:lnTo>
                  <a:lnTo>
                    <a:pt x="5949" y="8165"/>
                  </a:lnTo>
                  <a:lnTo>
                    <a:pt x="5851" y="8097"/>
                  </a:lnTo>
                  <a:lnTo>
                    <a:pt x="5603" y="8097"/>
                  </a:lnTo>
                  <a:lnTo>
                    <a:pt x="5506" y="8165"/>
                  </a:lnTo>
                  <a:lnTo>
                    <a:pt x="5406" y="8230"/>
                  </a:lnTo>
                  <a:lnTo>
                    <a:pt x="5332" y="8365"/>
                  </a:lnTo>
                  <a:lnTo>
                    <a:pt x="1111" y="5040"/>
                  </a:lnTo>
                  <a:lnTo>
                    <a:pt x="1161" y="4905"/>
                  </a:lnTo>
                  <a:lnTo>
                    <a:pt x="1161" y="4636"/>
                  </a:lnTo>
                  <a:lnTo>
                    <a:pt x="1111" y="4468"/>
                  </a:lnTo>
                  <a:lnTo>
                    <a:pt x="1061" y="4367"/>
                  </a:lnTo>
                  <a:lnTo>
                    <a:pt x="1011" y="4234"/>
                  </a:lnTo>
                  <a:lnTo>
                    <a:pt x="938" y="4134"/>
                  </a:lnTo>
                  <a:lnTo>
                    <a:pt x="840" y="4066"/>
                  </a:lnTo>
                  <a:lnTo>
                    <a:pt x="740" y="3998"/>
                  </a:lnTo>
                  <a:lnTo>
                    <a:pt x="642" y="3998"/>
                  </a:lnTo>
                  <a:lnTo>
                    <a:pt x="642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93" name="Google Shape;143;p8"/>
            <p:cNvSpPr/>
            <p:nvPr/>
          </p:nvSpPr>
          <p:spPr>
            <a:xfrm>
              <a:off x="6516299" y="2293128"/>
              <a:ext cx="2627616" cy="285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661" y="280"/>
                  </a:moveTo>
                  <a:lnTo>
                    <a:pt x="16393" y="1200"/>
                  </a:lnTo>
                  <a:lnTo>
                    <a:pt x="16383" y="1255"/>
                  </a:lnTo>
                  <a:lnTo>
                    <a:pt x="16393" y="1299"/>
                  </a:lnTo>
                  <a:lnTo>
                    <a:pt x="16422" y="1344"/>
                  </a:lnTo>
                  <a:lnTo>
                    <a:pt x="16462" y="1371"/>
                  </a:lnTo>
                  <a:lnTo>
                    <a:pt x="16511" y="1390"/>
                  </a:lnTo>
                  <a:lnTo>
                    <a:pt x="16511" y="3284"/>
                  </a:lnTo>
                  <a:lnTo>
                    <a:pt x="16482" y="3284"/>
                  </a:lnTo>
                  <a:lnTo>
                    <a:pt x="16452" y="3293"/>
                  </a:lnTo>
                  <a:lnTo>
                    <a:pt x="16403" y="3330"/>
                  </a:lnTo>
                  <a:lnTo>
                    <a:pt x="16364" y="3384"/>
                  </a:lnTo>
                  <a:lnTo>
                    <a:pt x="16364" y="3411"/>
                  </a:lnTo>
                  <a:lnTo>
                    <a:pt x="16354" y="3438"/>
                  </a:lnTo>
                  <a:lnTo>
                    <a:pt x="16364" y="3465"/>
                  </a:lnTo>
                  <a:lnTo>
                    <a:pt x="16364" y="3492"/>
                  </a:lnTo>
                  <a:lnTo>
                    <a:pt x="14652" y="4412"/>
                  </a:lnTo>
                  <a:lnTo>
                    <a:pt x="14612" y="4385"/>
                  </a:lnTo>
                  <a:lnTo>
                    <a:pt x="14583" y="4358"/>
                  </a:lnTo>
                  <a:lnTo>
                    <a:pt x="14534" y="4340"/>
                  </a:lnTo>
                  <a:lnTo>
                    <a:pt x="14446" y="4340"/>
                  </a:lnTo>
                  <a:lnTo>
                    <a:pt x="14406" y="4358"/>
                  </a:lnTo>
                  <a:lnTo>
                    <a:pt x="14368" y="4376"/>
                  </a:lnTo>
                  <a:lnTo>
                    <a:pt x="14338" y="4412"/>
                  </a:lnTo>
                  <a:lnTo>
                    <a:pt x="12615" y="3492"/>
                  </a:lnTo>
                  <a:lnTo>
                    <a:pt x="12625" y="3438"/>
                  </a:lnTo>
                  <a:lnTo>
                    <a:pt x="12625" y="3411"/>
                  </a:lnTo>
                  <a:lnTo>
                    <a:pt x="12615" y="3384"/>
                  </a:lnTo>
                  <a:lnTo>
                    <a:pt x="12586" y="3330"/>
                  </a:lnTo>
                  <a:lnTo>
                    <a:pt x="12537" y="3303"/>
                  </a:lnTo>
                  <a:lnTo>
                    <a:pt x="12478" y="3284"/>
                  </a:lnTo>
                  <a:lnTo>
                    <a:pt x="12478" y="1408"/>
                  </a:lnTo>
                  <a:lnTo>
                    <a:pt x="12537" y="1399"/>
                  </a:lnTo>
                  <a:lnTo>
                    <a:pt x="12586" y="1363"/>
                  </a:lnTo>
                  <a:lnTo>
                    <a:pt x="12615" y="1309"/>
                  </a:lnTo>
                  <a:lnTo>
                    <a:pt x="12625" y="1282"/>
                  </a:lnTo>
                  <a:lnTo>
                    <a:pt x="12625" y="1218"/>
                  </a:lnTo>
                  <a:lnTo>
                    <a:pt x="12615" y="1191"/>
                  </a:lnTo>
                  <a:lnTo>
                    <a:pt x="14328" y="280"/>
                  </a:lnTo>
                  <a:lnTo>
                    <a:pt x="14357" y="316"/>
                  </a:lnTo>
                  <a:lnTo>
                    <a:pt x="14397" y="343"/>
                  </a:lnTo>
                  <a:lnTo>
                    <a:pt x="14436" y="361"/>
                  </a:lnTo>
                  <a:lnTo>
                    <a:pt x="14495" y="370"/>
                  </a:lnTo>
                  <a:lnTo>
                    <a:pt x="14543" y="361"/>
                  </a:lnTo>
                  <a:lnTo>
                    <a:pt x="14592" y="343"/>
                  </a:lnTo>
                  <a:lnTo>
                    <a:pt x="14632" y="316"/>
                  </a:lnTo>
                  <a:lnTo>
                    <a:pt x="14661" y="280"/>
                  </a:lnTo>
                  <a:close/>
                  <a:moveTo>
                    <a:pt x="8544" y="3537"/>
                  </a:moveTo>
                  <a:lnTo>
                    <a:pt x="10266" y="4458"/>
                  </a:lnTo>
                  <a:lnTo>
                    <a:pt x="10257" y="4511"/>
                  </a:lnTo>
                  <a:lnTo>
                    <a:pt x="10266" y="4565"/>
                  </a:lnTo>
                  <a:lnTo>
                    <a:pt x="10295" y="4602"/>
                  </a:lnTo>
                  <a:lnTo>
                    <a:pt x="10344" y="4638"/>
                  </a:lnTo>
                  <a:lnTo>
                    <a:pt x="10393" y="4647"/>
                  </a:lnTo>
                  <a:lnTo>
                    <a:pt x="10393" y="6542"/>
                  </a:lnTo>
                  <a:lnTo>
                    <a:pt x="10364" y="6542"/>
                  </a:lnTo>
                  <a:lnTo>
                    <a:pt x="10335" y="6551"/>
                  </a:lnTo>
                  <a:lnTo>
                    <a:pt x="10286" y="6586"/>
                  </a:lnTo>
                  <a:lnTo>
                    <a:pt x="10247" y="6641"/>
                  </a:lnTo>
                  <a:lnTo>
                    <a:pt x="10237" y="6668"/>
                  </a:lnTo>
                  <a:lnTo>
                    <a:pt x="10237" y="6722"/>
                  </a:lnTo>
                  <a:lnTo>
                    <a:pt x="10247" y="6749"/>
                  </a:lnTo>
                  <a:lnTo>
                    <a:pt x="8544" y="7660"/>
                  </a:lnTo>
                  <a:lnTo>
                    <a:pt x="8514" y="7625"/>
                  </a:lnTo>
                  <a:lnTo>
                    <a:pt x="8476" y="7597"/>
                  </a:lnTo>
                  <a:lnTo>
                    <a:pt x="8427" y="7579"/>
                  </a:lnTo>
                  <a:lnTo>
                    <a:pt x="8378" y="7570"/>
                  </a:lnTo>
                  <a:lnTo>
                    <a:pt x="8319" y="7579"/>
                  </a:lnTo>
                  <a:lnTo>
                    <a:pt x="8270" y="7597"/>
                  </a:lnTo>
                  <a:lnTo>
                    <a:pt x="8230" y="7625"/>
                  </a:lnTo>
                  <a:lnTo>
                    <a:pt x="8201" y="7660"/>
                  </a:lnTo>
                  <a:lnTo>
                    <a:pt x="6508" y="6758"/>
                  </a:lnTo>
                  <a:lnTo>
                    <a:pt x="6518" y="6722"/>
                  </a:lnTo>
                  <a:lnTo>
                    <a:pt x="6518" y="6668"/>
                  </a:lnTo>
                  <a:lnTo>
                    <a:pt x="6508" y="6632"/>
                  </a:lnTo>
                  <a:lnTo>
                    <a:pt x="6488" y="6605"/>
                  </a:lnTo>
                  <a:lnTo>
                    <a:pt x="6469" y="6586"/>
                  </a:lnTo>
                  <a:lnTo>
                    <a:pt x="6420" y="6551"/>
                  </a:lnTo>
                  <a:lnTo>
                    <a:pt x="6391" y="6532"/>
                  </a:lnTo>
                  <a:lnTo>
                    <a:pt x="6351" y="6532"/>
                  </a:lnTo>
                  <a:lnTo>
                    <a:pt x="6351" y="4701"/>
                  </a:lnTo>
                  <a:lnTo>
                    <a:pt x="6391" y="4701"/>
                  </a:lnTo>
                  <a:lnTo>
                    <a:pt x="6430" y="4683"/>
                  </a:lnTo>
                  <a:lnTo>
                    <a:pt x="6459" y="4665"/>
                  </a:lnTo>
                  <a:lnTo>
                    <a:pt x="6488" y="4638"/>
                  </a:lnTo>
                  <a:lnTo>
                    <a:pt x="6518" y="4611"/>
                  </a:lnTo>
                  <a:lnTo>
                    <a:pt x="6528" y="4584"/>
                  </a:lnTo>
                  <a:lnTo>
                    <a:pt x="6548" y="4548"/>
                  </a:lnTo>
                  <a:lnTo>
                    <a:pt x="6548" y="4511"/>
                  </a:lnTo>
                  <a:lnTo>
                    <a:pt x="6537" y="4466"/>
                  </a:lnTo>
                  <a:lnTo>
                    <a:pt x="6528" y="4431"/>
                  </a:lnTo>
                  <a:lnTo>
                    <a:pt x="8201" y="3546"/>
                  </a:lnTo>
                  <a:lnTo>
                    <a:pt x="8230" y="3573"/>
                  </a:lnTo>
                  <a:lnTo>
                    <a:pt x="8270" y="3600"/>
                  </a:lnTo>
                  <a:lnTo>
                    <a:pt x="8319" y="3618"/>
                  </a:lnTo>
                  <a:lnTo>
                    <a:pt x="8378" y="3627"/>
                  </a:lnTo>
                  <a:lnTo>
                    <a:pt x="8427" y="3618"/>
                  </a:lnTo>
                  <a:lnTo>
                    <a:pt x="8476" y="3600"/>
                  </a:lnTo>
                  <a:lnTo>
                    <a:pt x="8514" y="3573"/>
                  </a:lnTo>
                  <a:lnTo>
                    <a:pt x="8544" y="3537"/>
                  </a:lnTo>
                  <a:close/>
                  <a:moveTo>
                    <a:pt x="12596" y="3528"/>
                  </a:moveTo>
                  <a:lnTo>
                    <a:pt x="14319" y="4439"/>
                  </a:lnTo>
                  <a:lnTo>
                    <a:pt x="14308" y="4476"/>
                  </a:lnTo>
                  <a:lnTo>
                    <a:pt x="14299" y="4511"/>
                  </a:lnTo>
                  <a:lnTo>
                    <a:pt x="14308" y="4538"/>
                  </a:lnTo>
                  <a:lnTo>
                    <a:pt x="14319" y="4575"/>
                  </a:lnTo>
                  <a:lnTo>
                    <a:pt x="14328" y="4602"/>
                  </a:lnTo>
                  <a:lnTo>
                    <a:pt x="14348" y="4629"/>
                  </a:lnTo>
                  <a:lnTo>
                    <a:pt x="14377" y="4647"/>
                  </a:lnTo>
                  <a:lnTo>
                    <a:pt x="14406" y="4665"/>
                  </a:lnTo>
                  <a:lnTo>
                    <a:pt x="14436" y="4674"/>
                  </a:lnTo>
                  <a:lnTo>
                    <a:pt x="14475" y="4683"/>
                  </a:lnTo>
                  <a:lnTo>
                    <a:pt x="14475" y="6532"/>
                  </a:lnTo>
                  <a:lnTo>
                    <a:pt x="14436" y="6532"/>
                  </a:lnTo>
                  <a:lnTo>
                    <a:pt x="14406" y="6542"/>
                  </a:lnTo>
                  <a:lnTo>
                    <a:pt x="14377" y="6559"/>
                  </a:lnTo>
                  <a:lnTo>
                    <a:pt x="14357" y="6578"/>
                  </a:lnTo>
                  <a:lnTo>
                    <a:pt x="14338" y="6605"/>
                  </a:lnTo>
                  <a:lnTo>
                    <a:pt x="14319" y="6632"/>
                  </a:lnTo>
                  <a:lnTo>
                    <a:pt x="14308" y="6668"/>
                  </a:lnTo>
                  <a:lnTo>
                    <a:pt x="14308" y="6731"/>
                  </a:lnTo>
                  <a:lnTo>
                    <a:pt x="14319" y="6758"/>
                  </a:lnTo>
                  <a:lnTo>
                    <a:pt x="12615" y="7660"/>
                  </a:lnTo>
                  <a:lnTo>
                    <a:pt x="12586" y="7633"/>
                  </a:lnTo>
                  <a:lnTo>
                    <a:pt x="12547" y="7606"/>
                  </a:lnTo>
                  <a:lnTo>
                    <a:pt x="12498" y="7588"/>
                  </a:lnTo>
                  <a:lnTo>
                    <a:pt x="12449" y="7579"/>
                  </a:lnTo>
                  <a:lnTo>
                    <a:pt x="12400" y="7588"/>
                  </a:lnTo>
                  <a:lnTo>
                    <a:pt x="12361" y="7606"/>
                  </a:lnTo>
                  <a:lnTo>
                    <a:pt x="12322" y="7633"/>
                  </a:lnTo>
                  <a:lnTo>
                    <a:pt x="12292" y="7660"/>
                  </a:lnTo>
                  <a:lnTo>
                    <a:pt x="10579" y="6749"/>
                  </a:lnTo>
                  <a:lnTo>
                    <a:pt x="10590" y="6695"/>
                  </a:lnTo>
                  <a:lnTo>
                    <a:pt x="10579" y="6668"/>
                  </a:lnTo>
                  <a:lnTo>
                    <a:pt x="10579" y="6641"/>
                  </a:lnTo>
                  <a:lnTo>
                    <a:pt x="10541" y="6586"/>
                  </a:lnTo>
                  <a:lnTo>
                    <a:pt x="10492" y="6559"/>
                  </a:lnTo>
                  <a:lnTo>
                    <a:pt x="10433" y="6542"/>
                  </a:lnTo>
                  <a:lnTo>
                    <a:pt x="10433" y="4647"/>
                  </a:lnTo>
                  <a:lnTo>
                    <a:pt x="10492" y="4629"/>
                  </a:lnTo>
                  <a:lnTo>
                    <a:pt x="10530" y="4602"/>
                  </a:lnTo>
                  <a:lnTo>
                    <a:pt x="10560" y="4557"/>
                  </a:lnTo>
                  <a:lnTo>
                    <a:pt x="10570" y="4511"/>
                  </a:lnTo>
                  <a:lnTo>
                    <a:pt x="10560" y="4458"/>
                  </a:lnTo>
                  <a:lnTo>
                    <a:pt x="12302" y="3528"/>
                  </a:lnTo>
                  <a:lnTo>
                    <a:pt x="12332" y="3555"/>
                  </a:lnTo>
                  <a:lnTo>
                    <a:pt x="12371" y="3582"/>
                  </a:lnTo>
                  <a:lnTo>
                    <a:pt x="12410" y="3591"/>
                  </a:lnTo>
                  <a:lnTo>
                    <a:pt x="12449" y="3600"/>
                  </a:lnTo>
                  <a:lnTo>
                    <a:pt x="12498" y="3591"/>
                  </a:lnTo>
                  <a:lnTo>
                    <a:pt x="12537" y="3582"/>
                  </a:lnTo>
                  <a:lnTo>
                    <a:pt x="12567" y="3555"/>
                  </a:lnTo>
                  <a:lnTo>
                    <a:pt x="12596" y="3528"/>
                  </a:lnTo>
                  <a:close/>
                  <a:moveTo>
                    <a:pt x="16677" y="3528"/>
                  </a:moveTo>
                  <a:lnTo>
                    <a:pt x="18439" y="4458"/>
                  </a:lnTo>
                  <a:lnTo>
                    <a:pt x="18429" y="4511"/>
                  </a:lnTo>
                  <a:lnTo>
                    <a:pt x="18439" y="4557"/>
                  </a:lnTo>
                  <a:lnTo>
                    <a:pt x="18459" y="4602"/>
                  </a:lnTo>
                  <a:lnTo>
                    <a:pt x="18507" y="4629"/>
                  </a:lnTo>
                  <a:lnTo>
                    <a:pt x="18556" y="4638"/>
                  </a:lnTo>
                  <a:lnTo>
                    <a:pt x="18556" y="6551"/>
                  </a:lnTo>
                  <a:lnTo>
                    <a:pt x="18497" y="6569"/>
                  </a:lnTo>
                  <a:lnTo>
                    <a:pt x="18448" y="6596"/>
                  </a:lnTo>
                  <a:lnTo>
                    <a:pt x="18419" y="6641"/>
                  </a:lnTo>
                  <a:lnTo>
                    <a:pt x="18410" y="6695"/>
                  </a:lnTo>
                  <a:lnTo>
                    <a:pt x="18419" y="6749"/>
                  </a:lnTo>
                  <a:lnTo>
                    <a:pt x="16706" y="7660"/>
                  </a:lnTo>
                  <a:lnTo>
                    <a:pt x="16667" y="7625"/>
                  </a:lnTo>
                  <a:lnTo>
                    <a:pt x="16628" y="7597"/>
                  </a:lnTo>
                  <a:lnTo>
                    <a:pt x="16579" y="7579"/>
                  </a:lnTo>
                  <a:lnTo>
                    <a:pt x="16531" y="7570"/>
                  </a:lnTo>
                  <a:lnTo>
                    <a:pt x="16482" y="7579"/>
                  </a:lnTo>
                  <a:lnTo>
                    <a:pt x="16433" y="7597"/>
                  </a:lnTo>
                  <a:lnTo>
                    <a:pt x="16393" y="7625"/>
                  </a:lnTo>
                  <a:lnTo>
                    <a:pt x="16354" y="7660"/>
                  </a:lnTo>
                  <a:lnTo>
                    <a:pt x="14661" y="6758"/>
                  </a:lnTo>
                  <a:lnTo>
                    <a:pt x="14670" y="6722"/>
                  </a:lnTo>
                  <a:lnTo>
                    <a:pt x="14670" y="6668"/>
                  </a:lnTo>
                  <a:lnTo>
                    <a:pt x="14661" y="6632"/>
                  </a:lnTo>
                  <a:lnTo>
                    <a:pt x="14652" y="6605"/>
                  </a:lnTo>
                  <a:lnTo>
                    <a:pt x="14632" y="6586"/>
                  </a:lnTo>
                  <a:lnTo>
                    <a:pt x="14573" y="6551"/>
                  </a:lnTo>
                  <a:lnTo>
                    <a:pt x="14543" y="6532"/>
                  </a:lnTo>
                  <a:lnTo>
                    <a:pt x="14514" y="6532"/>
                  </a:lnTo>
                  <a:lnTo>
                    <a:pt x="14514" y="4683"/>
                  </a:lnTo>
                  <a:lnTo>
                    <a:pt x="14543" y="4674"/>
                  </a:lnTo>
                  <a:lnTo>
                    <a:pt x="14583" y="4665"/>
                  </a:lnTo>
                  <a:lnTo>
                    <a:pt x="14602" y="4647"/>
                  </a:lnTo>
                  <a:lnTo>
                    <a:pt x="14652" y="4602"/>
                  </a:lnTo>
                  <a:lnTo>
                    <a:pt x="14670" y="4575"/>
                  </a:lnTo>
                  <a:lnTo>
                    <a:pt x="14670" y="4538"/>
                  </a:lnTo>
                  <a:lnTo>
                    <a:pt x="14681" y="4511"/>
                  </a:lnTo>
                  <a:lnTo>
                    <a:pt x="14670" y="4476"/>
                  </a:lnTo>
                  <a:lnTo>
                    <a:pt x="14661" y="4448"/>
                  </a:lnTo>
                  <a:lnTo>
                    <a:pt x="16383" y="3528"/>
                  </a:lnTo>
                  <a:lnTo>
                    <a:pt x="16442" y="3582"/>
                  </a:lnTo>
                  <a:lnTo>
                    <a:pt x="16482" y="3591"/>
                  </a:lnTo>
                  <a:lnTo>
                    <a:pt x="16531" y="3600"/>
                  </a:lnTo>
                  <a:lnTo>
                    <a:pt x="16569" y="3591"/>
                  </a:lnTo>
                  <a:lnTo>
                    <a:pt x="16618" y="3582"/>
                  </a:lnTo>
                  <a:lnTo>
                    <a:pt x="16677" y="3528"/>
                  </a:lnTo>
                  <a:close/>
                  <a:moveTo>
                    <a:pt x="14641" y="6785"/>
                  </a:moveTo>
                  <a:lnTo>
                    <a:pt x="16334" y="7687"/>
                  </a:lnTo>
                  <a:lnTo>
                    <a:pt x="16325" y="7724"/>
                  </a:lnTo>
                  <a:lnTo>
                    <a:pt x="16325" y="7805"/>
                  </a:lnTo>
                  <a:lnTo>
                    <a:pt x="16334" y="7832"/>
                  </a:lnTo>
                  <a:lnTo>
                    <a:pt x="16354" y="7868"/>
                  </a:lnTo>
                  <a:lnTo>
                    <a:pt x="16374" y="7895"/>
                  </a:lnTo>
                  <a:lnTo>
                    <a:pt x="16403" y="7922"/>
                  </a:lnTo>
                  <a:lnTo>
                    <a:pt x="16442" y="7940"/>
                  </a:lnTo>
                  <a:lnTo>
                    <a:pt x="16471" y="7949"/>
                  </a:lnTo>
                  <a:lnTo>
                    <a:pt x="16511" y="7958"/>
                  </a:lnTo>
                  <a:lnTo>
                    <a:pt x="16511" y="9817"/>
                  </a:lnTo>
                  <a:lnTo>
                    <a:pt x="16462" y="9826"/>
                  </a:lnTo>
                  <a:lnTo>
                    <a:pt x="16422" y="9862"/>
                  </a:lnTo>
                  <a:lnTo>
                    <a:pt x="16393" y="9898"/>
                  </a:lnTo>
                  <a:lnTo>
                    <a:pt x="16383" y="9952"/>
                  </a:lnTo>
                  <a:lnTo>
                    <a:pt x="16393" y="9997"/>
                  </a:lnTo>
                  <a:lnTo>
                    <a:pt x="14641" y="10927"/>
                  </a:lnTo>
                  <a:lnTo>
                    <a:pt x="14583" y="10873"/>
                  </a:lnTo>
                  <a:lnTo>
                    <a:pt x="14534" y="10854"/>
                  </a:lnTo>
                  <a:lnTo>
                    <a:pt x="14446" y="10854"/>
                  </a:lnTo>
                  <a:lnTo>
                    <a:pt x="14406" y="10873"/>
                  </a:lnTo>
                  <a:lnTo>
                    <a:pt x="14368" y="10900"/>
                  </a:lnTo>
                  <a:lnTo>
                    <a:pt x="14338" y="10927"/>
                  </a:lnTo>
                  <a:lnTo>
                    <a:pt x="12606" y="9997"/>
                  </a:lnTo>
                  <a:lnTo>
                    <a:pt x="12615" y="9952"/>
                  </a:lnTo>
                  <a:lnTo>
                    <a:pt x="12606" y="9898"/>
                  </a:lnTo>
                  <a:lnTo>
                    <a:pt x="12576" y="9853"/>
                  </a:lnTo>
                  <a:lnTo>
                    <a:pt x="12527" y="9817"/>
                  </a:lnTo>
                  <a:lnTo>
                    <a:pt x="12478" y="9799"/>
                  </a:lnTo>
                  <a:lnTo>
                    <a:pt x="12478" y="7949"/>
                  </a:lnTo>
                  <a:lnTo>
                    <a:pt x="12507" y="7940"/>
                  </a:lnTo>
                  <a:lnTo>
                    <a:pt x="12547" y="7922"/>
                  </a:lnTo>
                  <a:lnTo>
                    <a:pt x="12576" y="7904"/>
                  </a:lnTo>
                  <a:lnTo>
                    <a:pt x="12596" y="7886"/>
                  </a:lnTo>
                  <a:lnTo>
                    <a:pt x="12615" y="7859"/>
                  </a:lnTo>
                  <a:lnTo>
                    <a:pt x="12635" y="7832"/>
                  </a:lnTo>
                  <a:lnTo>
                    <a:pt x="12645" y="7796"/>
                  </a:lnTo>
                  <a:lnTo>
                    <a:pt x="12645" y="7732"/>
                  </a:lnTo>
                  <a:lnTo>
                    <a:pt x="12635" y="7697"/>
                  </a:lnTo>
                  <a:lnTo>
                    <a:pt x="14338" y="6785"/>
                  </a:lnTo>
                  <a:lnTo>
                    <a:pt x="14368" y="6821"/>
                  </a:lnTo>
                  <a:lnTo>
                    <a:pt x="14406" y="6848"/>
                  </a:lnTo>
                  <a:lnTo>
                    <a:pt x="14446" y="6858"/>
                  </a:lnTo>
                  <a:lnTo>
                    <a:pt x="14495" y="6866"/>
                  </a:lnTo>
                  <a:lnTo>
                    <a:pt x="14534" y="6858"/>
                  </a:lnTo>
                  <a:lnTo>
                    <a:pt x="14583" y="6848"/>
                  </a:lnTo>
                  <a:lnTo>
                    <a:pt x="14621" y="6821"/>
                  </a:lnTo>
                  <a:lnTo>
                    <a:pt x="14641" y="6785"/>
                  </a:lnTo>
                  <a:close/>
                  <a:moveTo>
                    <a:pt x="18703" y="6776"/>
                  </a:moveTo>
                  <a:lnTo>
                    <a:pt x="20475" y="7714"/>
                  </a:lnTo>
                  <a:lnTo>
                    <a:pt x="20465" y="7769"/>
                  </a:lnTo>
                  <a:lnTo>
                    <a:pt x="20475" y="7813"/>
                  </a:lnTo>
                  <a:lnTo>
                    <a:pt x="20494" y="7859"/>
                  </a:lnTo>
                  <a:lnTo>
                    <a:pt x="20543" y="7886"/>
                  </a:lnTo>
                  <a:lnTo>
                    <a:pt x="20592" y="7904"/>
                  </a:lnTo>
                  <a:lnTo>
                    <a:pt x="20592" y="9763"/>
                  </a:lnTo>
                  <a:lnTo>
                    <a:pt x="20553" y="9772"/>
                  </a:lnTo>
                  <a:lnTo>
                    <a:pt x="20513" y="9780"/>
                  </a:lnTo>
                  <a:lnTo>
                    <a:pt x="20484" y="9799"/>
                  </a:lnTo>
                  <a:lnTo>
                    <a:pt x="20455" y="9826"/>
                  </a:lnTo>
                  <a:lnTo>
                    <a:pt x="20435" y="9853"/>
                  </a:lnTo>
                  <a:lnTo>
                    <a:pt x="20416" y="9880"/>
                  </a:lnTo>
                  <a:lnTo>
                    <a:pt x="20406" y="9916"/>
                  </a:lnTo>
                  <a:lnTo>
                    <a:pt x="20406" y="9988"/>
                  </a:lnTo>
                  <a:lnTo>
                    <a:pt x="20416" y="10024"/>
                  </a:lnTo>
                  <a:lnTo>
                    <a:pt x="18713" y="10935"/>
                  </a:lnTo>
                  <a:lnTo>
                    <a:pt x="18654" y="10881"/>
                  </a:lnTo>
                  <a:lnTo>
                    <a:pt x="18615" y="10873"/>
                  </a:lnTo>
                  <a:lnTo>
                    <a:pt x="18566" y="10863"/>
                  </a:lnTo>
                  <a:lnTo>
                    <a:pt x="18527" y="10873"/>
                  </a:lnTo>
                  <a:lnTo>
                    <a:pt x="18488" y="10881"/>
                  </a:lnTo>
                  <a:lnTo>
                    <a:pt x="18459" y="10900"/>
                  </a:lnTo>
                  <a:lnTo>
                    <a:pt x="18429" y="10927"/>
                  </a:lnTo>
                  <a:lnTo>
                    <a:pt x="16667" y="9997"/>
                  </a:lnTo>
                  <a:lnTo>
                    <a:pt x="16677" y="9952"/>
                  </a:lnTo>
                  <a:lnTo>
                    <a:pt x="16667" y="9907"/>
                  </a:lnTo>
                  <a:lnTo>
                    <a:pt x="16648" y="9862"/>
                  </a:lnTo>
                  <a:lnTo>
                    <a:pt x="16599" y="9835"/>
                  </a:lnTo>
                  <a:lnTo>
                    <a:pt x="16550" y="9817"/>
                  </a:lnTo>
                  <a:lnTo>
                    <a:pt x="16550" y="7958"/>
                  </a:lnTo>
                  <a:lnTo>
                    <a:pt x="16589" y="7949"/>
                  </a:lnTo>
                  <a:lnTo>
                    <a:pt x="16628" y="7931"/>
                  </a:lnTo>
                  <a:lnTo>
                    <a:pt x="16657" y="7913"/>
                  </a:lnTo>
                  <a:lnTo>
                    <a:pt x="16687" y="7895"/>
                  </a:lnTo>
                  <a:lnTo>
                    <a:pt x="16706" y="7868"/>
                  </a:lnTo>
                  <a:lnTo>
                    <a:pt x="16726" y="7832"/>
                  </a:lnTo>
                  <a:lnTo>
                    <a:pt x="16735" y="7805"/>
                  </a:lnTo>
                  <a:lnTo>
                    <a:pt x="16735" y="7724"/>
                  </a:lnTo>
                  <a:lnTo>
                    <a:pt x="16726" y="7687"/>
                  </a:lnTo>
                  <a:lnTo>
                    <a:pt x="18439" y="6776"/>
                  </a:lnTo>
                  <a:lnTo>
                    <a:pt x="18459" y="6803"/>
                  </a:lnTo>
                  <a:lnTo>
                    <a:pt x="18497" y="6821"/>
                  </a:lnTo>
                  <a:lnTo>
                    <a:pt x="18527" y="6839"/>
                  </a:lnTo>
                  <a:lnTo>
                    <a:pt x="18605" y="6839"/>
                  </a:lnTo>
                  <a:lnTo>
                    <a:pt x="18645" y="6821"/>
                  </a:lnTo>
                  <a:lnTo>
                    <a:pt x="18674" y="6803"/>
                  </a:lnTo>
                  <a:lnTo>
                    <a:pt x="18703" y="6776"/>
                  </a:lnTo>
                  <a:close/>
                  <a:moveTo>
                    <a:pt x="8525" y="10042"/>
                  </a:moveTo>
                  <a:lnTo>
                    <a:pt x="10247" y="10962"/>
                  </a:lnTo>
                  <a:lnTo>
                    <a:pt x="10237" y="10990"/>
                  </a:lnTo>
                  <a:lnTo>
                    <a:pt x="10237" y="11053"/>
                  </a:lnTo>
                  <a:lnTo>
                    <a:pt x="10247" y="11080"/>
                  </a:lnTo>
                  <a:lnTo>
                    <a:pt x="10257" y="11107"/>
                  </a:lnTo>
                  <a:lnTo>
                    <a:pt x="10276" y="11134"/>
                  </a:lnTo>
                  <a:lnTo>
                    <a:pt x="10335" y="11170"/>
                  </a:lnTo>
                  <a:lnTo>
                    <a:pt x="10364" y="11179"/>
                  </a:lnTo>
                  <a:lnTo>
                    <a:pt x="10393" y="11188"/>
                  </a:lnTo>
                  <a:lnTo>
                    <a:pt x="10393" y="13065"/>
                  </a:lnTo>
                  <a:lnTo>
                    <a:pt x="10344" y="13083"/>
                  </a:lnTo>
                  <a:lnTo>
                    <a:pt x="10295" y="13110"/>
                  </a:lnTo>
                  <a:lnTo>
                    <a:pt x="10266" y="13155"/>
                  </a:lnTo>
                  <a:lnTo>
                    <a:pt x="10257" y="13209"/>
                  </a:lnTo>
                  <a:lnTo>
                    <a:pt x="10266" y="13254"/>
                  </a:lnTo>
                  <a:lnTo>
                    <a:pt x="8563" y="14156"/>
                  </a:lnTo>
                  <a:lnTo>
                    <a:pt x="8534" y="14121"/>
                  </a:lnTo>
                  <a:lnTo>
                    <a:pt x="8436" y="14067"/>
                  </a:lnTo>
                  <a:lnTo>
                    <a:pt x="8319" y="14067"/>
                  </a:lnTo>
                  <a:lnTo>
                    <a:pt x="8260" y="14084"/>
                  </a:lnTo>
                  <a:lnTo>
                    <a:pt x="8212" y="14121"/>
                  </a:lnTo>
                  <a:lnTo>
                    <a:pt x="8181" y="14156"/>
                  </a:lnTo>
                  <a:lnTo>
                    <a:pt x="6548" y="13290"/>
                  </a:lnTo>
                  <a:lnTo>
                    <a:pt x="6557" y="13254"/>
                  </a:lnTo>
                  <a:lnTo>
                    <a:pt x="6566" y="13209"/>
                  </a:lnTo>
                  <a:lnTo>
                    <a:pt x="6557" y="13164"/>
                  </a:lnTo>
                  <a:lnTo>
                    <a:pt x="6548" y="13128"/>
                  </a:lnTo>
                  <a:lnTo>
                    <a:pt x="6528" y="13092"/>
                  </a:lnTo>
                  <a:lnTo>
                    <a:pt x="6508" y="13065"/>
                  </a:lnTo>
                  <a:lnTo>
                    <a:pt x="6469" y="13038"/>
                  </a:lnTo>
                  <a:lnTo>
                    <a:pt x="6440" y="13020"/>
                  </a:lnTo>
                  <a:lnTo>
                    <a:pt x="6400" y="13001"/>
                  </a:lnTo>
                  <a:lnTo>
                    <a:pt x="6351" y="13001"/>
                  </a:lnTo>
                  <a:lnTo>
                    <a:pt x="6351" y="11179"/>
                  </a:lnTo>
                  <a:lnTo>
                    <a:pt x="6410" y="11161"/>
                  </a:lnTo>
                  <a:lnTo>
                    <a:pt x="6459" y="11125"/>
                  </a:lnTo>
                  <a:lnTo>
                    <a:pt x="6498" y="11080"/>
                  </a:lnTo>
                  <a:lnTo>
                    <a:pt x="6508" y="11053"/>
                  </a:lnTo>
                  <a:lnTo>
                    <a:pt x="6508" y="11026"/>
                  </a:lnTo>
                  <a:lnTo>
                    <a:pt x="6498" y="10990"/>
                  </a:lnTo>
                  <a:lnTo>
                    <a:pt x="6498" y="10962"/>
                  </a:lnTo>
                  <a:lnTo>
                    <a:pt x="8221" y="10042"/>
                  </a:lnTo>
                  <a:lnTo>
                    <a:pt x="8250" y="10079"/>
                  </a:lnTo>
                  <a:lnTo>
                    <a:pt x="8290" y="10096"/>
                  </a:lnTo>
                  <a:lnTo>
                    <a:pt x="8329" y="10114"/>
                  </a:lnTo>
                  <a:lnTo>
                    <a:pt x="8416" y="10114"/>
                  </a:lnTo>
                  <a:lnTo>
                    <a:pt x="8456" y="10096"/>
                  </a:lnTo>
                  <a:lnTo>
                    <a:pt x="8495" y="10069"/>
                  </a:lnTo>
                  <a:lnTo>
                    <a:pt x="8525" y="10042"/>
                  </a:lnTo>
                  <a:close/>
                  <a:moveTo>
                    <a:pt x="12586" y="10033"/>
                  </a:moveTo>
                  <a:lnTo>
                    <a:pt x="14319" y="10953"/>
                  </a:lnTo>
                  <a:lnTo>
                    <a:pt x="14308" y="10990"/>
                  </a:lnTo>
                  <a:lnTo>
                    <a:pt x="14308" y="11053"/>
                  </a:lnTo>
                  <a:lnTo>
                    <a:pt x="14319" y="11080"/>
                  </a:lnTo>
                  <a:lnTo>
                    <a:pt x="14338" y="11107"/>
                  </a:lnTo>
                  <a:lnTo>
                    <a:pt x="14357" y="11134"/>
                  </a:lnTo>
                  <a:lnTo>
                    <a:pt x="14377" y="11152"/>
                  </a:lnTo>
                  <a:lnTo>
                    <a:pt x="14406" y="11170"/>
                  </a:lnTo>
                  <a:lnTo>
                    <a:pt x="14436" y="11179"/>
                  </a:lnTo>
                  <a:lnTo>
                    <a:pt x="14475" y="11188"/>
                  </a:lnTo>
                  <a:lnTo>
                    <a:pt x="14475" y="13047"/>
                  </a:lnTo>
                  <a:lnTo>
                    <a:pt x="14446" y="13047"/>
                  </a:lnTo>
                  <a:lnTo>
                    <a:pt x="14406" y="13056"/>
                  </a:lnTo>
                  <a:lnTo>
                    <a:pt x="14377" y="13074"/>
                  </a:lnTo>
                  <a:lnTo>
                    <a:pt x="14357" y="13092"/>
                  </a:lnTo>
                  <a:lnTo>
                    <a:pt x="14338" y="13119"/>
                  </a:lnTo>
                  <a:lnTo>
                    <a:pt x="14319" y="13146"/>
                  </a:lnTo>
                  <a:lnTo>
                    <a:pt x="14308" y="13173"/>
                  </a:lnTo>
                  <a:lnTo>
                    <a:pt x="14308" y="13236"/>
                  </a:lnTo>
                  <a:lnTo>
                    <a:pt x="14319" y="13273"/>
                  </a:lnTo>
                  <a:lnTo>
                    <a:pt x="12586" y="14193"/>
                  </a:lnTo>
                  <a:lnTo>
                    <a:pt x="12567" y="14166"/>
                  </a:lnTo>
                  <a:lnTo>
                    <a:pt x="12527" y="14139"/>
                  </a:lnTo>
                  <a:lnTo>
                    <a:pt x="12489" y="14129"/>
                  </a:lnTo>
                  <a:lnTo>
                    <a:pt x="12449" y="14121"/>
                  </a:lnTo>
                  <a:lnTo>
                    <a:pt x="12410" y="14129"/>
                  </a:lnTo>
                  <a:lnTo>
                    <a:pt x="12371" y="14139"/>
                  </a:lnTo>
                  <a:lnTo>
                    <a:pt x="12312" y="14193"/>
                  </a:lnTo>
                  <a:lnTo>
                    <a:pt x="10560" y="13254"/>
                  </a:lnTo>
                  <a:lnTo>
                    <a:pt x="10570" y="13209"/>
                  </a:lnTo>
                  <a:lnTo>
                    <a:pt x="10560" y="13155"/>
                  </a:lnTo>
                  <a:lnTo>
                    <a:pt x="10530" y="13119"/>
                  </a:lnTo>
                  <a:lnTo>
                    <a:pt x="10482" y="13083"/>
                  </a:lnTo>
                  <a:lnTo>
                    <a:pt x="10433" y="13065"/>
                  </a:lnTo>
                  <a:lnTo>
                    <a:pt x="10433" y="11179"/>
                  </a:lnTo>
                  <a:lnTo>
                    <a:pt x="10462" y="11179"/>
                  </a:lnTo>
                  <a:lnTo>
                    <a:pt x="10492" y="11161"/>
                  </a:lnTo>
                  <a:lnTo>
                    <a:pt x="10541" y="11134"/>
                  </a:lnTo>
                  <a:lnTo>
                    <a:pt x="10579" y="11080"/>
                  </a:lnTo>
                  <a:lnTo>
                    <a:pt x="10590" y="11053"/>
                  </a:lnTo>
                  <a:lnTo>
                    <a:pt x="10590" y="10990"/>
                  </a:lnTo>
                  <a:lnTo>
                    <a:pt x="10579" y="10962"/>
                  </a:lnTo>
                  <a:lnTo>
                    <a:pt x="12312" y="10033"/>
                  </a:lnTo>
                  <a:lnTo>
                    <a:pt x="12371" y="10087"/>
                  </a:lnTo>
                  <a:lnTo>
                    <a:pt x="12410" y="10096"/>
                  </a:lnTo>
                  <a:lnTo>
                    <a:pt x="12449" y="10106"/>
                  </a:lnTo>
                  <a:lnTo>
                    <a:pt x="12498" y="10096"/>
                  </a:lnTo>
                  <a:lnTo>
                    <a:pt x="12527" y="10087"/>
                  </a:lnTo>
                  <a:lnTo>
                    <a:pt x="12567" y="10060"/>
                  </a:lnTo>
                  <a:lnTo>
                    <a:pt x="12586" y="10033"/>
                  </a:lnTo>
                  <a:close/>
                  <a:moveTo>
                    <a:pt x="10541" y="13281"/>
                  </a:moveTo>
                  <a:lnTo>
                    <a:pt x="12292" y="14220"/>
                  </a:lnTo>
                  <a:lnTo>
                    <a:pt x="12292" y="14247"/>
                  </a:lnTo>
                  <a:lnTo>
                    <a:pt x="12283" y="14274"/>
                  </a:lnTo>
                  <a:lnTo>
                    <a:pt x="12292" y="14310"/>
                  </a:lnTo>
                  <a:lnTo>
                    <a:pt x="12292" y="14337"/>
                  </a:lnTo>
                  <a:lnTo>
                    <a:pt x="12332" y="14382"/>
                  </a:lnTo>
                  <a:lnTo>
                    <a:pt x="12380" y="14409"/>
                  </a:lnTo>
                  <a:lnTo>
                    <a:pt x="12439" y="14427"/>
                  </a:lnTo>
                  <a:lnTo>
                    <a:pt x="12439" y="16304"/>
                  </a:lnTo>
                  <a:lnTo>
                    <a:pt x="12400" y="16313"/>
                  </a:lnTo>
                  <a:lnTo>
                    <a:pt x="12371" y="16322"/>
                  </a:lnTo>
                  <a:lnTo>
                    <a:pt x="12322" y="16358"/>
                  </a:lnTo>
                  <a:lnTo>
                    <a:pt x="12302" y="16376"/>
                  </a:lnTo>
                  <a:lnTo>
                    <a:pt x="12283" y="16430"/>
                  </a:lnTo>
                  <a:lnTo>
                    <a:pt x="12273" y="16466"/>
                  </a:lnTo>
                  <a:lnTo>
                    <a:pt x="12283" y="16494"/>
                  </a:lnTo>
                  <a:lnTo>
                    <a:pt x="12292" y="16521"/>
                  </a:lnTo>
                  <a:lnTo>
                    <a:pt x="10570" y="17441"/>
                  </a:lnTo>
                  <a:lnTo>
                    <a:pt x="10541" y="17404"/>
                  </a:lnTo>
                  <a:lnTo>
                    <a:pt x="10501" y="17377"/>
                  </a:lnTo>
                  <a:lnTo>
                    <a:pt x="10462" y="17369"/>
                  </a:lnTo>
                  <a:lnTo>
                    <a:pt x="10413" y="17360"/>
                  </a:lnTo>
                  <a:lnTo>
                    <a:pt x="10364" y="17360"/>
                  </a:lnTo>
                  <a:lnTo>
                    <a:pt x="10325" y="17377"/>
                  </a:lnTo>
                  <a:lnTo>
                    <a:pt x="10286" y="17404"/>
                  </a:lnTo>
                  <a:lnTo>
                    <a:pt x="10257" y="17432"/>
                  </a:lnTo>
                  <a:lnTo>
                    <a:pt x="8544" y="16529"/>
                  </a:lnTo>
                  <a:lnTo>
                    <a:pt x="8554" y="16494"/>
                  </a:lnTo>
                  <a:lnTo>
                    <a:pt x="8563" y="16466"/>
                  </a:lnTo>
                  <a:lnTo>
                    <a:pt x="8554" y="16430"/>
                  </a:lnTo>
                  <a:lnTo>
                    <a:pt x="8544" y="16403"/>
                  </a:lnTo>
                  <a:lnTo>
                    <a:pt x="8534" y="16376"/>
                  </a:lnTo>
                  <a:lnTo>
                    <a:pt x="8514" y="16349"/>
                  </a:lnTo>
                  <a:lnTo>
                    <a:pt x="8427" y="16295"/>
                  </a:lnTo>
                  <a:lnTo>
                    <a:pt x="8397" y="16295"/>
                  </a:lnTo>
                  <a:lnTo>
                    <a:pt x="8397" y="14490"/>
                  </a:lnTo>
                  <a:lnTo>
                    <a:pt x="8436" y="14481"/>
                  </a:lnTo>
                  <a:lnTo>
                    <a:pt x="8476" y="14463"/>
                  </a:lnTo>
                  <a:lnTo>
                    <a:pt x="8514" y="14445"/>
                  </a:lnTo>
                  <a:lnTo>
                    <a:pt x="8573" y="14391"/>
                  </a:lnTo>
                  <a:lnTo>
                    <a:pt x="8593" y="14355"/>
                  </a:lnTo>
                  <a:lnTo>
                    <a:pt x="8603" y="14319"/>
                  </a:lnTo>
                  <a:lnTo>
                    <a:pt x="8603" y="14228"/>
                  </a:lnTo>
                  <a:lnTo>
                    <a:pt x="8583" y="14193"/>
                  </a:lnTo>
                  <a:lnTo>
                    <a:pt x="10286" y="13290"/>
                  </a:lnTo>
                  <a:lnTo>
                    <a:pt x="10306" y="13317"/>
                  </a:lnTo>
                  <a:lnTo>
                    <a:pt x="10335" y="13335"/>
                  </a:lnTo>
                  <a:lnTo>
                    <a:pt x="10374" y="13345"/>
                  </a:lnTo>
                  <a:lnTo>
                    <a:pt x="10413" y="13354"/>
                  </a:lnTo>
                  <a:lnTo>
                    <a:pt x="10452" y="13345"/>
                  </a:lnTo>
                  <a:lnTo>
                    <a:pt x="10482" y="13335"/>
                  </a:lnTo>
                  <a:lnTo>
                    <a:pt x="10521" y="13308"/>
                  </a:lnTo>
                  <a:lnTo>
                    <a:pt x="10541" y="13281"/>
                  </a:lnTo>
                  <a:close/>
                  <a:moveTo>
                    <a:pt x="2388" y="13290"/>
                  </a:moveTo>
                  <a:lnTo>
                    <a:pt x="4120" y="14211"/>
                  </a:lnTo>
                  <a:lnTo>
                    <a:pt x="4101" y="14238"/>
                  </a:lnTo>
                  <a:lnTo>
                    <a:pt x="4101" y="14310"/>
                  </a:lnTo>
                  <a:lnTo>
                    <a:pt x="4110" y="14346"/>
                  </a:lnTo>
                  <a:lnTo>
                    <a:pt x="4150" y="14400"/>
                  </a:lnTo>
                  <a:lnTo>
                    <a:pt x="4208" y="14436"/>
                  </a:lnTo>
                  <a:lnTo>
                    <a:pt x="4237" y="14445"/>
                  </a:lnTo>
                  <a:lnTo>
                    <a:pt x="4277" y="14454"/>
                  </a:lnTo>
                  <a:lnTo>
                    <a:pt x="4277" y="16313"/>
                  </a:lnTo>
                  <a:lnTo>
                    <a:pt x="4218" y="16331"/>
                  </a:lnTo>
                  <a:lnTo>
                    <a:pt x="4179" y="16367"/>
                  </a:lnTo>
                  <a:lnTo>
                    <a:pt x="4139" y="16412"/>
                  </a:lnTo>
                  <a:lnTo>
                    <a:pt x="4130" y="16466"/>
                  </a:lnTo>
                  <a:lnTo>
                    <a:pt x="4139" y="16511"/>
                  </a:lnTo>
                  <a:lnTo>
                    <a:pt x="2378" y="17449"/>
                  </a:lnTo>
                  <a:lnTo>
                    <a:pt x="2358" y="17432"/>
                  </a:lnTo>
                  <a:lnTo>
                    <a:pt x="2329" y="17404"/>
                  </a:lnTo>
                  <a:lnTo>
                    <a:pt x="2289" y="17395"/>
                  </a:lnTo>
                  <a:lnTo>
                    <a:pt x="2222" y="17395"/>
                  </a:lnTo>
                  <a:lnTo>
                    <a:pt x="2182" y="17404"/>
                  </a:lnTo>
                  <a:lnTo>
                    <a:pt x="2153" y="17432"/>
                  </a:lnTo>
                  <a:lnTo>
                    <a:pt x="2133" y="17449"/>
                  </a:lnTo>
                  <a:lnTo>
                    <a:pt x="421" y="16538"/>
                  </a:lnTo>
                  <a:lnTo>
                    <a:pt x="430" y="16502"/>
                  </a:lnTo>
                  <a:lnTo>
                    <a:pt x="430" y="16430"/>
                  </a:lnTo>
                  <a:lnTo>
                    <a:pt x="421" y="16394"/>
                  </a:lnTo>
                  <a:lnTo>
                    <a:pt x="401" y="16358"/>
                  </a:lnTo>
                  <a:lnTo>
                    <a:pt x="372" y="16331"/>
                  </a:lnTo>
                  <a:lnTo>
                    <a:pt x="352" y="16304"/>
                  </a:lnTo>
                  <a:lnTo>
                    <a:pt x="313" y="16286"/>
                  </a:lnTo>
                  <a:lnTo>
                    <a:pt x="274" y="16277"/>
                  </a:lnTo>
                  <a:lnTo>
                    <a:pt x="235" y="16268"/>
                  </a:lnTo>
                  <a:lnTo>
                    <a:pt x="235" y="14445"/>
                  </a:lnTo>
                  <a:lnTo>
                    <a:pt x="274" y="14445"/>
                  </a:lnTo>
                  <a:lnTo>
                    <a:pt x="303" y="14427"/>
                  </a:lnTo>
                  <a:lnTo>
                    <a:pt x="332" y="14409"/>
                  </a:lnTo>
                  <a:lnTo>
                    <a:pt x="381" y="14364"/>
                  </a:lnTo>
                  <a:lnTo>
                    <a:pt x="391" y="14337"/>
                  </a:lnTo>
                  <a:lnTo>
                    <a:pt x="401" y="14310"/>
                  </a:lnTo>
                  <a:lnTo>
                    <a:pt x="401" y="14247"/>
                  </a:lnTo>
                  <a:lnTo>
                    <a:pt x="391" y="14211"/>
                  </a:lnTo>
                  <a:lnTo>
                    <a:pt x="2123" y="13290"/>
                  </a:lnTo>
                  <a:lnTo>
                    <a:pt x="2143" y="13317"/>
                  </a:lnTo>
                  <a:lnTo>
                    <a:pt x="2182" y="13345"/>
                  </a:lnTo>
                  <a:lnTo>
                    <a:pt x="2211" y="13354"/>
                  </a:lnTo>
                  <a:lnTo>
                    <a:pt x="2260" y="13362"/>
                  </a:lnTo>
                  <a:lnTo>
                    <a:pt x="2300" y="13354"/>
                  </a:lnTo>
                  <a:lnTo>
                    <a:pt x="2339" y="13345"/>
                  </a:lnTo>
                  <a:lnTo>
                    <a:pt x="2368" y="13317"/>
                  </a:lnTo>
                  <a:lnTo>
                    <a:pt x="2388" y="13290"/>
                  </a:lnTo>
                  <a:close/>
                  <a:moveTo>
                    <a:pt x="6528" y="13317"/>
                  </a:moveTo>
                  <a:lnTo>
                    <a:pt x="8162" y="14193"/>
                  </a:lnTo>
                  <a:lnTo>
                    <a:pt x="8143" y="14228"/>
                  </a:lnTo>
                  <a:lnTo>
                    <a:pt x="8143" y="14319"/>
                  </a:lnTo>
                  <a:lnTo>
                    <a:pt x="8162" y="14355"/>
                  </a:lnTo>
                  <a:lnTo>
                    <a:pt x="8181" y="14391"/>
                  </a:lnTo>
                  <a:lnTo>
                    <a:pt x="8201" y="14427"/>
                  </a:lnTo>
                  <a:lnTo>
                    <a:pt x="8230" y="14445"/>
                  </a:lnTo>
                  <a:lnTo>
                    <a:pt x="8270" y="14472"/>
                  </a:lnTo>
                  <a:lnTo>
                    <a:pt x="8309" y="14481"/>
                  </a:lnTo>
                  <a:lnTo>
                    <a:pt x="8358" y="14490"/>
                  </a:lnTo>
                  <a:lnTo>
                    <a:pt x="8358" y="16295"/>
                  </a:lnTo>
                  <a:lnTo>
                    <a:pt x="8319" y="16295"/>
                  </a:lnTo>
                  <a:lnTo>
                    <a:pt x="8290" y="16313"/>
                  </a:lnTo>
                  <a:lnTo>
                    <a:pt x="8260" y="16322"/>
                  </a:lnTo>
                  <a:lnTo>
                    <a:pt x="8230" y="16349"/>
                  </a:lnTo>
                  <a:lnTo>
                    <a:pt x="8212" y="16376"/>
                  </a:lnTo>
                  <a:lnTo>
                    <a:pt x="8201" y="16403"/>
                  </a:lnTo>
                  <a:lnTo>
                    <a:pt x="8192" y="16430"/>
                  </a:lnTo>
                  <a:lnTo>
                    <a:pt x="8181" y="16466"/>
                  </a:lnTo>
                  <a:lnTo>
                    <a:pt x="8192" y="16494"/>
                  </a:lnTo>
                  <a:lnTo>
                    <a:pt x="8201" y="16529"/>
                  </a:lnTo>
                  <a:lnTo>
                    <a:pt x="6459" y="17459"/>
                  </a:lnTo>
                  <a:lnTo>
                    <a:pt x="6440" y="17432"/>
                  </a:lnTo>
                  <a:lnTo>
                    <a:pt x="6410" y="17414"/>
                  </a:lnTo>
                  <a:lnTo>
                    <a:pt x="6371" y="17395"/>
                  </a:lnTo>
                  <a:lnTo>
                    <a:pt x="6293" y="17395"/>
                  </a:lnTo>
                  <a:lnTo>
                    <a:pt x="6234" y="17432"/>
                  </a:lnTo>
                  <a:lnTo>
                    <a:pt x="6215" y="17449"/>
                  </a:lnTo>
                  <a:lnTo>
                    <a:pt x="4443" y="16511"/>
                  </a:lnTo>
                  <a:lnTo>
                    <a:pt x="4452" y="16466"/>
                  </a:lnTo>
                  <a:lnTo>
                    <a:pt x="4443" y="16412"/>
                  </a:lnTo>
                  <a:lnTo>
                    <a:pt x="4414" y="16367"/>
                  </a:lnTo>
                  <a:lnTo>
                    <a:pt x="4374" y="16331"/>
                  </a:lnTo>
                  <a:lnTo>
                    <a:pt x="4316" y="16313"/>
                  </a:lnTo>
                  <a:lnTo>
                    <a:pt x="4316" y="14454"/>
                  </a:lnTo>
                  <a:lnTo>
                    <a:pt x="4355" y="14445"/>
                  </a:lnTo>
                  <a:lnTo>
                    <a:pt x="4385" y="14436"/>
                  </a:lnTo>
                  <a:lnTo>
                    <a:pt x="4414" y="14418"/>
                  </a:lnTo>
                  <a:lnTo>
                    <a:pt x="4463" y="14373"/>
                  </a:lnTo>
                  <a:lnTo>
                    <a:pt x="4472" y="14337"/>
                  </a:lnTo>
                  <a:lnTo>
                    <a:pt x="4482" y="14310"/>
                  </a:lnTo>
                  <a:lnTo>
                    <a:pt x="4492" y="14274"/>
                  </a:lnTo>
                  <a:lnTo>
                    <a:pt x="4482" y="14247"/>
                  </a:lnTo>
                  <a:lnTo>
                    <a:pt x="4472" y="14211"/>
                  </a:lnTo>
                  <a:lnTo>
                    <a:pt x="6136" y="13327"/>
                  </a:lnTo>
                  <a:lnTo>
                    <a:pt x="6175" y="13362"/>
                  </a:lnTo>
                  <a:lnTo>
                    <a:pt x="6224" y="13389"/>
                  </a:lnTo>
                  <a:lnTo>
                    <a:pt x="6273" y="13417"/>
                  </a:lnTo>
                  <a:lnTo>
                    <a:pt x="6391" y="13417"/>
                  </a:lnTo>
                  <a:lnTo>
                    <a:pt x="6449" y="13389"/>
                  </a:lnTo>
                  <a:lnTo>
                    <a:pt x="6488" y="13362"/>
                  </a:lnTo>
                  <a:lnTo>
                    <a:pt x="6528" y="13317"/>
                  </a:lnTo>
                  <a:close/>
                  <a:moveTo>
                    <a:pt x="18723" y="13300"/>
                  </a:moveTo>
                  <a:lnTo>
                    <a:pt x="20416" y="14201"/>
                  </a:lnTo>
                  <a:lnTo>
                    <a:pt x="20406" y="14238"/>
                  </a:lnTo>
                  <a:lnTo>
                    <a:pt x="20396" y="14274"/>
                  </a:lnTo>
                  <a:lnTo>
                    <a:pt x="20406" y="14310"/>
                  </a:lnTo>
                  <a:lnTo>
                    <a:pt x="20416" y="14346"/>
                  </a:lnTo>
                  <a:lnTo>
                    <a:pt x="20435" y="14382"/>
                  </a:lnTo>
                  <a:lnTo>
                    <a:pt x="20455" y="14409"/>
                  </a:lnTo>
                  <a:lnTo>
                    <a:pt x="20484" y="14427"/>
                  </a:lnTo>
                  <a:lnTo>
                    <a:pt x="20513" y="14454"/>
                  </a:lnTo>
                  <a:lnTo>
                    <a:pt x="20553" y="14463"/>
                  </a:lnTo>
                  <a:lnTo>
                    <a:pt x="20592" y="14472"/>
                  </a:lnTo>
                  <a:lnTo>
                    <a:pt x="20592" y="16304"/>
                  </a:lnTo>
                  <a:lnTo>
                    <a:pt x="20562" y="16304"/>
                  </a:lnTo>
                  <a:lnTo>
                    <a:pt x="20533" y="16322"/>
                  </a:lnTo>
                  <a:lnTo>
                    <a:pt x="20504" y="16331"/>
                  </a:lnTo>
                  <a:lnTo>
                    <a:pt x="20475" y="16349"/>
                  </a:lnTo>
                  <a:lnTo>
                    <a:pt x="20455" y="16376"/>
                  </a:lnTo>
                  <a:lnTo>
                    <a:pt x="20445" y="16403"/>
                  </a:lnTo>
                  <a:lnTo>
                    <a:pt x="20435" y="16430"/>
                  </a:lnTo>
                  <a:lnTo>
                    <a:pt x="20426" y="16466"/>
                  </a:lnTo>
                  <a:lnTo>
                    <a:pt x="20435" y="16494"/>
                  </a:lnTo>
                  <a:lnTo>
                    <a:pt x="20445" y="16521"/>
                  </a:lnTo>
                  <a:lnTo>
                    <a:pt x="18694" y="17459"/>
                  </a:lnTo>
                  <a:lnTo>
                    <a:pt x="18664" y="17432"/>
                  </a:lnTo>
                  <a:lnTo>
                    <a:pt x="18634" y="17414"/>
                  </a:lnTo>
                  <a:lnTo>
                    <a:pt x="18605" y="17404"/>
                  </a:lnTo>
                  <a:lnTo>
                    <a:pt x="18566" y="17395"/>
                  </a:lnTo>
                  <a:lnTo>
                    <a:pt x="18537" y="17404"/>
                  </a:lnTo>
                  <a:lnTo>
                    <a:pt x="18497" y="17414"/>
                  </a:lnTo>
                  <a:lnTo>
                    <a:pt x="18448" y="17459"/>
                  </a:lnTo>
                  <a:lnTo>
                    <a:pt x="16726" y="16538"/>
                  </a:lnTo>
                  <a:lnTo>
                    <a:pt x="16735" y="16502"/>
                  </a:lnTo>
                  <a:lnTo>
                    <a:pt x="16746" y="16466"/>
                  </a:lnTo>
                  <a:lnTo>
                    <a:pt x="16735" y="16430"/>
                  </a:lnTo>
                  <a:lnTo>
                    <a:pt x="16726" y="16394"/>
                  </a:lnTo>
                  <a:lnTo>
                    <a:pt x="16706" y="16358"/>
                  </a:lnTo>
                  <a:lnTo>
                    <a:pt x="16687" y="16331"/>
                  </a:lnTo>
                  <a:lnTo>
                    <a:pt x="16657" y="16304"/>
                  </a:lnTo>
                  <a:lnTo>
                    <a:pt x="16628" y="16286"/>
                  </a:lnTo>
                  <a:lnTo>
                    <a:pt x="16589" y="16277"/>
                  </a:lnTo>
                  <a:lnTo>
                    <a:pt x="16550" y="16268"/>
                  </a:lnTo>
                  <a:lnTo>
                    <a:pt x="16550" y="14418"/>
                  </a:lnTo>
                  <a:lnTo>
                    <a:pt x="16609" y="14400"/>
                  </a:lnTo>
                  <a:lnTo>
                    <a:pt x="16648" y="14364"/>
                  </a:lnTo>
                  <a:lnTo>
                    <a:pt x="16667" y="14328"/>
                  </a:lnTo>
                  <a:lnTo>
                    <a:pt x="16677" y="14274"/>
                  </a:lnTo>
                  <a:lnTo>
                    <a:pt x="16667" y="14228"/>
                  </a:lnTo>
                  <a:lnTo>
                    <a:pt x="18410" y="13308"/>
                  </a:lnTo>
                  <a:lnTo>
                    <a:pt x="18439" y="13335"/>
                  </a:lnTo>
                  <a:lnTo>
                    <a:pt x="18478" y="13362"/>
                  </a:lnTo>
                  <a:lnTo>
                    <a:pt x="18517" y="13372"/>
                  </a:lnTo>
                  <a:lnTo>
                    <a:pt x="18566" y="13381"/>
                  </a:lnTo>
                  <a:lnTo>
                    <a:pt x="18615" y="13372"/>
                  </a:lnTo>
                  <a:lnTo>
                    <a:pt x="18664" y="13362"/>
                  </a:lnTo>
                  <a:lnTo>
                    <a:pt x="18694" y="13335"/>
                  </a:lnTo>
                  <a:lnTo>
                    <a:pt x="18723" y="13300"/>
                  </a:lnTo>
                  <a:close/>
                  <a:moveTo>
                    <a:pt x="14495" y="0"/>
                  </a:moveTo>
                  <a:lnTo>
                    <a:pt x="14455" y="10"/>
                  </a:lnTo>
                  <a:lnTo>
                    <a:pt x="14417" y="18"/>
                  </a:lnTo>
                  <a:lnTo>
                    <a:pt x="14377" y="36"/>
                  </a:lnTo>
                  <a:lnTo>
                    <a:pt x="14348" y="55"/>
                  </a:lnTo>
                  <a:lnTo>
                    <a:pt x="14328" y="82"/>
                  </a:lnTo>
                  <a:lnTo>
                    <a:pt x="14308" y="117"/>
                  </a:lnTo>
                  <a:lnTo>
                    <a:pt x="14299" y="144"/>
                  </a:lnTo>
                  <a:lnTo>
                    <a:pt x="14289" y="181"/>
                  </a:lnTo>
                  <a:lnTo>
                    <a:pt x="14299" y="217"/>
                  </a:lnTo>
                  <a:lnTo>
                    <a:pt x="14308" y="253"/>
                  </a:lnTo>
                  <a:lnTo>
                    <a:pt x="12596" y="1164"/>
                  </a:lnTo>
                  <a:lnTo>
                    <a:pt x="12567" y="1128"/>
                  </a:lnTo>
                  <a:lnTo>
                    <a:pt x="12537" y="1110"/>
                  </a:lnTo>
                  <a:lnTo>
                    <a:pt x="12498" y="1092"/>
                  </a:lnTo>
                  <a:lnTo>
                    <a:pt x="12420" y="1092"/>
                  </a:lnTo>
                  <a:lnTo>
                    <a:pt x="12380" y="1101"/>
                  </a:lnTo>
                  <a:lnTo>
                    <a:pt x="12351" y="1119"/>
                  </a:lnTo>
                  <a:lnTo>
                    <a:pt x="12332" y="1137"/>
                  </a:lnTo>
                  <a:lnTo>
                    <a:pt x="12302" y="1164"/>
                  </a:lnTo>
                  <a:lnTo>
                    <a:pt x="12283" y="1218"/>
                  </a:lnTo>
                  <a:lnTo>
                    <a:pt x="12273" y="1255"/>
                  </a:lnTo>
                  <a:lnTo>
                    <a:pt x="12283" y="1282"/>
                  </a:lnTo>
                  <a:lnTo>
                    <a:pt x="12302" y="1336"/>
                  </a:lnTo>
                  <a:lnTo>
                    <a:pt x="12322" y="1363"/>
                  </a:lnTo>
                  <a:lnTo>
                    <a:pt x="12371" y="1399"/>
                  </a:lnTo>
                  <a:lnTo>
                    <a:pt x="12400" y="1408"/>
                  </a:lnTo>
                  <a:lnTo>
                    <a:pt x="12439" y="1417"/>
                  </a:lnTo>
                  <a:lnTo>
                    <a:pt x="12439" y="3284"/>
                  </a:lnTo>
                  <a:lnTo>
                    <a:pt x="12400" y="3284"/>
                  </a:lnTo>
                  <a:lnTo>
                    <a:pt x="12371" y="3293"/>
                  </a:lnTo>
                  <a:lnTo>
                    <a:pt x="12322" y="3330"/>
                  </a:lnTo>
                  <a:lnTo>
                    <a:pt x="12292" y="3384"/>
                  </a:lnTo>
                  <a:lnTo>
                    <a:pt x="12283" y="3411"/>
                  </a:lnTo>
                  <a:lnTo>
                    <a:pt x="12273" y="3438"/>
                  </a:lnTo>
                  <a:lnTo>
                    <a:pt x="12283" y="3465"/>
                  </a:lnTo>
                  <a:lnTo>
                    <a:pt x="12292" y="3492"/>
                  </a:lnTo>
                  <a:lnTo>
                    <a:pt x="10541" y="4431"/>
                  </a:lnTo>
                  <a:lnTo>
                    <a:pt x="10511" y="4404"/>
                  </a:lnTo>
                  <a:lnTo>
                    <a:pt x="10482" y="4385"/>
                  </a:lnTo>
                  <a:lnTo>
                    <a:pt x="10452" y="4367"/>
                  </a:lnTo>
                  <a:lnTo>
                    <a:pt x="10374" y="4367"/>
                  </a:lnTo>
                  <a:lnTo>
                    <a:pt x="10315" y="4404"/>
                  </a:lnTo>
                  <a:lnTo>
                    <a:pt x="10286" y="4421"/>
                  </a:lnTo>
                  <a:lnTo>
                    <a:pt x="8563" y="3510"/>
                  </a:lnTo>
                  <a:lnTo>
                    <a:pt x="8573" y="3474"/>
                  </a:lnTo>
                  <a:lnTo>
                    <a:pt x="8573" y="3402"/>
                  </a:lnTo>
                  <a:lnTo>
                    <a:pt x="8563" y="3365"/>
                  </a:lnTo>
                  <a:lnTo>
                    <a:pt x="8544" y="3330"/>
                  </a:lnTo>
                  <a:lnTo>
                    <a:pt x="8514" y="3303"/>
                  </a:lnTo>
                  <a:lnTo>
                    <a:pt x="8456" y="3266"/>
                  </a:lnTo>
                  <a:lnTo>
                    <a:pt x="8416" y="3257"/>
                  </a:lnTo>
                  <a:lnTo>
                    <a:pt x="8378" y="3248"/>
                  </a:lnTo>
                  <a:lnTo>
                    <a:pt x="8329" y="3257"/>
                  </a:lnTo>
                  <a:lnTo>
                    <a:pt x="8290" y="3266"/>
                  </a:lnTo>
                  <a:lnTo>
                    <a:pt x="8260" y="3284"/>
                  </a:lnTo>
                  <a:lnTo>
                    <a:pt x="8230" y="3303"/>
                  </a:lnTo>
                  <a:lnTo>
                    <a:pt x="8201" y="3330"/>
                  </a:lnTo>
                  <a:lnTo>
                    <a:pt x="8181" y="3365"/>
                  </a:lnTo>
                  <a:lnTo>
                    <a:pt x="8172" y="3402"/>
                  </a:lnTo>
                  <a:lnTo>
                    <a:pt x="8172" y="3474"/>
                  </a:lnTo>
                  <a:lnTo>
                    <a:pt x="8181" y="3510"/>
                  </a:lnTo>
                  <a:lnTo>
                    <a:pt x="6508" y="4404"/>
                  </a:lnTo>
                  <a:lnTo>
                    <a:pt x="6479" y="4367"/>
                  </a:lnTo>
                  <a:lnTo>
                    <a:pt x="6440" y="4340"/>
                  </a:lnTo>
                  <a:lnTo>
                    <a:pt x="6391" y="4322"/>
                  </a:lnTo>
                  <a:lnTo>
                    <a:pt x="6332" y="4313"/>
                  </a:lnTo>
                  <a:lnTo>
                    <a:pt x="6293" y="4313"/>
                  </a:lnTo>
                  <a:lnTo>
                    <a:pt x="6253" y="4331"/>
                  </a:lnTo>
                  <a:lnTo>
                    <a:pt x="6215" y="4349"/>
                  </a:lnTo>
                  <a:lnTo>
                    <a:pt x="6185" y="4367"/>
                  </a:lnTo>
                  <a:lnTo>
                    <a:pt x="6156" y="4404"/>
                  </a:lnTo>
                  <a:lnTo>
                    <a:pt x="6136" y="4431"/>
                  </a:lnTo>
                  <a:lnTo>
                    <a:pt x="6127" y="4466"/>
                  </a:lnTo>
                  <a:lnTo>
                    <a:pt x="6116" y="4511"/>
                  </a:lnTo>
                  <a:lnTo>
                    <a:pt x="6127" y="4548"/>
                  </a:lnTo>
                  <a:lnTo>
                    <a:pt x="6136" y="4584"/>
                  </a:lnTo>
                  <a:lnTo>
                    <a:pt x="6156" y="4611"/>
                  </a:lnTo>
                  <a:lnTo>
                    <a:pt x="6175" y="4647"/>
                  </a:lnTo>
                  <a:lnTo>
                    <a:pt x="6205" y="4665"/>
                  </a:lnTo>
                  <a:lnTo>
                    <a:pt x="6244" y="4683"/>
                  </a:lnTo>
                  <a:lnTo>
                    <a:pt x="6273" y="4701"/>
                  </a:lnTo>
                  <a:lnTo>
                    <a:pt x="6313" y="4701"/>
                  </a:lnTo>
                  <a:lnTo>
                    <a:pt x="6313" y="6524"/>
                  </a:lnTo>
                  <a:lnTo>
                    <a:pt x="6283" y="6532"/>
                  </a:lnTo>
                  <a:lnTo>
                    <a:pt x="6253" y="6542"/>
                  </a:lnTo>
                  <a:lnTo>
                    <a:pt x="6224" y="6559"/>
                  </a:lnTo>
                  <a:lnTo>
                    <a:pt x="6195" y="6578"/>
                  </a:lnTo>
                  <a:lnTo>
                    <a:pt x="6175" y="6605"/>
                  </a:lnTo>
                  <a:lnTo>
                    <a:pt x="6166" y="6632"/>
                  </a:lnTo>
                  <a:lnTo>
                    <a:pt x="6156" y="6668"/>
                  </a:lnTo>
                  <a:lnTo>
                    <a:pt x="6146" y="6695"/>
                  </a:lnTo>
                  <a:lnTo>
                    <a:pt x="6156" y="6731"/>
                  </a:lnTo>
                  <a:lnTo>
                    <a:pt x="6166" y="6758"/>
                  </a:lnTo>
                  <a:lnTo>
                    <a:pt x="6185" y="6794"/>
                  </a:lnTo>
                  <a:lnTo>
                    <a:pt x="6234" y="6839"/>
                  </a:lnTo>
                  <a:lnTo>
                    <a:pt x="6264" y="6858"/>
                  </a:lnTo>
                  <a:lnTo>
                    <a:pt x="6293" y="6866"/>
                  </a:lnTo>
                  <a:lnTo>
                    <a:pt x="6332" y="6866"/>
                  </a:lnTo>
                  <a:lnTo>
                    <a:pt x="6381" y="6858"/>
                  </a:lnTo>
                  <a:lnTo>
                    <a:pt x="6420" y="6848"/>
                  </a:lnTo>
                  <a:lnTo>
                    <a:pt x="6459" y="6821"/>
                  </a:lnTo>
                  <a:lnTo>
                    <a:pt x="6488" y="6785"/>
                  </a:lnTo>
                  <a:lnTo>
                    <a:pt x="8181" y="7687"/>
                  </a:lnTo>
                  <a:lnTo>
                    <a:pt x="8172" y="7724"/>
                  </a:lnTo>
                  <a:lnTo>
                    <a:pt x="8162" y="7769"/>
                  </a:lnTo>
                  <a:lnTo>
                    <a:pt x="8172" y="7805"/>
                  </a:lnTo>
                  <a:lnTo>
                    <a:pt x="8181" y="7841"/>
                  </a:lnTo>
                  <a:lnTo>
                    <a:pt x="8201" y="7868"/>
                  </a:lnTo>
                  <a:lnTo>
                    <a:pt x="8230" y="7904"/>
                  </a:lnTo>
                  <a:lnTo>
                    <a:pt x="8260" y="7922"/>
                  </a:lnTo>
                  <a:lnTo>
                    <a:pt x="8290" y="7940"/>
                  </a:lnTo>
                  <a:lnTo>
                    <a:pt x="8329" y="7949"/>
                  </a:lnTo>
                  <a:lnTo>
                    <a:pt x="8378" y="7958"/>
                  </a:lnTo>
                  <a:lnTo>
                    <a:pt x="8416" y="7949"/>
                  </a:lnTo>
                  <a:lnTo>
                    <a:pt x="8456" y="7940"/>
                  </a:lnTo>
                  <a:lnTo>
                    <a:pt x="8485" y="7922"/>
                  </a:lnTo>
                  <a:lnTo>
                    <a:pt x="8525" y="7904"/>
                  </a:lnTo>
                  <a:lnTo>
                    <a:pt x="8544" y="7868"/>
                  </a:lnTo>
                  <a:lnTo>
                    <a:pt x="8563" y="7841"/>
                  </a:lnTo>
                  <a:lnTo>
                    <a:pt x="8573" y="7805"/>
                  </a:lnTo>
                  <a:lnTo>
                    <a:pt x="8583" y="7769"/>
                  </a:lnTo>
                  <a:lnTo>
                    <a:pt x="8573" y="7724"/>
                  </a:lnTo>
                  <a:lnTo>
                    <a:pt x="8563" y="7687"/>
                  </a:lnTo>
                  <a:lnTo>
                    <a:pt x="10266" y="6785"/>
                  </a:lnTo>
                  <a:lnTo>
                    <a:pt x="10295" y="6812"/>
                  </a:lnTo>
                  <a:lnTo>
                    <a:pt x="10325" y="6839"/>
                  </a:lnTo>
                  <a:lnTo>
                    <a:pt x="10364" y="6848"/>
                  </a:lnTo>
                  <a:lnTo>
                    <a:pt x="10413" y="6858"/>
                  </a:lnTo>
                  <a:lnTo>
                    <a:pt x="10452" y="6848"/>
                  </a:lnTo>
                  <a:lnTo>
                    <a:pt x="10501" y="6839"/>
                  </a:lnTo>
                  <a:lnTo>
                    <a:pt x="10530" y="6812"/>
                  </a:lnTo>
                  <a:lnTo>
                    <a:pt x="10560" y="6785"/>
                  </a:lnTo>
                  <a:lnTo>
                    <a:pt x="12273" y="7697"/>
                  </a:lnTo>
                  <a:lnTo>
                    <a:pt x="12254" y="7724"/>
                  </a:lnTo>
                  <a:lnTo>
                    <a:pt x="12254" y="7796"/>
                  </a:lnTo>
                  <a:lnTo>
                    <a:pt x="12263" y="7832"/>
                  </a:lnTo>
                  <a:lnTo>
                    <a:pt x="12283" y="7859"/>
                  </a:lnTo>
                  <a:lnTo>
                    <a:pt x="12302" y="7886"/>
                  </a:lnTo>
                  <a:lnTo>
                    <a:pt x="12332" y="7913"/>
                  </a:lnTo>
                  <a:lnTo>
                    <a:pt x="12361" y="7931"/>
                  </a:lnTo>
                  <a:lnTo>
                    <a:pt x="12400" y="7940"/>
                  </a:lnTo>
                  <a:lnTo>
                    <a:pt x="12439" y="7949"/>
                  </a:lnTo>
                  <a:lnTo>
                    <a:pt x="12439" y="9799"/>
                  </a:lnTo>
                  <a:lnTo>
                    <a:pt x="12380" y="9817"/>
                  </a:lnTo>
                  <a:lnTo>
                    <a:pt x="12332" y="9853"/>
                  </a:lnTo>
                  <a:lnTo>
                    <a:pt x="12302" y="9898"/>
                  </a:lnTo>
                  <a:lnTo>
                    <a:pt x="12283" y="9952"/>
                  </a:lnTo>
                  <a:lnTo>
                    <a:pt x="12292" y="10006"/>
                  </a:lnTo>
                  <a:lnTo>
                    <a:pt x="10560" y="10927"/>
                  </a:lnTo>
                  <a:lnTo>
                    <a:pt x="10530" y="10900"/>
                  </a:lnTo>
                  <a:lnTo>
                    <a:pt x="10501" y="10881"/>
                  </a:lnTo>
                  <a:lnTo>
                    <a:pt x="10452" y="10863"/>
                  </a:lnTo>
                  <a:lnTo>
                    <a:pt x="10413" y="10854"/>
                  </a:lnTo>
                  <a:lnTo>
                    <a:pt x="10364" y="10863"/>
                  </a:lnTo>
                  <a:lnTo>
                    <a:pt x="10325" y="10873"/>
                  </a:lnTo>
                  <a:lnTo>
                    <a:pt x="10295" y="10900"/>
                  </a:lnTo>
                  <a:lnTo>
                    <a:pt x="10266" y="10927"/>
                  </a:lnTo>
                  <a:lnTo>
                    <a:pt x="8544" y="10006"/>
                  </a:lnTo>
                  <a:lnTo>
                    <a:pt x="8554" y="9979"/>
                  </a:lnTo>
                  <a:lnTo>
                    <a:pt x="8554" y="9916"/>
                  </a:lnTo>
                  <a:lnTo>
                    <a:pt x="8534" y="9889"/>
                  </a:lnTo>
                  <a:lnTo>
                    <a:pt x="8525" y="9862"/>
                  </a:lnTo>
                  <a:lnTo>
                    <a:pt x="8505" y="9835"/>
                  </a:lnTo>
                  <a:lnTo>
                    <a:pt x="8446" y="9799"/>
                  </a:lnTo>
                  <a:lnTo>
                    <a:pt x="8407" y="9790"/>
                  </a:lnTo>
                  <a:lnTo>
                    <a:pt x="8338" y="9790"/>
                  </a:lnTo>
                  <a:lnTo>
                    <a:pt x="8299" y="9799"/>
                  </a:lnTo>
                  <a:lnTo>
                    <a:pt x="8270" y="9817"/>
                  </a:lnTo>
                  <a:lnTo>
                    <a:pt x="8221" y="9862"/>
                  </a:lnTo>
                  <a:lnTo>
                    <a:pt x="8212" y="9889"/>
                  </a:lnTo>
                  <a:lnTo>
                    <a:pt x="8201" y="9916"/>
                  </a:lnTo>
                  <a:lnTo>
                    <a:pt x="8192" y="9952"/>
                  </a:lnTo>
                  <a:lnTo>
                    <a:pt x="8192" y="9979"/>
                  </a:lnTo>
                  <a:lnTo>
                    <a:pt x="8201" y="10015"/>
                  </a:lnTo>
                  <a:lnTo>
                    <a:pt x="6479" y="10935"/>
                  </a:lnTo>
                  <a:lnTo>
                    <a:pt x="6449" y="10900"/>
                  </a:lnTo>
                  <a:lnTo>
                    <a:pt x="6420" y="10881"/>
                  </a:lnTo>
                  <a:lnTo>
                    <a:pt x="6381" y="10863"/>
                  </a:lnTo>
                  <a:lnTo>
                    <a:pt x="6302" y="10863"/>
                  </a:lnTo>
                  <a:lnTo>
                    <a:pt x="6264" y="10873"/>
                  </a:lnTo>
                  <a:lnTo>
                    <a:pt x="6234" y="10890"/>
                  </a:lnTo>
                  <a:lnTo>
                    <a:pt x="6215" y="10908"/>
                  </a:lnTo>
                  <a:lnTo>
                    <a:pt x="6175" y="10962"/>
                  </a:lnTo>
                  <a:lnTo>
                    <a:pt x="6166" y="10990"/>
                  </a:lnTo>
                  <a:lnTo>
                    <a:pt x="6166" y="11053"/>
                  </a:lnTo>
                  <a:lnTo>
                    <a:pt x="6175" y="11080"/>
                  </a:lnTo>
                  <a:lnTo>
                    <a:pt x="6205" y="11125"/>
                  </a:lnTo>
                  <a:lnTo>
                    <a:pt x="6253" y="11161"/>
                  </a:lnTo>
                  <a:lnTo>
                    <a:pt x="6283" y="11170"/>
                  </a:lnTo>
                  <a:lnTo>
                    <a:pt x="6313" y="11179"/>
                  </a:lnTo>
                  <a:lnTo>
                    <a:pt x="6313" y="12993"/>
                  </a:lnTo>
                  <a:lnTo>
                    <a:pt x="6273" y="13001"/>
                  </a:lnTo>
                  <a:lnTo>
                    <a:pt x="6234" y="13020"/>
                  </a:lnTo>
                  <a:lnTo>
                    <a:pt x="6195" y="13038"/>
                  </a:lnTo>
                  <a:lnTo>
                    <a:pt x="6136" y="13092"/>
                  </a:lnTo>
                  <a:lnTo>
                    <a:pt x="6116" y="13128"/>
                  </a:lnTo>
                  <a:lnTo>
                    <a:pt x="6107" y="13164"/>
                  </a:lnTo>
                  <a:lnTo>
                    <a:pt x="6107" y="13254"/>
                  </a:lnTo>
                  <a:lnTo>
                    <a:pt x="6127" y="13290"/>
                  </a:lnTo>
                  <a:lnTo>
                    <a:pt x="4452" y="14174"/>
                  </a:lnTo>
                  <a:lnTo>
                    <a:pt x="4423" y="14148"/>
                  </a:lnTo>
                  <a:lnTo>
                    <a:pt x="4385" y="14121"/>
                  </a:lnTo>
                  <a:lnTo>
                    <a:pt x="4345" y="14102"/>
                  </a:lnTo>
                  <a:lnTo>
                    <a:pt x="4247" y="14102"/>
                  </a:lnTo>
                  <a:lnTo>
                    <a:pt x="4199" y="14121"/>
                  </a:lnTo>
                  <a:lnTo>
                    <a:pt x="4169" y="14148"/>
                  </a:lnTo>
                  <a:lnTo>
                    <a:pt x="4130" y="14174"/>
                  </a:lnTo>
                  <a:lnTo>
                    <a:pt x="2407" y="13254"/>
                  </a:lnTo>
                  <a:lnTo>
                    <a:pt x="2417" y="13209"/>
                  </a:lnTo>
                  <a:lnTo>
                    <a:pt x="2417" y="13182"/>
                  </a:lnTo>
                  <a:lnTo>
                    <a:pt x="2407" y="13146"/>
                  </a:lnTo>
                  <a:lnTo>
                    <a:pt x="2388" y="13128"/>
                  </a:lnTo>
                  <a:lnTo>
                    <a:pt x="2368" y="13101"/>
                  </a:lnTo>
                  <a:lnTo>
                    <a:pt x="2349" y="13083"/>
                  </a:lnTo>
                  <a:lnTo>
                    <a:pt x="2320" y="13074"/>
                  </a:lnTo>
                  <a:lnTo>
                    <a:pt x="2289" y="13065"/>
                  </a:lnTo>
                  <a:lnTo>
                    <a:pt x="2260" y="13056"/>
                  </a:lnTo>
                  <a:lnTo>
                    <a:pt x="2222" y="13065"/>
                  </a:lnTo>
                  <a:lnTo>
                    <a:pt x="2192" y="13074"/>
                  </a:lnTo>
                  <a:lnTo>
                    <a:pt x="2163" y="13083"/>
                  </a:lnTo>
                  <a:lnTo>
                    <a:pt x="2143" y="13101"/>
                  </a:lnTo>
                  <a:lnTo>
                    <a:pt x="2123" y="13128"/>
                  </a:lnTo>
                  <a:lnTo>
                    <a:pt x="2104" y="13146"/>
                  </a:lnTo>
                  <a:lnTo>
                    <a:pt x="2094" y="13182"/>
                  </a:lnTo>
                  <a:lnTo>
                    <a:pt x="2094" y="13209"/>
                  </a:lnTo>
                  <a:lnTo>
                    <a:pt x="2104" y="13263"/>
                  </a:lnTo>
                  <a:lnTo>
                    <a:pt x="372" y="14183"/>
                  </a:lnTo>
                  <a:lnTo>
                    <a:pt x="342" y="14148"/>
                  </a:lnTo>
                  <a:lnTo>
                    <a:pt x="303" y="14121"/>
                  </a:lnTo>
                  <a:lnTo>
                    <a:pt x="264" y="14111"/>
                  </a:lnTo>
                  <a:lnTo>
                    <a:pt x="215" y="14102"/>
                  </a:lnTo>
                  <a:lnTo>
                    <a:pt x="176" y="14102"/>
                  </a:lnTo>
                  <a:lnTo>
                    <a:pt x="146" y="14121"/>
                  </a:lnTo>
                  <a:lnTo>
                    <a:pt x="108" y="14129"/>
                  </a:lnTo>
                  <a:lnTo>
                    <a:pt x="88" y="14156"/>
                  </a:lnTo>
                  <a:lnTo>
                    <a:pt x="59" y="14183"/>
                  </a:lnTo>
                  <a:lnTo>
                    <a:pt x="39" y="14211"/>
                  </a:lnTo>
                  <a:lnTo>
                    <a:pt x="29" y="14238"/>
                  </a:lnTo>
                  <a:lnTo>
                    <a:pt x="29" y="14310"/>
                  </a:lnTo>
                  <a:lnTo>
                    <a:pt x="39" y="14337"/>
                  </a:lnTo>
                  <a:lnTo>
                    <a:pt x="78" y="14391"/>
                  </a:lnTo>
                  <a:lnTo>
                    <a:pt x="108" y="14418"/>
                  </a:lnTo>
                  <a:lnTo>
                    <a:pt x="126" y="14427"/>
                  </a:lnTo>
                  <a:lnTo>
                    <a:pt x="166" y="14445"/>
                  </a:lnTo>
                  <a:lnTo>
                    <a:pt x="195" y="14445"/>
                  </a:lnTo>
                  <a:lnTo>
                    <a:pt x="195" y="16268"/>
                  </a:lnTo>
                  <a:lnTo>
                    <a:pt x="157" y="16268"/>
                  </a:lnTo>
                  <a:lnTo>
                    <a:pt x="117" y="16286"/>
                  </a:lnTo>
                  <a:lnTo>
                    <a:pt x="88" y="16304"/>
                  </a:lnTo>
                  <a:lnTo>
                    <a:pt x="29" y="16358"/>
                  </a:lnTo>
                  <a:lnTo>
                    <a:pt x="19" y="16394"/>
                  </a:lnTo>
                  <a:lnTo>
                    <a:pt x="0" y="16421"/>
                  </a:lnTo>
                  <a:lnTo>
                    <a:pt x="0" y="16466"/>
                  </a:lnTo>
                  <a:lnTo>
                    <a:pt x="9" y="16502"/>
                  </a:lnTo>
                  <a:lnTo>
                    <a:pt x="19" y="16538"/>
                  </a:lnTo>
                  <a:lnTo>
                    <a:pt x="39" y="16575"/>
                  </a:lnTo>
                  <a:lnTo>
                    <a:pt x="97" y="16629"/>
                  </a:lnTo>
                  <a:lnTo>
                    <a:pt x="137" y="16647"/>
                  </a:lnTo>
                  <a:lnTo>
                    <a:pt x="176" y="16655"/>
                  </a:lnTo>
                  <a:lnTo>
                    <a:pt x="215" y="16665"/>
                  </a:lnTo>
                  <a:lnTo>
                    <a:pt x="274" y="16655"/>
                  </a:lnTo>
                  <a:lnTo>
                    <a:pt x="323" y="16638"/>
                  </a:lnTo>
                  <a:lnTo>
                    <a:pt x="361" y="16610"/>
                  </a:lnTo>
                  <a:lnTo>
                    <a:pt x="401" y="16575"/>
                  </a:lnTo>
                  <a:lnTo>
                    <a:pt x="2114" y="17486"/>
                  </a:lnTo>
                  <a:lnTo>
                    <a:pt x="2104" y="17531"/>
                  </a:lnTo>
                  <a:lnTo>
                    <a:pt x="2104" y="17558"/>
                  </a:lnTo>
                  <a:lnTo>
                    <a:pt x="2114" y="17585"/>
                  </a:lnTo>
                  <a:lnTo>
                    <a:pt x="2143" y="17630"/>
                  </a:lnTo>
                  <a:lnTo>
                    <a:pt x="2192" y="17666"/>
                  </a:lnTo>
                  <a:lnTo>
                    <a:pt x="2222" y="17675"/>
                  </a:lnTo>
                  <a:lnTo>
                    <a:pt x="2289" y="17675"/>
                  </a:lnTo>
                  <a:lnTo>
                    <a:pt x="2320" y="17666"/>
                  </a:lnTo>
                  <a:lnTo>
                    <a:pt x="2368" y="17630"/>
                  </a:lnTo>
                  <a:lnTo>
                    <a:pt x="2398" y="17585"/>
                  </a:lnTo>
                  <a:lnTo>
                    <a:pt x="2407" y="17558"/>
                  </a:lnTo>
                  <a:lnTo>
                    <a:pt x="2407" y="17531"/>
                  </a:lnTo>
                  <a:lnTo>
                    <a:pt x="2398" y="17486"/>
                  </a:lnTo>
                  <a:lnTo>
                    <a:pt x="4159" y="16548"/>
                  </a:lnTo>
                  <a:lnTo>
                    <a:pt x="4188" y="16575"/>
                  </a:lnTo>
                  <a:lnTo>
                    <a:pt x="4218" y="16593"/>
                  </a:lnTo>
                  <a:lnTo>
                    <a:pt x="4257" y="16610"/>
                  </a:lnTo>
                  <a:lnTo>
                    <a:pt x="4335" y="16610"/>
                  </a:lnTo>
                  <a:lnTo>
                    <a:pt x="4374" y="16593"/>
                  </a:lnTo>
                  <a:lnTo>
                    <a:pt x="4403" y="16575"/>
                  </a:lnTo>
                  <a:lnTo>
                    <a:pt x="4434" y="16548"/>
                  </a:lnTo>
                  <a:lnTo>
                    <a:pt x="6195" y="17486"/>
                  </a:lnTo>
                  <a:lnTo>
                    <a:pt x="6185" y="17531"/>
                  </a:lnTo>
                  <a:lnTo>
                    <a:pt x="6185" y="17558"/>
                  </a:lnTo>
                  <a:lnTo>
                    <a:pt x="6195" y="17585"/>
                  </a:lnTo>
                  <a:lnTo>
                    <a:pt x="6224" y="17630"/>
                  </a:lnTo>
                  <a:lnTo>
                    <a:pt x="6273" y="17666"/>
                  </a:lnTo>
                  <a:lnTo>
                    <a:pt x="6302" y="17666"/>
                  </a:lnTo>
                  <a:lnTo>
                    <a:pt x="6332" y="17675"/>
                  </a:lnTo>
                  <a:lnTo>
                    <a:pt x="6362" y="17666"/>
                  </a:lnTo>
                  <a:lnTo>
                    <a:pt x="6391" y="17666"/>
                  </a:lnTo>
                  <a:lnTo>
                    <a:pt x="6440" y="17630"/>
                  </a:lnTo>
                  <a:lnTo>
                    <a:pt x="6469" y="17585"/>
                  </a:lnTo>
                  <a:lnTo>
                    <a:pt x="6488" y="17531"/>
                  </a:lnTo>
                  <a:lnTo>
                    <a:pt x="6479" y="17486"/>
                  </a:lnTo>
                  <a:lnTo>
                    <a:pt x="8221" y="16556"/>
                  </a:lnTo>
                  <a:lnTo>
                    <a:pt x="8250" y="16593"/>
                  </a:lnTo>
                  <a:lnTo>
                    <a:pt x="8279" y="16620"/>
                  </a:lnTo>
                  <a:lnTo>
                    <a:pt x="8329" y="16629"/>
                  </a:lnTo>
                  <a:lnTo>
                    <a:pt x="8378" y="16638"/>
                  </a:lnTo>
                  <a:lnTo>
                    <a:pt x="8416" y="16629"/>
                  </a:lnTo>
                  <a:lnTo>
                    <a:pt x="8465" y="16620"/>
                  </a:lnTo>
                  <a:lnTo>
                    <a:pt x="8505" y="16593"/>
                  </a:lnTo>
                  <a:lnTo>
                    <a:pt x="8534" y="16556"/>
                  </a:lnTo>
                  <a:lnTo>
                    <a:pt x="10237" y="17468"/>
                  </a:lnTo>
                  <a:lnTo>
                    <a:pt x="10227" y="17495"/>
                  </a:lnTo>
                  <a:lnTo>
                    <a:pt x="10227" y="17567"/>
                  </a:lnTo>
                  <a:lnTo>
                    <a:pt x="10237" y="17603"/>
                  </a:lnTo>
                  <a:lnTo>
                    <a:pt x="10276" y="17657"/>
                  </a:lnTo>
                  <a:lnTo>
                    <a:pt x="10306" y="17675"/>
                  </a:lnTo>
                  <a:lnTo>
                    <a:pt x="10335" y="17693"/>
                  </a:lnTo>
                  <a:lnTo>
                    <a:pt x="10374" y="17702"/>
                  </a:lnTo>
                  <a:lnTo>
                    <a:pt x="10413" y="17711"/>
                  </a:lnTo>
                  <a:lnTo>
                    <a:pt x="10452" y="17702"/>
                  </a:lnTo>
                  <a:lnTo>
                    <a:pt x="10482" y="17693"/>
                  </a:lnTo>
                  <a:lnTo>
                    <a:pt x="10521" y="17675"/>
                  </a:lnTo>
                  <a:lnTo>
                    <a:pt x="10550" y="17657"/>
                  </a:lnTo>
                  <a:lnTo>
                    <a:pt x="10590" y="17603"/>
                  </a:lnTo>
                  <a:lnTo>
                    <a:pt x="10599" y="17567"/>
                  </a:lnTo>
                  <a:lnTo>
                    <a:pt x="10599" y="17504"/>
                  </a:lnTo>
                  <a:lnTo>
                    <a:pt x="10590" y="17468"/>
                  </a:lnTo>
                  <a:lnTo>
                    <a:pt x="12302" y="16556"/>
                  </a:lnTo>
                  <a:lnTo>
                    <a:pt x="12332" y="16583"/>
                  </a:lnTo>
                  <a:lnTo>
                    <a:pt x="12371" y="16610"/>
                  </a:lnTo>
                  <a:lnTo>
                    <a:pt x="12410" y="16620"/>
                  </a:lnTo>
                  <a:lnTo>
                    <a:pt x="12449" y="16629"/>
                  </a:lnTo>
                  <a:lnTo>
                    <a:pt x="12489" y="16620"/>
                  </a:lnTo>
                  <a:lnTo>
                    <a:pt x="12518" y="16610"/>
                  </a:lnTo>
                  <a:lnTo>
                    <a:pt x="12547" y="16602"/>
                  </a:lnTo>
                  <a:lnTo>
                    <a:pt x="12596" y="16556"/>
                  </a:lnTo>
                  <a:lnTo>
                    <a:pt x="12615" y="16529"/>
                  </a:lnTo>
                  <a:lnTo>
                    <a:pt x="12625" y="16494"/>
                  </a:lnTo>
                  <a:lnTo>
                    <a:pt x="12625" y="16430"/>
                  </a:lnTo>
                  <a:lnTo>
                    <a:pt x="12615" y="16403"/>
                  </a:lnTo>
                  <a:lnTo>
                    <a:pt x="12586" y="16358"/>
                  </a:lnTo>
                  <a:lnTo>
                    <a:pt x="12537" y="16322"/>
                  </a:lnTo>
                  <a:lnTo>
                    <a:pt x="12478" y="16304"/>
                  </a:lnTo>
                  <a:lnTo>
                    <a:pt x="12478" y="14427"/>
                  </a:lnTo>
                  <a:lnTo>
                    <a:pt x="12527" y="14409"/>
                  </a:lnTo>
                  <a:lnTo>
                    <a:pt x="12576" y="14373"/>
                  </a:lnTo>
                  <a:lnTo>
                    <a:pt x="12606" y="14328"/>
                  </a:lnTo>
                  <a:lnTo>
                    <a:pt x="12615" y="14274"/>
                  </a:lnTo>
                  <a:lnTo>
                    <a:pt x="12606" y="14220"/>
                  </a:lnTo>
                  <a:lnTo>
                    <a:pt x="14338" y="13300"/>
                  </a:lnTo>
                  <a:lnTo>
                    <a:pt x="14368" y="13335"/>
                  </a:lnTo>
                  <a:lnTo>
                    <a:pt x="14406" y="13354"/>
                  </a:lnTo>
                  <a:lnTo>
                    <a:pt x="14446" y="13372"/>
                  </a:lnTo>
                  <a:lnTo>
                    <a:pt x="14524" y="13372"/>
                  </a:lnTo>
                  <a:lnTo>
                    <a:pt x="14563" y="13362"/>
                  </a:lnTo>
                  <a:lnTo>
                    <a:pt x="14592" y="13345"/>
                  </a:lnTo>
                  <a:lnTo>
                    <a:pt x="14621" y="13327"/>
                  </a:lnTo>
                  <a:lnTo>
                    <a:pt x="14661" y="13273"/>
                  </a:lnTo>
                  <a:lnTo>
                    <a:pt x="14670" y="13245"/>
                  </a:lnTo>
                  <a:lnTo>
                    <a:pt x="14670" y="13173"/>
                  </a:lnTo>
                  <a:lnTo>
                    <a:pt x="14661" y="13146"/>
                  </a:lnTo>
                  <a:lnTo>
                    <a:pt x="14621" y="13101"/>
                  </a:lnTo>
                  <a:lnTo>
                    <a:pt x="14573" y="13065"/>
                  </a:lnTo>
                  <a:lnTo>
                    <a:pt x="14543" y="13047"/>
                  </a:lnTo>
                  <a:lnTo>
                    <a:pt x="14514" y="13047"/>
                  </a:lnTo>
                  <a:lnTo>
                    <a:pt x="14514" y="11188"/>
                  </a:lnTo>
                  <a:lnTo>
                    <a:pt x="14543" y="11179"/>
                  </a:lnTo>
                  <a:lnTo>
                    <a:pt x="14573" y="11170"/>
                  </a:lnTo>
                  <a:lnTo>
                    <a:pt x="14632" y="11134"/>
                  </a:lnTo>
                  <a:lnTo>
                    <a:pt x="14661" y="11080"/>
                  </a:lnTo>
                  <a:lnTo>
                    <a:pt x="14670" y="11053"/>
                  </a:lnTo>
                  <a:lnTo>
                    <a:pt x="14670" y="10990"/>
                  </a:lnTo>
                  <a:lnTo>
                    <a:pt x="14661" y="10962"/>
                  </a:lnTo>
                  <a:lnTo>
                    <a:pt x="16403" y="10033"/>
                  </a:lnTo>
                  <a:lnTo>
                    <a:pt x="16433" y="10052"/>
                  </a:lnTo>
                  <a:lnTo>
                    <a:pt x="16462" y="10069"/>
                  </a:lnTo>
                  <a:lnTo>
                    <a:pt x="16491" y="10087"/>
                  </a:lnTo>
                  <a:lnTo>
                    <a:pt x="16569" y="10087"/>
                  </a:lnTo>
                  <a:lnTo>
                    <a:pt x="16599" y="10069"/>
                  </a:lnTo>
                  <a:lnTo>
                    <a:pt x="16628" y="10052"/>
                  </a:lnTo>
                  <a:lnTo>
                    <a:pt x="16657" y="10024"/>
                  </a:lnTo>
                  <a:lnTo>
                    <a:pt x="18410" y="10962"/>
                  </a:lnTo>
                  <a:lnTo>
                    <a:pt x="18399" y="10990"/>
                  </a:lnTo>
                  <a:lnTo>
                    <a:pt x="18399" y="11053"/>
                  </a:lnTo>
                  <a:lnTo>
                    <a:pt x="18410" y="11080"/>
                  </a:lnTo>
                  <a:lnTo>
                    <a:pt x="18439" y="11125"/>
                  </a:lnTo>
                  <a:lnTo>
                    <a:pt x="18497" y="11161"/>
                  </a:lnTo>
                  <a:lnTo>
                    <a:pt x="18556" y="11179"/>
                  </a:lnTo>
                  <a:lnTo>
                    <a:pt x="18556" y="13038"/>
                  </a:lnTo>
                  <a:lnTo>
                    <a:pt x="18517" y="13047"/>
                  </a:lnTo>
                  <a:lnTo>
                    <a:pt x="18488" y="13056"/>
                  </a:lnTo>
                  <a:lnTo>
                    <a:pt x="18459" y="13074"/>
                  </a:lnTo>
                  <a:lnTo>
                    <a:pt x="18429" y="13092"/>
                  </a:lnTo>
                  <a:lnTo>
                    <a:pt x="18410" y="13119"/>
                  </a:lnTo>
                  <a:lnTo>
                    <a:pt x="18390" y="13146"/>
                  </a:lnTo>
                  <a:lnTo>
                    <a:pt x="18380" y="13173"/>
                  </a:lnTo>
                  <a:lnTo>
                    <a:pt x="18380" y="13245"/>
                  </a:lnTo>
                  <a:lnTo>
                    <a:pt x="18399" y="13273"/>
                  </a:lnTo>
                  <a:lnTo>
                    <a:pt x="16657" y="14201"/>
                  </a:lnTo>
                  <a:lnTo>
                    <a:pt x="16628" y="14174"/>
                  </a:lnTo>
                  <a:lnTo>
                    <a:pt x="16599" y="14156"/>
                  </a:lnTo>
                  <a:lnTo>
                    <a:pt x="16569" y="14139"/>
                  </a:lnTo>
                  <a:lnTo>
                    <a:pt x="16500" y="14139"/>
                  </a:lnTo>
                  <a:lnTo>
                    <a:pt x="16471" y="14148"/>
                  </a:lnTo>
                  <a:lnTo>
                    <a:pt x="16422" y="14174"/>
                  </a:lnTo>
                  <a:lnTo>
                    <a:pt x="16393" y="14220"/>
                  </a:lnTo>
                  <a:lnTo>
                    <a:pt x="16374" y="14274"/>
                  </a:lnTo>
                  <a:lnTo>
                    <a:pt x="16393" y="14328"/>
                  </a:lnTo>
                  <a:lnTo>
                    <a:pt x="16413" y="14373"/>
                  </a:lnTo>
                  <a:lnTo>
                    <a:pt x="16462" y="14400"/>
                  </a:lnTo>
                  <a:lnTo>
                    <a:pt x="16511" y="14418"/>
                  </a:lnTo>
                  <a:lnTo>
                    <a:pt x="16511" y="16268"/>
                  </a:lnTo>
                  <a:lnTo>
                    <a:pt x="16471" y="16277"/>
                  </a:lnTo>
                  <a:lnTo>
                    <a:pt x="16433" y="16286"/>
                  </a:lnTo>
                  <a:lnTo>
                    <a:pt x="16403" y="16304"/>
                  </a:lnTo>
                  <a:lnTo>
                    <a:pt x="16374" y="16331"/>
                  </a:lnTo>
                  <a:lnTo>
                    <a:pt x="16354" y="16358"/>
                  </a:lnTo>
                  <a:lnTo>
                    <a:pt x="16334" y="16394"/>
                  </a:lnTo>
                  <a:lnTo>
                    <a:pt x="16325" y="16430"/>
                  </a:lnTo>
                  <a:lnTo>
                    <a:pt x="16315" y="16466"/>
                  </a:lnTo>
                  <a:lnTo>
                    <a:pt x="16325" y="16502"/>
                  </a:lnTo>
                  <a:lnTo>
                    <a:pt x="16334" y="16538"/>
                  </a:lnTo>
                  <a:lnTo>
                    <a:pt x="16354" y="16575"/>
                  </a:lnTo>
                  <a:lnTo>
                    <a:pt x="16413" y="16629"/>
                  </a:lnTo>
                  <a:lnTo>
                    <a:pt x="16442" y="16647"/>
                  </a:lnTo>
                  <a:lnTo>
                    <a:pt x="16491" y="16655"/>
                  </a:lnTo>
                  <a:lnTo>
                    <a:pt x="16531" y="16665"/>
                  </a:lnTo>
                  <a:lnTo>
                    <a:pt x="16589" y="16655"/>
                  </a:lnTo>
                  <a:lnTo>
                    <a:pt x="16638" y="16638"/>
                  </a:lnTo>
                  <a:lnTo>
                    <a:pt x="16677" y="16610"/>
                  </a:lnTo>
                  <a:lnTo>
                    <a:pt x="16706" y="16566"/>
                  </a:lnTo>
                  <a:lnTo>
                    <a:pt x="18429" y="17486"/>
                  </a:lnTo>
                  <a:lnTo>
                    <a:pt x="18419" y="17531"/>
                  </a:lnTo>
                  <a:lnTo>
                    <a:pt x="18429" y="17585"/>
                  </a:lnTo>
                  <a:lnTo>
                    <a:pt x="18459" y="17621"/>
                  </a:lnTo>
                  <a:lnTo>
                    <a:pt x="18497" y="17657"/>
                  </a:lnTo>
                  <a:lnTo>
                    <a:pt x="18556" y="17666"/>
                  </a:lnTo>
                  <a:lnTo>
                    <a:pt x="18556" y="19534"/>
                  </a:lnTo>
                  <a:lnTo>
                    <a:pt x="18517" y="19543"/>
                  </a:lnTo>
                  <a:lnTo>
                    <a:pt x="18478" y="19552"/>
                  </a:lnTo>
                  <a:lnTo>
                    <a:pt x="18448" y="19570"/>
                  </a:lnTo>
                  <a:lnTo>
                    <a:pt x="18419" y="19588"/>
                  </a:lnTo>
                  <a:lnTo>
                    <a:pt x="18399" y="19615"/>
                  </a:lnTo>
                  <a:lnTo>
                    <a:pt x="18380" y="19651"/>
                  </a:lnTo>
                  <a:lnTo>
                    <a:pt x="18370" y="19687"/>
                  </a:lnTo>
                  <a:lnTo>
                    <a:pt x="18361" y="19723"/>
                  </a:lnTo>
                  <a:lnTo>
                    <a:pt x="18370" y="19759"/>
                  </a:lnTo>
                  <a:lnTo>
                    <a:pt x="18380" y="19796"/>
                  </a:lnTo>
                  <a:lnTo>
                    <a:pt x="16716" y="20680"/>
                  </a:lnTo>
                  <a:lnTo>
                    <a:pt x="16677" y="20643"/>
                  </a:lnTo>
                  <a:lnTo>
                    <a:pt x="16638" y="20616"/>
                  </a:lnTo>
                  <a:lnTo>
                    <a:pt x="16589" y="20598"/>
                  </a:lnTo>
                  <a:lnTo>
                    <a:pt x="16531" y="20590"/>
                  </a:lnTo>
                  <a:lnTo>
                    <a:pt x="16482" y="20590"/>
                  </a:lnTo>
                  <a:lnTo>
                    <a:pt x="16442" y="20608"/>
                  </a:lnTo>
                  <a:lnTo>
                    <a:pt x="16403" y="20625"/>
                  </a:lnTo>
                  <a:lnTo>
                    <a:pt x="16374" y="20643"/>
                  </a:lnTo>
                  <a:lnTo>
                    <a:pt x="16344" y="20680"/>
                  </a:lnTo>
                  <a:lnTo>
                    <a:pt x="16325" y="20707"/>
                  </a:lnTo>
                  <a:lnTo>
                    <a:pt x="16315" y="20752"/>
                  </a:lnTo>
                  <a:lnTo>
                    <a:pt x="16315" y="20824"/>
                  </a:lnTo>
                  <a:lnTo>
                    <a:pt x="16325" y="20860"/>
                  </a:lnTo>
                  <a:lnTo>
                    <a:pt x="16344" y="20896"/>
                  </a:lnTo>
                  <a:lnTo>
                    <a:pt x="16374" y="20923"/>
                  </a:lnTo>
                  <a:lnTo>
                    <a:pt x="16403" y="20950"/>
                  </a:lnTo>
                  <a:lnTo>
                    <a:pt x="16433" y="20969"/>
                  </a:lnTo>
                  <a:lnTo>
                    <a:pt x="16471" y="20986"/>
                  </a:lnTo>
                  <a:lnTo>
                    <a:pt x="16511" y="20986"/>
                  </a:lnTo>
                  <a:lnTo>
                    <a:pt x="16511" y="21600"/>
                  </a:lnTo>
                  <a:lnTo>
                    <a:pt x="16550" y="21600"/>
                  </a:lnTo>
                  <a:lnTo>
                    <a:pt x="16550" y="20986"/>
                  </a:lnTo>
                  <a:lnTo>
                    <a:pt x="16589" y="20977"/>
                  </a:lnTo>
                  <a:lnTo>
                    <a:pt x="16628" y="20969"/>
                  </a:lnTo>
                  <a:lnTo>
                    <a:pt x="16667" y="20950"/>
                  </a:lnTo>
                  <a:lnTo>
                    <a:pt x="16687" y="20923"/>
                  </a:lnTo>
                  <a:lnTo>
                    <a:pt x="16716" y="20896"/>
                  </a:lnTo>
                  <a:lnTo>
                    <a:pt x="16735" y="20860"/>
                  </a:lnTo>
                  <a:lnTo>
                    <a:pt x="16746" y="20824"/>
                  </a:lnTo>
                  <a:lnTo>
                    <a:pt x="16746" y="20752"/>
                  </a:lnTo>
                  <a:lnTo>
                    <a:pt x="16735" y="20716"/>
                  </a:lnTo>
                  <a:lnTo>
                    <a:pt x="18399" y="19823"/>
                  </a:lnTo>
                  <a:lnTo>
                    <a:pt x="18429" y="19859"/>
                  </a:lnTo>
                  <a:lnTo>
                    <a:pt x="18468" y="19886"/>
                  </a:lnTo>
                  <a:lnTo>
                    <a:pt x="18517" y="19903"/>
                  </a:lnTo>
                  <a:lnTo>
                    <a:pt x="18566" y="19913"/>
                  </a:lnTo>
                  <a:lnTo>
                    <a:pt x="18625" y="19903"/>
                  </a:lnTo>
                  <a:lnTo>
                    <a:pt x="18664" y="19886"/>
                  </a:lnTo>
                  <a:lnTo>
                    <a:pt x="18713" y="19859"/>
                  </a:lnTo>
                  <a:lnTo>
                    <a:pt x="18742" y="19823"/>
                  </a:lnTo>
                  <a:lnTo>
                    <a:pt x="20396" y="20707"/>
                  </a:lnTo>
                  <a:lnTo>
                    <a:pt x="20387" y="20743"/>
                  </a:lnTo>
                  <a:lnTo>
                    <a:pt x="20377" y="20788"/>
                  </a:lnTo>
                  <a:lnTo>
                    <a:pt x="20387" y="20833"/>
                  </a:lnTo>
                  <a:lnTo>
                    <a:pt x="20396" y="20870"/>
                  </a:lnTo>
                  <a:lnTo>
                    <a:pt x="20416" y="20905"/>
                  </a:lnTo>
                  <a:lnTo>
                    <a:pt x="20475" y="20959"/>
                  </a:lnTo>
                  <a:lnTo>
                    <a:pt x="20513" y="20977"/>
                  </a:lnTo>
                  <a:lnTo>
                    <a:pt x="20553" y="20986"/>
                  </a:lnTo>
                  <a:lnTo>
                    <a:pt x="20592" y="20996"/>
                  </a:lnTo>
                  <a:lnTo>
                    <a:pt x="20592" y="21600"/>
                  </a:lnTo>
                  <a:lnTo>
                    <a:pt x="20631" y="21600"/>
                  </a:lnTo>
                  <a:lnTo>
                    <a:pt x="20631" y="20996"/>
                  </a:lnTo>
                  <a:lnTo>
                    <a:pt x="20670" y="20986"/>
                  </a:lnTo>
                  <a:lnTo>
                    <a:pt x="20710" y="20977"/>
                  </a:lnTo>
                  <a:lnTo>
                    <a:pt x="20748" y="20950"/>
                  </a:lnTo>
                  <a:lnTo>
                    <a:pt x="20778" y="20932"/>
                  </a:lnTo>
                  <a:lnTo>
                    <a:pt x="20797" y="20896"/>
                  </a:lnTo>
                  <a:lnTo>
                    <a:pt x="20817" y="20870"/>
                  </a:lnTo>
                  <a:lnTo>
                    <a:pt x="20827" y="20824"/>
                  </a:lnTo>
                  <a:lnTo>
                    <a:pt x="20837" y="20788"/>
                  </a:lnTo>
                  <a:lnTo>
                    <a:pt x="20827" y="20752"/>
                  </a:lnTo>
                  <a:lnTo>
                    <a:pt x="20817" y="20707"/>
                  </a:lnTo>
                  <a:lnTo>
                    <a:pt x="21600" y="20292"/>
                  </a:lnTo>
                  <a:lnTo>
                    <a:pt x="21600" y="20247"/>
                  </a:lnTo>
                  <a:lnTo>
                    <a:pt x="20797" y="20680"/>
                  </a:lnTo>
                  <a:lnTo>
                    <a:pt x="20768" y="20635"/>
                  </a:lnTo>
                  <a:lnTo>
                    <a:pt x="20719" y="20608"/>
                  </a:lnTo>
                  <a:lnTo>
                    <a:pt x="20670" y="20590"/>
                  </a:lnTo>
                  <a:lnTo>
                    <a:pt x="20611" y="20581"/>
                  </a:lnTo>
                  <a:lnTo>
                    <a:pt x="20553" y="20590"/>
                  </a:lnTo>
                  <a:lnTo>
                    <a:pt x="20494" y="20608"/>
                  </a:lnTo>
                  <a:lnTo>
                    <a:pt x="20455" y="20635"/>
                  </a:lnTo>
                  <a:lnTo>
                    <a:pt x="20416" y="20670"/>
                  </a:lnTo>
                  <a:lnTo>
                    <a:pt x="18762" y="19787"/>
                  </a:lnTo>
                  <a:lnTo>
                    <a:pt x="18772" y="19759"/>
                  </a:lnTo>
                  <a:lnTo>
                    <a:pt x="18772" y="19687"/>
                  </a:lnTo>
                  <a:lnTo>
                    <a:pt x="18762" y="19651"/>
                  </a:lnTo>
                  <a:lnTo>
                    <a:pt x="18742" y="19624"/>
                  </a:lnTo>
                  <a:lnTo>
                    <a:pt x="18723" y="19597"/>
                  </a:lnTo>
                  <a:lnTo>
                    <a:pt x="18694" y="19570"/>
                  </a:lnTo>
                  <a:lnTo>
                    <a:pt x="18664" y="19552"/>
                  </a:lnTo>
                  <a:lnTo>
                    <a:pt x="18634" y="19543"/>
                  </a:lnTo>
                  <a:lnTo>
                    <a:pt x="18596" y="19534"/>
                  </a:lnTo>
                  <a:lnTo>
                    <a:pt x="18596" y="17666"/>
                  </a:lnTo>
                  <a:lnTo>
                    <a:pt x="18645" y="17648"/>
                  </a:lnTo>
                  <a:lnTo>
                    <a:pt x="18683" y="17621"/>
                  </a:lnTo>
                  <a:lnTo>
                    <a:pt x="18703" y="17585"/>
                  </a:lnTo>
                  <a:lnTo>
                    <a:pt x="18713" y="17531"/>
                  </a:lnTo>
                  <a:lnTo>
                    <a:pt x="18703" y="17495"/>
                  </a:lnTo>
                  <a:lnTo>
                    <a:pt x="20465" y="16556"/>
                  </a:lnTo>
                  <a:lnTo>
                    <a:pt x="20524" y="16610"/>
                  </a:lnTo>
                  <a:lnTo>
                    <a:pt x="20562" y="16620"/>
                  </a:lnTo>
                  <a:lnTo>
                    <a:pt x="20611" y="16629"/>
                  </a:lnTo>
                  <a:lnTo>
                    <a:pt x="20651" y="16620"/>
                  </a:lnTo>
                  <a:lnTo>
                    <a:pt x="20690" y="16610"/>
                  </a:lnTo>
                  <a:lnTo>
                    <a:pt x="20729" y="16583"/>
                  </a:lnTo>
                  <a:lnTo>
                    <a:pt x="20759" y="16556"/>
                  </a:lnTo>
                  <a:lnTo>
                    <a:pt x="21600" y="16999"/>
                  </a:lnTo>
                  <a:lnTo>
                    <a:pt x="21600" y="16962"/>
                  </a:lnTo>
                  <a:lnTo>
                    <a:pt x="20778" y="16521"/>
                  </a:lnTo>
                  <a:lnTo>
                    <a:pt x="20778" y="16494"/>
                  </a:lnTo>
                  <a:lnTo>
                    <a:pt x="20788" y="16466"/>
                  </a:lnTo>
                  <a:lnTo>
                    <a:pt x="20778" y="16430"/>
                  </a:lnTo>
                  <a:lnTo>
                    <a:pt x="20778" y="16403"/>
                  </a:lnTo>
                  <a:lnTo>
                    <a:pt x="20739" y="16358"/>
                  </a:lnTo>
                  <a:lnTo>
                    <a:pt x="20690" y="16322"/>
                  </a:lnTo>
                  <a:lnTo>
                    <a:pt x="20631" y="16304"/>
                  </a:lnTo>
                  <a:lnTo>
                    <a:pt x="20631" y="14463"/>
                  </a:lnTo>
                  <a:lnTo>
                    <a:pt x="20670" y="14463"/>
                  </a:lnTo>
                  <a:lnTo>
                    <a:pt x="20710" y="14445"/>
                  </a:lnTo>
                  <a:lnTo>
                    <a:pt x="20739" y="14427"/>
                  </a:lnTo>
                  <a:lnTo>
                    <a:pt x="20768" y="14409"/>
                  </a:lnTo>
                  <a:lnTo>
                    <a:pt x="20788" y="14373"/>
                  </a:lnTo>
                  <a:lnTo>
                    <a:pt x="20808" y="14346"/>
                  </a:lnTo>
                  <a:lnTo>
                    <a:pt x="20817" y="14310"/>
                  </a:lnTo>
                  <a:lnTo>
                    <a:pt x="20817" y="14238"/>
                  </a:lnTo>
                  <a:lnTo>
                    <a:pt x="20797" y="14201"/>
                  </a:lnTo>
                  <a:lnTo>
                    <a:pt x="21600" y="13778"/>
                  </a:lnTo>
                  <a:lnTo>
                    <a:pt x="21600" y="13741"/>
                  </a:lnTo>
                  <a:lnTo>
                    <a:pt x="20788" y="14174"/>
                  </a:lnTo>
                  <a:lnTo>
                    <a:pt x="20748" y="14139"/>
                  </a:lnTo>
                  <a:lnTo>
                    <a:pt x="20710" y="14111"/>
                  </a:lnTo>
                  <a:lnTo>
                    <a:pt x="20660" y="14094"/>
                  </a:lnTo>
                  <a:lnTo>
                    <a:pt x="20611" y="14084"/>
                  </a:lnTo>
                  <a:lnTo>
                    <a:pt x="20553" y="14094"/>
                  </a:lnTo>
                  <a:lnTo>
                    <a:pt x="20504" y="14102"/>
                  </a:lnTo>
                  <a:lnTo>
                    <a:pt x="20465" y="14129"/>
                  </a:lnTo>
                  <a:lnTo>
                    <a:pt x="20435" y="14166"/>
                  </a:lnTo>
                  <a:lnTo>
                    <a:pt x="18742" y="13273"/>
                  </a:lnTo>
                  <a:lnTo>
                    <a:pt x="18752" y="13236"/>
                  </a:lnTo>
                  <a:lnTo>
                    <a:pt x="18752" y="13173"/>
                  </a:lnTo>
                  <a:lnTo>
                    <a:pt x="18742" y="13146"/>
                  </a:lnTo>
                  <a:lnTo>
                    <a:pt x="18732" y="13119"/>
                  </a:lnTo>
                  <a:lnTo>
                    <a:pt x="18713" y="13092"/>
                  </a:lnTo>
                  <a:lnTo>
                    <a:pt x="18654" y="13056"/>
                  </a:lnTo>
                  <a:lnTo>
                    <a:pt x="18625" y="13047"/>
                  </a:lnTo>
                  <a:lnTo>
                    <a:pt x="18596" y="13038"/>
                  </a:lnTo>
                  <a:lnTo>
                    <a:pt x="18596" y="11179"/>
                  </a:lnTo>
                  <a:lnTo>
                    <a:pt x="18654" y="11161"/>
                  </a:lnTo>
                  <a:lnTo>
                    <a:pt x="18694" y="11125"/>
                  </a:lnTo>
                  <a:lnTo>
                    <a:pt x="18732" y="11080"/>
                  </a:lnTo>
                  <a:lnTo>
                    <a:pt x="18742" y="11026"/>
                  </a:lnTo>
                  <a:lnTo>
                    <a:pt x="18732" y="10990"/>
                  </a:lnTo>
                  <a:lnTo>
                    <a:pt x="18723" y="10962"/>
                  </a:lnTo>
                  <a:lnTo>
                    <a:pt x="20435" y="10060"/>
                  </a:lnTo>
                  <a:lnTo>
                    <a:pt x="20465" y="10087"/>
                  </a:lnTo>
                  <a:lnTo>
                    <a:pt x="20513" y="10114"/>
                  </a:lnTo>
                  <a:lnTo>
                    <a:pt x="20553" y="10133"/>
                  </a:lnTo>
                  <a:lnTo>
                    <a:pt x="20611" y="10141"/>
                  </a:lnTo>
                  <a:lnTo>
                    <a:pt x="20660" y="10133"/>
                  </a:lnTo>
                  <a:lnTo>
                    <a:pt x="20710" y="10114"/>
                  </a:lnTo>
                  <a:lnTo>
                    <a:pt x="20748" y="10087"/>
                  </a:lnTo>
                  <a:lnTo>
                    <a:pt x="20778" y="10052"/>
                  </a:lnTo>
                  <a:lnTo>
                    <a:pt x="21600" y="10485"/>
                  </a:lnTo>
                  <a:lnTo>
                    <a:pt x="21600" y="10448"/>
                  </a:lnTo>
                  <a:lnTo>
                    <a:pt x="20797" y="10024"/>
                  </a:lnTo>
                  <a:lnTo>
                    <a:pt x="20808" y="9988"/>
                  </a:lnTo>
                  <a:lnTo>
                    <a:pt x="20817" y="9952"/>
                  </a:lnTo>
                  <a:lnTo>
                    <a:pt x="20808" y="9916"/>
                  </a:lnTo>
                  <a:lnTo>
                    <a:pt x="20797" y="9880"/>
                  </a:lnTo>
                  <a:lnTo>
                    <a:pt x="20788" y="9853"/>
                  </a:lnTo>
                  <a:lnTo>
                    <a:pt x="20759" y="9826"/>
                  </a:lnTo>
                  <a:lnTo>
                    <a:pt x="20739" y="9799"/>
                  </a:lnTo>
                  <a:lnTo>
                    <a:pt x="20700" y="9780"/>
                  </a:lnTo>
                  <a:lnTo>
                    <a:pt x="20670" y="9772"/>
                  </a:lnTo>
                  <a:lnTo>
                    <a:pt x="20631" y="9763"/>
                  </a:lnTo>
                  <a:lnTo>
                    <a:pt x="20631" y="7895"/>
                  </a:lnTo>
                  <a:lnTo>
                    <a:pt x="20680" y="7886"/>
                  </a:lnTo>
                  <a:lnTo>
                    <a:pt x="20719" y="7850"/>
                  </a:lnTo>
                  <a:lnTo>
                    <a:pt x="20748" y="7813"/>
                  </a:lnTo>
                  <a:lnTo>
                    <a:pt x="20759" y="7769"/>
                  </a:lnTo>
                  <a:lnTo>
                    <a:pt x="20748" y="7724"/>
                  </a:lnTo>
                  <a:lnTo>
                    <a:pt x="21600" y="7264"/>
                  </a:lnTo>
                  <a:lnTo>
                    <a:pt x="21600" y="7227"/>
                  </a:lnTo>
                  <a:lnTo>
                    <a:pt x="20729" y="7687"/>
                  </a:lnTo>
                  <a:lnTo>
                    <a:pt x="20710" y="7660"/>
                  </a:lnTo>
                  <a:lnTo>
                    <a:pt x="20680" y="7642"/>
                  </a:lnTo>
                  <a:lnTo>
                    <a:pt x="20641" y="7633"/>
                  </a:lnTo>
                  <a:lnTo>
                    <a:pt x="20611" y="7625"/>
                  </a:lnTo>
                  <a:lnTo>
                    <a:pt x="20573" y="7633"/>
                  </a:lnTo>
                  <a:lnTo>
                    <a:pt x="20543" y="7642"/>
                  </a:lnTo>
                  <a:lnTo>
                    <a:pt x="20513" y="7660"/>
                  </a:lnTo>
                  <a:lnTo>
                    <a:pt x="20494" y="7687"/>
                  </a:lnTo>
                  <a:lnTo>
                    <a:pt x="18723" y="6740"/>
                  </a:lnTo>
                  <a:lnTo>
                    <a:pt x="18723" y="6695"/>
                  </a:lnTo>
                  <a:lnTo>
                    <a:pt x="18713" y="6641"/>
                  </a:lnTo>
                  <a:lnTo>
                    <a:pt x="18683" y="6605"/>
                  </a:lnTo>
                  <a:lnTo>
                    <a:pt x="18645" y="6569"/>
                  </a:lnTo>
                  <a:lnTo>
                    <a:pt x="18596" y="6551"/>
                  </a:lnTo>
                  <a:lnTo>
                    <a:pt x="18596" y="4638"/>
                  </a:lnTo>
                  <a:lnTo>
                    <a:pt x="18645" y="4620"/>
                  </a:lnTo>
                  <a:lnTo>
                    <a:pt x="18674" y="4592"/>
                  </a:lnTo>
                  <a:lnTo>
                    <a:pt x="18703" y="4557"/>
                  </a:lnTo>
                  <a:lnTo>
                    <a:pt x="18713" y="4511"/>
                  </a:lnTo>
                  <a:lnTo>
                    <a:pt x="18703" y="4458"/>
                  </a:lnTo>
                  <a:lnTo>
                    <a:pt x="18674" y="4412"/>
                  </a:lnTo>
                  <a:lnTo>
                    <a:pt x="18625" y="4385"/>
                  </a:lnTo>
                  <a:lnTo>
                    <a:pt x="18566" y="4376"/>
                  </a:lnTo>
                  <a:lnTo>
                    <a:pt x="18537" y="4385"/>
                  </a:lnTo>
                  <a:lnTo>
                    <a:pt x="18507" y="4394"/>
                  </a:lnTo>
                  <a:lnTo>
                    <a:pt x="18478" y="4412"/>
                  </a:lnTo>
                  <a:lnTo>
                    <a:pt x="18459" y="4431"/>
                  </a:lnTo>
                  <a:lnTo>
                    <a:pt x="16697" y="3492"/>
                  </a:lnTo>
                  <a:lnTo>
                    <a:pt x="16706" y="3438"/>
                  </a:lnTo>
                  <a:lnTo>
                    <a:pt x="16687" y="3384"/>
                  </a:lnTo>
                  <a:lnTo>
                    <a:pt x="16657" y="3338"/>
                  </a:lnTo>
                  <a:lnTo>
                    <a:pt x="16609" y="3303"/>
                  </a:lnTo>
                  <a:lnTo>
                    <a:pt x="16550" y="3284"/>
                  </a:lnTo>
                  <a:lnTo>
                    <a:pt x="16550" y="1390"/>
                  </a:lnTo>
                  <a:lnTo>
                    <a:pt x="16599" y="1371"/>
                  </a:lnTo>
                  <a:lnTo>
                    <a:pt x="16648" y="1344"/>
                  </a:lnTo>
                  <a:lnTo>
                    <a:pt x="16667" y="1299"/>
                  </a:lnTo>
                  <a:lnTo>
                    <a:pt x="16677" y="1255"/>
                  </a:lnTo>
                  <a:lnTo>
                    <a:pt x="16677" y="1227"/>
                  </a:lnTo>
                  <a:lnTo>
                    <a:pt x="16667" y="1200"/>
                  </a:lnTo>
                  <a:lnTo>
                    <a:pt x="16638" y="1155"/>
                  </a:lnTo>
                  <a:lnTo>
                    <a:pt x="16589" y="1128"/>
                  </a:lnTo>
                  <a:lnTo>
                    <a:pt x="16531" y="1110"/>
                  </a:lnTo>
                  <a:lnTo>
                    <a:pt x="16491" y="1119"/>
                  </a:lnTo>
                  <a:lnTo>
                    <a:pt x="16462" y="1128"/>
                  </a:lnTo>
                  <a:lnTo>
                    <a:pt x="16433" y="1146"/>
                  </a:lnTo>
                  <a:lnTo>
                    <a:pt x="16413" y="1173"/>
                  </a:lnTo>
                  <a:lnTo>
                    <a:pt x="14670" y="243"/>
                  </a:lnTo>
                  <a:lnTo>
                    <a:pt x="14681" y="217"/>
                  </a:lnTo>
                  <a:lnTo>
                    <a:pt x="14690" y="181"/>
                  </a:lnTo>
                  <a:lnTo>
                    <a:pt x="14681" y="144"/>
                  </a:lnTo>
                  <a:lnTo>
                    <a:pt x="14670" y="117"/>
                  </a:lnTo>
                  <a:lnTo>
                    <a:pt x="14652" y="82"/>
                  </a:lnTo>
                  <a:lnTo>
                    <a:pt x="14632" y="55"/>
                  </a:lnTo>
                  <a:lnTo>
                    <a:pt x="14602" y="36"/>
                  </a:lnTo>
                  <a:lnTo>
                    <a:pt x="14563" y="18"/>
                  </a:lnTo>
                  <a:lnTo>
                    <a:pt x="14534" y="10"/>
                  </a:lnTo>
                  <a:lnTo>
                    <a:pt x="14495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195" name="Google Shape;144;p8"/>
          <p:cNvSpPr/>
          <p:nvPr/>
        </p:nvSpPr>
        <p:spPr>
          <a:xfrm rot="16200000">
            <a:off x="8613299" y="4612799"/>
            <a:ext cx="405301" cy="35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681" y="0"/>
                </a:lnTo>
                <a:lnTo>
                  <a:pt x="16919" y="0"/>
                </a:lnTo>
                <a:lnTo>
                  <a:pt x="21600" y="10800"/>
                </a:lnTo>
                <a:lnTo>
                  <a:pt x="16919" y="21600"/>
                </a:lnTo>
                <a:lnTo>
                  <a:pt x="4681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77800" dist="19050" dir="5400000">
              <a:srgbClr val="082A44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196" name="Title Text"/>
          <p:cNvSpPr txBox="1"/>
          <p:nvPr>
            <p:ph type="title"/>
          </p:nvPr>
        </p:nvSpPr>
        <p:spPr>
          <a:xfrm>
            <a:off x="1207850" y="855506"/>
            <a:ext cx="6728401" cy="3513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200" name="Google Shape;147;p8"/>
          <p:cNvGrpSpPr/>
          <p:nvPr/>
        </p:nvGrpSpPr>
        <p:grpSpPr>
          <a:xfrm>
            <a:off x="2" y="870199"/>
            <a:ext cx="1055444" cy="306028"/>
            <a:chOff x="0" y="0"/>
            <a:chExt cx="1055443" cy="306027"/>
          </a:xfrm>
        </p:grpSpPr>
        <p:sp>
          <p:nvSpPr>
            <p:cNvPr id="198" name="Google Shape;148;p8"/>
            <p:cNvSpPr/>
            <p:nvPr/>
          </p:nvSpPr>
          <p:spPr>
            <a:xfrm>
              <a:off x="0" y="0"/>
              <a:ext cx="925370" cy="306018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99" name="Google Shape;149;p8"/>
            <p:cNvSpPr/>
            <p:nvPr/>
          </p:nvSpPr>
          <p:spPr>
            <a:xfrm rot="16200000">
              <a:off x="769940" y="20524"/>
              <a:ext cx="306018" cy="26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6" y="0"/>
                  </a:lnTo>
                  <a:lnTo>
                    <a:pt x="16924" y="0"/>
                  </a:lnTo>
                  <a:lnTo>
                    <a:pt x="21600" y="10800"/>
                  </a:lnTo>
                  <a:lnTo>
                    <a:pt x="16924" y="21600"/>
                  </a:lnTo>
                  <a:lnTo>
                    <a:pt x="4676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139700" dist="0" dir="0">
                <a:srgbClr val="082A44">
                  <a:alpha val="5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Body Level One…"/>
          <p:cNvSpPr txBox="1"/>
          <p:nvPr>
            <p:ph type="body" sz="quarter" idx="1"/>
          </p:nvPr>
        </p:nvSpPr>
        <p:spPr>
          <a:xfrm>
            <a:off x="851174" y="4635424"/>
            <a:ext cx="7441802" cy="306001"/>
          </a:xfrm>
          <a:prstGeom prst="rect">
            <a:avLst/>
          </a:prstGeom>
        </p:spPr>
        <p:txBody>
          <a:bodyPr anchor="ctr">
            <a:normAutofit fontScale="100000" lnSpcReduction="0"/>
          </a:bodyPr>
          <a:lstStyle>
            <a:lvl1pPr marL="228600" indent="0">
              <a:spcBef>
                <a:spcPts val="600"/>
              </a:spcBef>
              <a:buClrTx/>
              <a:buSzTx/>
              <a:buFontTx/>
              <a:buNone/>
              <a:defRPr sz="1800"/>
            </a:lvl1pPr>
            <a:lvl2pPr marL="828675" indent="-257175">
              <a:spcBef>
                <a:spcPts val="600"/>
              </a:spcBef>
              <a:buClrTx/>
              <a:buSzPts val="1800"/>
              <a:buFontTx/>
              <a:defRPr sz="1800"/>
            </a:lvl2pPr>
            <a:lvl3pPr marL="1276350" indent="-285750">
              <a:spcBef>
                <a:spcPts val="600"/>
              </a:spcBef>
              <a:buClrTx/>
              <a:buSzPts val="1800"/>
              <a:buFontTx/>
              <a:defRPr sz="1800"/>
            </a:lvl3pPr>
            <a:lvl4pPr marL="1733550" indent="-285750">
              <a:spcBef>
                <a:spcPts val="600"/>
              </a:spcBef>
              <a:buClrTx/>
              <a:buSzPts val="1800"/>
              <a:buFontTx/>
              <a:defRPr sz="1800"/>
            </a:lvl4pPr>
            <a:lvl5pPr marL="2190750" indent="-285750">
              <a:spcBef>
                <a:spcPts val="600"/>
              </a:spcBef>
              <a:buClrTx/>
              <a:buSzPts val="1800"/>
              <a:buFontTx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211" name="Google Shape;169;p9"/>
          <p:cNvGrpSpPr/>
          <p:nvPr/>
        </p:nvGrpSpPr>
        <p:grpSpPr>
          <a:xfrm>
            <a:off x="0" y="4635436"/>
            <a:ext cx="731346" cy="306028"/>
            <a:chOff x="0" y="0"/>
            <a:chExt cx="731344" cy="306027"/>
          </a:xfrm>
        </p:grpSpPr>
        <p:sp>
          <p:nvSpPr>
            <p:cNvPr id="209" name="Google Shape;170;p9"/>
            <p:cNvSpPr/>
            <p:nvPr/>
          </p:nvSpPr>
          <p:spPr>
            <a:xfrm>
              <a:off x="-1" y="0"/>
              <a:ext cx="601322" cy="306018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100000">
                  <a:srgbClr val="00FFEE">
                    <a:alpha val="32400"/>
                  </a:srgbClr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210" name="Google Shape;171;p9"/>
            <p:cNvSpPr/>
            <p:nvPr/>
          </p:nvSpPr>
          <p:spPr>
            <a:xfrm rot="16200000">
              <a:off x="445841" y="20524"/>
              <a:ext cx="306018" cy="26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4676" y="0"/>
                  </a:lnTo>
                  <a:lnTo>
                    <a:pt x="16924" y="0"/>
                  </a:lnTo>
                  <a:lnTo>
                    <a:pt x="21600" y="10800"/>
                  </a:lnTo>
                  <a:lnTo>
                    <a:pt x="16924" y="21600"/>
                  </a:lnTo>
                  <a:lnTo>
                    <a:pt x="4676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 w="12700" cap="flat">
              <a:noFill/>
              <a:miter lim="400000"/>
            </a:ln>
            <a:effectLst>
              <a:outerShdw sx="100000" sy="100000" kx="0" ky="0" algn="b" rotWithShape="0" blurRad="139700" dist="0" dir="0">
                <a:srgbClr val="082A44">
                  <a:alpha val="5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73;p10"/>
          <p:cNvGrpSpPr/>
          <p:nvPr/>
        </p:nvGrpSpPr>
        <p:grpSpPr>
          <a:xfrm>
            <a:off x="104" y="-5147"/>
            <a:ext cx="9143932" cy="5148644"/>
            <a:chOff x="0" y="0"/>
            <a:chExt cx="9143930" cy="5148643"/>
          </a:xfrm>
        </p:grpSpPr>
        <p:sp>
          <p:nvSpPr>
            <p:cNvPr id="2" name="Google Shape;174;p10"/>
            <p:cNvSpPr/>
            <p:nvPr/>
          </p:nvSpPr>
          <p:spPr>
            <a:xfrm>
              <a:off x="7924790" y="5146"/>
              <a:ext cx="1219139" cy="1859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56" y="9860"/>
                  </a:moveTo>
                  <a:lnTo>
                    <a:pt x="4597" y="9901"/>
                  </a:lnTo>
                  <a:lnTo>
                    <a:pt x="4660" y="9929"/>
                  </a:lnTo>
                  <a:lnTo>
                    <a:pt x="4745" y="9957"/>
                  </a:lnTo>
                  <a:lnTo>
                    <a:pt x="4894" y="9957"/>
                  </a:lnTo>
                  <a:lnTo>
                    <a:pt x="4977" y="9929"/>
                  </a:lnTo>
                  <a:lnTo>
                    <a:pt x="5040" y="9901"/>
                  </a:lnTo>
                  <a:lnTo>
                    <a:pt x="5083" y="9873"/>
                  </a:lnTo>
                  <a:lnTo>
                    <a:pt x="8775" y="11270"/>
                  </a:lnTo>
                  <a:lnTo>
                    <a:pt x="8753" y="11326"/>
                  </a:lnTo>
                  <a:lnTo>
                    <a:pt x="8753" y="11436"/>
                  </a:lnTo>
                  <a:lnTo>
                    <a:pt x="8775" y="11491"/>
                  </a:lnTo>
                  <a:lnTo>
                    <a:pt x="8816" y="11547"/>
                  </a:lnTo>
                  <a:lnTo>
                    <a:pt x="8881" y="11588"/>
                  </a:lnTo>
                  <a:lnTo>
                    <a:pt x="8921" y="11630"/>
                  </a:lnTo>
                  <a:lnTo>
                    <a:pt x="9007" y="11658"/>
                  </a:lnTo>
                  <a:lnTo>
                    <a:pt x="9090" y="11671"/>
                  </a:lnTo>
                  <a:lnTo>
                    <a:pt x="9176" y="11686"/>
                  </a:lnTo>
                  <a:lnTo>
                    <a:pt x="9176" y="14478"/>
                  </a:lnTo>
                  <a:lnTo>
                    <a:pt x="9090" y="14478"/>
                  </a:lnTo>
                  <a:lnTo>
                    <a:pt x="9027" y="14506"/>
                  </a:lnTo>
                  <a:lnTo>
                    <a:pt x="8964" y="14520"/>
                  </a:lnTo>
                  <a:lnTo>
                    <a:pt x="8921" y="14562"/>
                  </a:lnTo>
                  <a:lnTo>
                    <a:pt x="8858" y="14588"/>
                  </a:lnTo>
                  <a:lnTo>
                    <a:pt x="8838" y="14644"/>
                  </a:lnTo>
                  <a:lnTo>
                    <a:pt x="8816" y="14686"/>
                  </a:lnTo>
                  <a:lnTo>
                    <a:pt x="8816" y="14783"/>
                  </a:lnTo>
                  <a:lnTo>
                    <a:pt x="8838" y="14838"/>
                  </a:lnTo>
                  <a:lnTo>
                    <a:pt x="5103" y="16248"/>
                  </a:lnTo>
                  <a:lnTo>
                    <a:pt x="5062" y="16206"/>
                  </a:lnTo>
                  <a:lnTo>
                    <a:pt x="4977" y="16165"/>
                  </a:lnTo>
                  <a:lnTo>
                    <a:pt x="4914" y="16152"/>
                  </a:lnTo>
                  <a:lnTo>
                    <a:pt x="4808" y="16137"/>
                  </a:lnTo>
                  <a:lnTo>
                    <a:pt x="4725" y="16152"/>
                  </a:lnTo>
                  <a:lnTo>
                    <a:pt x="4640" y="16165"/>
                  </a:lnTo>
                  <a:lnTo>
                    <a:pt x="4577" y="16206"/>
                  </a:lnTo>
                  <a:lnTo>
                    <a:pt x="4534" y="16248"/>
                  </a:lnTo>
                  <a:lnTo>
                    <a:pt x="801" y="14838"/>
                  </a:lnTo>
                  <a:lnTo>
                    <a:pt x="844" y="14783"/>
                  </a:lnTo>
                  <a:lnTo>
                    <a:pt x="844" y="14686"/>
                  </a:lnTo>
                  <a:lnTo>
                    <a:pt x="821" y="14631"/>
                  </a:lnTo>
                  <a:lnTo>
                    <a:pt x="779" y="14588"/>
                  </a:lnTo>
                  <a:lnTo>
                    <a:pt x="738" y="14547"/>
                  </a:lnTo>
                  <a:lnTo>
                    <a:pt x="675" y="14520"/>
                  </a:lnTo>
                  <a:lnTo>
                    <a:pt x="610" y="14492"/>
                  </a:lnTo>
                  <a:lnTo>
                    <a:pt x="547" y="14478"/>
                  </a:lnTo>
                  <a:lnTo>
                    <a:pt x="464" y="14464"/>
                  </a:lnTo>
                  <a:lnTo>
                    <a:pt x="464" y="11616"/>
                  </a:lnTo>
                  <a:lnTo>
                    <a:pt x="590" y="11588"/>
                  </a:lnTo>
                  <a:lnTo>
                    <a:pt x="675" y="11532"/>
                  </a:lnTo>
                  <a:lnTo>
                    <a:pt x="758" y="11464"/>
                  </a:lnTo>
                  <a:lnTo>
                    <a:pt x="779" y="11380"/>
                  </a:lnTo>
                  <a:lnTo>
                    <a:pt x="758" y="11298"/>
                  </a:lnTo>
                  <a:lnTo>
                    <a:pt x="4556" y="9860"/>
                  </a:lnTo>
                  <a:close/>
                  <a:moveTo>
                    <a:pt x="13921" y="9888"/>
                  </a:moveTo>
                  <a:lnTo>
                    <a:pt x="17719" y="11326"/>
                  </a:lnTo>
                  <a:lnTo>
                    <a:pt x="17696" y="11380"/>
                  </a:lnTo>
                  <a:lnTo>
                    <a:pt x="17719" y="11450"/>
                  </a:lnTo>
                  <a:lnTo>
                    <a:pt x="17782" y="11519"/>
                  </a:lnTo>
                  <a:lnTo>
                    <a:pt x="17865" y="11560"/>
                  </a:lnTo>
                  <a:lnTo>
                    <a:pt x="17951" y="11575"/>
                  </a:lnTo>
                  <a:lnTo>
                    <a:pt x="17951" y="14410"/>
                  </a:lnTo>
                  <a:lnTo>
                    <a:pt x="17865" y="14423"/>
                  </a:lnTo>
                  <a:lnTo>
                    <a:pt x="17782" y="14451"/>
                  </a:lnTo>
                  <a:lnTo>
                    <a:pt x="17696" y="14478"/>
                  </a:lnTo>
                  <a:lnTo>
                    <a:pt x="17633" y="14520"/>
                  </a:lnTo>
                  <a:lnTo>
                    <a:pt x="17593" y="14562"/>
                  </a:lnTo>
                  <a:lnTo>
                    <a:pt x="17550" y="14616"/>
                  </a:lnTo>
                  <a:lnTo>
                    <a:pt x="17507" y="14672"/>
                  </a:lnTo>
                  <a:lnTo>
                    <a:pt x="17507" y="14742"/>
                  </a:lnTo>
                  <a:lnTo>
                    <a:pt x="17528" y="14796"/>
                  </a:lnTo>
                  <a:lnTo>
                    <a:pt x="17550" y="14866"/>
                  </a:lnTo>
                  <a:lnTo>
                    <a:pt x="13880" y="16248"/>
                  </a:lnTo>
                  <a:lnTo>
                    <a:pt x="13815" y="16221"/>
                  </a:lnTo>
                  <a:lnTo>
                    <a:pt x="13752" y="16180"/>
                  </a:lnTo>
                  <a:lnTo>
                    <a:pt x="13689" y="16165"/>
                  </a:lnTo>
                  <a:lnTo>
                    <a:pt x="13520" y="16165"/>
                  </a:lnTo>
                  <a:lnTo>
                    <a:pt x="13457" y="16180"/>
                  </a:lnTo>
                  <a:lnTo>
                    <a:pt x="13394" y="16221"/>
                  </a:lnTo>
                  <a:lnTo>
                    <a:pt x="13331" y="16248"/>
                  </a:lnTo>
                  <a:lnTo>
                    <a:pt x="9596" y="14838"/>
                  </a:lnTo>
                  <a:lnTo>
                    <a:pt x="9619" y="14783"/>
                  </a:lnTo>
                  <a:lnTo>
                    <a:pt x="9619" y="14686"/>
                  </a:lnTo>
                  <a:lnTo>
                    <a:pt x="9596" y="14631"/>
                  </a:lnTo>
                  <a:lnTo>
                    <a:pt x="9556" y="14588"/>
                  </a:lnTo>
                  <a:lnTo>
                    <a:pt x="9513" y="14562"/>
                  </a:lnTo>
                  <a:lnTo>
                    <a:pt x="9407" y="14492"/>
                  </a:lnTo>
                  <a:lnTo>
                    <a:pt x="9322" y="14478"/>
                  </a:lnTo>
                  <a:lnTo>
                    <a:pt x="9259" y="14478"/>
                  </a:lnTo>
                  <a:lnTo>
                    <a:pt x="9259" y="11686"/>
                  </a:lnTo>
                  <a:lnTo>
                    <a:pt x="9344" y="11671"/>
                  </a:lnTo>
                  <a:lnTo>
                    <a:pt x="9428" y="11658"/>
                  </a:lnTo>
                  <a:lnTo>
                    <a:pt x="9491" y="11630"/>
                  </a:lnTo>
                  <a:lnTo>
                    <a:pt x="9556" y="11588"/>
                  </a:lnTo>
                  <a:lnTo>
                    <a:pt x="9619" y="11547"/>
                  </a:lnTo>
                  <a:lnTo>
                    <a:pt x="9639" y="11491"/>
                  </a:lnTo>
                  <a:lnTo>
                    <a:pt x="9682" y="11436"/>
                  </a:lnTo>
                  <a:lnTo>
                    <a:pt x="9682" y="11380"/>
                  </a:lnTo>
                  <a:lnTo>
                    <a:pt x="9660" y="11326"/>
                  </a:lnTo>
                  <a:lnTo>
                    <a:pt x="9639" y="11270"/>
                  </a:lnTo>
                  <a:lnTo>
                    <a:pt x="13289" y="9888"/>
                  </a:lnTo>
                  <a:lnTo>
                    <a:pt x="13352" y="9929"/>
                  </a:lnTo>
                  <a:lnTo>
                    <a:pt x="13437" y="9970"/>
                  </a:lnTo>
                  <a:lnTo>
                    <a:pt x="13520" y="9984"/>
                  </a:lnTo>
                  <a:lnTo>
                    <a:pt x="13606" y="9998"/>
                  </a:lnTo>
                  <a:lnTo>
                    <a:pt x="13711" y="9984"/>
                  </a:lnTo>
                  <a:lnTo>
                    <a:pt x="13795" y="9970"/>
                  </a:lnTo>
                  <a:lnTo>
                    <a:pt x="13921" y="9888"/>
                  </a:lnTo>
                  <a:close/>
                  <a:moveTo>
                    <a:pt x="12868" y="0"/>
                  </a:moveTo>
                  <a:lnTo>
                    <a:pt x="9556" y="1259"/>
                  </a:lnTo>
                  <a:lnTo>
                    <a:pt x="9491" y="1203"/>
                  </a:lnTo>
                  <a:lnTo>
                    <a:pt x="9407" y="1162"/>
                  </a:lnTo>
                  <a:lnTo>
                    <a:pt x="9322" y="1149"/>
                  </a:lnTo>
                  <a:lnTo>
                    <a:pt x="9218" y="1134"/>
                  </a:lnTo>
                  <a:lnTo>
                    <a:pt x="9133" y="1134"/>
                  </a:lnTo>
                  <a:lnTo>
                    <a:pt x="9049" y="1162"/>
                  </a:lnTo>
                  <a:lnTo>
                    <a:pt x="8985" y="1175"/>
                  </a:lnTo>
                  <a:lnTo>
                    <a:pt x="8921" y="1217"/>
                  </a:lnTo>
                  <a:lnTo>
                    <a:pt x="8881" y="1259"/>
                  </a:lnTo>
                  <a:lnTo>
                    <a:pt x="8838" y="1301"/>
                  </a:lnTo>
                  <a:lnTo>
                    <a:pt x="8816" y="1342"/>
                  </a:lnTo>
                  <a:lnTo>
                    <a:pt x="8795" y="1397"/>
                  </a:lnTo>
                  <a:lnTo>
                    <a:pt x="8816" y="1453"/>
                  </a:lnTo>
                  <a:lnTo>
                    <a:pt x="8838" y="1494"/>
                  </a:lnTo>
                  <a:lnTo>
                    <a:pt x="8858" y="1549"/>
                  </a:lnTo>
                  <a:lnTo>
                    <a:pt x="8964" y="1618"/>
                  </a:lnTo>
                  <a:lnTo>
                    <a:pt x="9027" y="1646"/>
                  </a:lnTo>
                  <a:lnTo>
                    <a:pt x="9090" y="1659"/>
                  </a:lnTo>
                  <a:lnTo>
                    <a:pt x="9176" y="1674"/>
                  </a:lnTo>
                  <a:lnTo>
                    <a:pt x="9176" y="4494"/>
                  </a:lnTo>
                  <a:lnTo>
                    <a:pt x="9090" y="4494"/>
                  </a:lnTo>
                  <a:lnTo>
                    <a:pt x="8901" y="4578"/>
                  </a:lnTo>
                  <a:lnTo>
                    <a:pt x="8858" y="4619"/>
                  </a:lnTo>
                  <a:lnTo>
                    <a:pt x="8838" y="4661"/>
                  </a:lnTo>
                  <a:lnTo>
                    <a:pt x="8816" y="4702"/>
                  </a:lnTo>
                  <a:lnTo>
                    <a:pt x="8795" y="4758"/>
                  </a:lnTo>
                  <a:lnTo>
                    <a:pt x="8816" y="4813"/>
                  </a:lnTo>
                  <a:lnTo>
                    <a:pt x="8838" y="4854"/>
                  </a:lnTo>
                  <a:lnTo>
                    <a:pt x="8881" y="4910"/>
                  </a:lnTo>
                  <a:lnTo>
                    <a:pt x="8921" y="4937"/>
                  </a:lnTo>
                  <a:lnTo>
                    <a:pt x="8985" y="4979"/>
                  </a:lnTo>
                  <a:lnTo>
                    <a:pt x="9049" y="5006"/>
                  </a:lnTo>
                  <a:lnTo>
                    <a:pt x="9133" y="5020"/>
                  </a:lnTo>
                  <a:lnTo>
                    <a:pt x="9322" y="5020"/>
                  </a:lnTo>
                  <a:lnTo>
                    <a:pt x="9407" y="4992"/>
                  </a:lnTo>
                  <a:lnTo>
                    <a:pt x="9491" y="4951"/>
                  </a:lnTo>
                  <a:lnTo>
                    <a:pt x="9556" y="4910"/>
                  </a:lnTo>
                  <a:lnTo>
                    <a:pt x="13205" y="6279"/>
                  </a:lnTo>
                  <a:lnTo>
                    <a:pt x="13163" y="6333"/>
                  </a:lnTo>
                  <a:lnTo>
                    <a:pt x="13163" y="6444"/>
                  </a:lnTo>
                  <a:lnTo>
                    <a:pt x="13183" y="6500"/>
                  </a:lnTo>
                  <a:lnTo>
                    <a:pt x="13268" y="6582"/>
                  </a:lnTo>
                  <a:lnTo>
                    <a:pt x="13331" y="6624"/>
                  </a:lnTo>
                  <a:lnTo>
                    <a:pt x="13415" y="6652"/>
                  </a:lnTo>
                  <a:lnTo>
                    <a:pt x="13478" y="6665"/>
                  </a:lnTo>
                  <a:lnTo>
                    <a:pt x="13563" y="6680"/>
                  </a:lnTo>
                  <a:lnTo>
                    <a:pt x="13563" y="9500"/>
                  </a:lnTo>
                  <a:lnTo>
                    <a:pt x="13500" y="9500"/>
                  </a:lnTo>
                  <a:lnTo>
                    <a:pt x="13437" y="9528"/>
                  </a:lnTo>
                  <a:lnTo>
                    <a:pt x="13331" y="9569"/>
                  </a:lnTo>
                  <a:lnTo>
                    <a:pt x="13246" y="9652"/>
                  </a:lnTo>
                  <a:lnTo>
                    <a:pt x="13226" y="9694"/>
                  </a:lnTo>
                  <a:lnTo>
                    <a:pt x="13226" y="9790"/>
                  </a:lnTo>
                  <a:lnTo>
                    <a:pt x="13246" y="9832"/>
                  </a:lnTo>
                  <a:lnTo>
                    <a:pt x="9596" y="11215"/>
                  </a:lnTo>
                  <a:lnTo>
                    <a:pt x="9533" y="11159"/>
                  </a:lnTo>
                  <a:lnTo>
                    <a:pt x="9428" y="11118"/>
                  </a:lnTo>
                  <a:lnTo>
                    <a:pt x="9322" y="11090"/>
                  </a:lnTo>
                  <a:lnTo>
                    <a:pt x="9218" y="11077"/>
                  </a:lnTo>
                  <a:lnTo>
                    <a:pt x="9090" y="11090"/>
                  </a:lnTo>
                  <a:lnTo>
                    <a:pt x="8985" y="11118"/>
                  </a:lnTo>
                  <a:lnTo>
                    <a:pt x="8901" y="11159"/>
                  </a:lnTo>
                  <a:lnTo>
                    <a:pt x="8816" y="11215"/>
                  </a:lnTo>
                  <a:lnTo>
                    <a:pt x="5126" y="9818"/>
                  </a:lnTo>
                  <a:lnTo>
                    <a:pt x="5146" y="9749"/>
                  </a:lnTo>
                  <a:lnTo>
                    <a:pt x="5146" y="9694"/>
                  </a:lnTo>
                  <a:lnTo>
                    <a:pt x="5126" y="9652"/>
                  </a:lnTo>
                  <a:lnTo>
                    <a:pt x="5062" y="9597"/>
                  </a:lnTo>
                  <a:lnTo>
                    <a:pt x="4957" y="9541"/>
                  </a:lnTo>
                  <a:lnTo>
                    <a:pt x="4894" y="9528"/>
                  </a:lnTo>
                  <a:lnTo>
                    <a:pt x="4745" y="9528"/>
                  </a:lnTo>
                  <a:lnTo>
                    <a:pt x="4682" y="9541"/>
                  </a:lnTo>
                  <a:lnTo>
                    <a:pt x="4577" y="9597"/>
                  </a:lnTo>
                  <a:lnTo>
                    <a:pt x="4514" y="9652"/>
                  </a:lnTo>
                  <a:lnTo>
                    <a:pt x="4491" y="9694"/>
                  </a:lnTo>
                  <a:lnTo>
                    <a:pt x="4491" y="9749"/>
                  </a:lnTo>
                  <a:lnTo>
                    <a:pt x="4514" y="9818"/>
                  </a:lnTo>
                  <a:lnTo>
                    <a:pt x="716" y="11256"/>
                  </a:lnTo>
                  <a:lnTo>
                    <a:pt x="653" y="11215"/>
                  </a:lnTo>
                  <a:lnTo>
                    <a:pt x="590" y="11187"/>
                  </a:lnTo>
                  <a:lnTo>
                    <a:pt x="506" y="11159"/>
                  </a:lnTo>
                  <a:lnTo>
                    <a:pt x="358" y="11159"/>
                  </a:lnTo>
                  <a:lnTo>
                    <a:pt x="295" y="11174"/>
                  </a:lnTo>
                  <a:lnTo>
                    <a:pt x="232" y="11187"/>
                  </a:lnTo>
                  <a:lnTo>
                    <a:pt x="169" y="11215"/>
                  </a:lnTo>
                  <a:lnTo>
                    <a:pt x="126" y="11256"/>
                  </a:lnTo>
                  <a:lnTo>
                    <a:pt x="104" y="11298"/>
                  </a:lnTo>
                  <a:lnTo>
                    <a:pt x="83" y="11339"/>
                  </a:lnTo>
                  <a:lnTo>
                    <a:pt x="83" y="11380"/>
                  </a:lnTo>
                  <a:lnTo>
                    <a:pt x="104" y="11464"/>
                  </a:lnTo>
                  <a:lnTo>
                    <a:pt x="169" y="11532"/>
                  </a:lnTo>
                  <a:lnTo>
                    <a:pt x="252" y="11588"/>
                  </a:lnTo>
                  <a:lnTo>
                    <a:pt x="378" y="11602"/>
                  </a:lnTo>
                  <a:lnTo>
                    <a:pt x="378" y="14464"/>
                  </a:lnTo>
                  <a:lnTo>
                    <a:pt x="295" y="14478"/>
                  </a:lnTo>
                  <a:lnTo>
                    <a:pt x="232" y="14492"/>
                  </a:lnTo>
                  <a:lnTo>
                    <a:pt x="169" y="14520"/>
                  </a:lnTo>
                  <a:lnTo>
                    <a:pt x="104" y="14547"/>
                  </a:lnTo>
                  <a:lnTo>
                    <a:pt x="63" y="14588"/>
                  </a:lnTo>
                  <a:lnTo>
                    <a:pt x="41" y="14631"/>
                  </a:lnTo>
                  <a:lnTo>
                    <a:pt x="20" y="14686"/>
                  </a:lnTo>
                  <a:lnTo>
                    <a:pt x="0" y="14742"/>
                  </a:lnTo>
                  <a:lnTo>
                    <a:pt x="20" y="14796"/>
                  </a:lnTo>
                  <a:lnTo>
                    <a:pt x="41" y="14838"/>
                  </a:lnTo>
                  <a:lnTo>
                    <a:pt x="83" y="14894"/>
                  </a:lnTo>
                  <a:lnTo>
                    <a:pt x="126" y="14935"/>
                  </a:lnTo>
                  <a:lnTo>
                    <a:pt x="189" y="14963"/>
                  </a:lnTo>
                  <a:lnTo>
                    <a:pt x="252" y="14990"/>
                  </a:lnTo>
                  <a:lnTo>
                    <a:pt x="337" y="15004"/>
                  </a:lnTo>
                  <a:lnTo>
                    <a:pt x="527" y="15004"/>
                  </a:lnTo>
                  <a:lnTo>
                    <a:pt x="632" y="14976"/>
                  </a:lnTo>
                  <a:lnTo>
                    <a:pt x="758" y="14894"/>
                  </a:lnTo>
                  <a:lnTo>
                    <a:pt x="4491" y="16290"/>
                  </a:lnTo>
                  <a:lnTo>
                    <a:pt x="4471" y="16373"/>
                  </a:lnTo>
                  <a:lnTo>
                    <a:pt x="4471" y="16414"/>
                  </a:lnTo>
                  <a:lnTo>
                    <a:pt x="4491" y="16456"/>
                  </a:lnTo>
                  <a:lnTo>
                    <a:pt x="4577" y="16538"/>
                  </a:lnTo>
                  <a:lnTo>
                    <a:pt x="4619" y="16566"/>
                  </a:lnTo>
                  <a:lnTo>
                    <a:pt x="4682" y="16580"/>
                  </a:lnTo>
                  <a:lnTo>
                    <a:pt x="4745" y="16594"/>
                  </a:lnTo>
                  <a:lnTo>
                    <a:pt x="4808" y="16608"/>
                  </a:lnTo>
                  <a:lnTo>
                    <a:pt x="4894" y="16594"/>
                  </a:lnTo>
                  <a:lnTo>
                    <a:pt x="4957" y="16580"/>
                  </a:lnTo>
                  <a:lnTo>
                    <a:pt x="5020" y="16566"/>
                  </a:lnTo>
                  <a:lnTo>
                    <a:pt x="5062" y="16538"/>
                  </a:lnTo>
                  <a:lnTo>
                    <a:pt x="5103" y="16497"/>
                  </a:lnTo>
                  <a:lnTo>
                    <a:pt x="5146" y="16456"/>
                  </a:lnTo>
                  <a:lnTo>
                    <a:pt x="5166" y="16414"/>
                  </a:lnTo>
                  <a:lnTo>
                    <a:pt x="5166" y="16373"/>
                  </a:lnTo>
                  <a:lnTo>
                    <a:pt x="5146" y="16290"/>
                  </a:lnTo>
                  <a:lnTo>
                    <a:pt x="8881" y="14879"/>
                  </a:lnTo>
                  <a:lnTo>
                    <a:pt x="8944" y="14935"/>
                  </a:lnTo>
                  <a:lnTo>
                    <a:pt x="9027" y="14963"/>
                  </a:lnTo>
                  <a:lnTo>
                    <a:pt x="9113" y="14990"/>
                  </a:lnTo>
                  <a:lnTo>
                    <a:pt x="9218" y="15004"/>
                  </a:lnTo>
                  <a:lnTo>
                    <a:pt x="9322" y="14990"/>
                  </a:lnTo>
                  <a:lnTo>
                    <a:pt x="9407" y="14963"/>
                  </a:lnTo>
                  <a:lnTo>
                    <a:pt x="9491" y="14935"/>
                  </a:lnTo>
                  <a:lnTo>
                    <a:pt x="9556" y="14879"/>
                  </a:lnTo>
                  <a:lnTo>
                    <a:pt x="13309" y="16304"/>
                  </a:lnTo>
                  <a:lnTo>
                    <a:pt x="13289" y="16373"/>
                  </a:lnTo>
                  <a:lnTo>
                    <a:pt x="13309" y="16442"/>
                  </a:lnTo>
                  <a:lnTo>
                    <a:pt x="13374" y="16511"/>
                  </a:lnTo>
                  <a:lnTo>
                    <a:pt x="13457" y="16553"/>
                  </a:lnTo>
                  <a:lnTo>
                    <a:pt x="13563" y="16580"/>
                  </a:lnTo>
                  <a:lnTo>
                    <a:pt x="13563" y="19442"/>
                  </a:lnTo>
                  <a:lnTo>
                    <a:pt x="13478" y="19442"/>
                  </a:lnTo>
                  <a:lnTo>
                    <a:pt x="13415" y="19470"/>
                  </a:lnTo>
                  <a:lnTo>
                    <a:pt x="13331" y="19498"/>
                  </a:lnTo>
                  <a:lnTo>
                    <a:pt x="13289" y="19525"/>
                  </a:lnTo>
                  <a:lnTo>
                    <a:pt x="13226" y="19568"/>
                  </a:lnTo>
                  <a:lnTo>
                    <a:pt x="13205" y="19622"/>
                  </a:lnTo>
                  <a:lnTo>
                    <a:pt x="13183" y="19664"/>
                  </a:lnTo>
                  <a:lnTo>
                    <a:pt x="13163" y="19719"/>
                  </a:lnTo>
                  <a:lnTo>
                    <a:pt x="13183" y="19789"/>
                  </a:lnTo>
                  <a:lnTo>
                    <a:pt x="13205" y="19830"/>
                  </a:lnTo>
                  <a:lnTo>
                    <a:pt x="13246" y="19885"/>
                  </a:lnTo>
                  <a:lnTo>
                    <a:pt x="13289" y="19926"/>
                  </a:lnTo>
                  <a:lnTo>
                    <a:pt x="13352" y="19967"/>
                  </a:lnTo>
                  <a:lnTo>
                    <a:pt x="13437" y="19995"/>
                  </a:lnTo>
                  <a:lnTo>
                    <a:pt x="13520" y="20010"/>
                  </a:lnTo>
                  <a:lnTo>
                    <a:pt x="13711" y="20010"/>
                  </a:lnTo>
                  <a:lnTo>
                    <a:pt x="13815" y="19982"/>
                  </a:lnTo>
                  <a:lnTo>
                    <a:pt x="13901" y="19941"/>
                  </a:lnTo>
                  <a:lnTo>
                    <a:pt x="13984" y="19885"/>
                  </a:lnTo>
                  <a:lnTo>
                    <a:pt x="17676" y="21282"/>
                  </a:lnTo>
                  <a:lnTo>
                    <a:pt x="17633" y="21364"/>
                  </a:lnTo>
                  <a:lnTo>
                    <a:pt x="17656" y="21406"/>
                  </a:lnTo>
                  <a:lnTo>
                    <a:pt x="17676" y="21461"/>
                  </a:lnTo>
                  <a:lnTo>
                    <a:pt x="17696" y="21489"/>
                  </a:lnTo>
                  <a:lnTo>
                    <a:pt x="17739" y="21531"/>
                  </a:lnTo>
                  <a:lnTo>
                    <a:pt x="17802" y="21559"/>
                  </a:lnTo>
                  <a:lnTo>
                    <a:pt x="17865" y="21585"/>
                  </a:lnTo>
                  <a:lnTo>
                    <a:pt x="17930" y="21600"/>
                  </a:lnTo>
                  <a:lnTo>
                    <a:pt x="18077" y="21600"/>
                  </a:lnTo>
                  <a:lnTo>
                    <a:pt x="18140" y="21585"/>
                  </a:lnTo>
                  <a:lnTo>
                    <a:pt x="18203" y="21559"/>
                  </a:lnTo>
                  <a:lnTo>
                    <a:pt x="18268" y="21531"/>
                  </a:lnTo>
                  <a:lnTo>
                    <a:pt x="18308" y="21489"/>
                  </a:lnTo>
                  <a:lnTo>
                    <a:pt x="18331" y="21461"/>
                  </a:lnTo>
                  <a:lnTo>
                    <a:pt x="18351" y="21406"/>
                  </a:lnTo>
                  <a:lnTo>
                    <a:pt x="18371" y="21364"/>
                  </a:lnTo>
                  <a:lnTo>
                    <a:pt x="18331" y="21282"/>
                  </a:lnTo>
                  <a:lnTo>
                    <a:pt x="21600" y="20051"/>
                  </a:lnTo>
                  <a:lnTo>
                    <a:pt x="21600" y="19982"/>
                  </a:lnTo>
                  <a:lnTo>
                    <a:pt x="18308" y="21227"/>
                  </a:lnTo>
                  <a:lnTo>
                    <a:pt x="18245" y="21184"/>
                  </a:lnTo>
                  <a:lnTo>
                    <a:pt x="18182" y="21158"/>
                  </a:lnTo>
                  <a:lnTo>
                    <a:pt x="18099" y="21130"/>
                  </a:lnTo>
                  <a:lnTo>
                    <a:pt x="17908" y="21130"/>
                  </a:lnTo>
                  <a:lnTo>
                    <a:pt x="17824" y="21158"/>
                  </a:lnTo>
                  <a:lnTo>
                    <a:pt x="17761" y="21184"/>
                  </a:lnTo>
                  <a:lnTo>
                    <a:pt x="17696" y="21240"/>
                  </a:lnTo>
                  <a:lnTo>
                    <a:pt x="14006" y="19843"/>
                  </a:lnTo>
                  <a:lnTo>
                    <a:pt x="14049" y="19789"/>
                  </a:lnTo>
                  <a:lnTo>
                    <a:pt x="14049" y="19664"/>
                  </a:lnTo>
                  <a:lnTo>
                    <a:pt x="14027" y="19622"/>
                  </a:lnTo>
                  <a:lnTo>
                    <a:pt x="13984" y="19568"/>
                  </a:lnTo>
                  <a:lnTo>
                    <a:pt x="13943" y="19525"/>
                  </a:lnTo>
                  <a:lnTo>
                    <a:pt x="13880" y="19498"/>
                  </a:lnTo>
                  <a:lnTo>
                    <a:pt x="13815" y="19470"/>
                  </a:lnTo>
                  <a:lnTo>
                    <a:pt x="13732" y="19442"/>
                  </a:lnTo>
                  <a:lnTo>
                    <a:pt x="13646" y="19442"/>
                  </a:lnTo>
                  <a:lnTo>
                    <a:pt x="13646" y="16580"/>
                  </a:lnTo>
                  <a:lnTo>
                    <a:pt x="13752" y="16553"/>
                  </a:lnTo>
                  <a:lnTo>
                    <a:pt x="13858" y="16511"/>
                  </a:lnTo>
                  <a:lnTo>
                    <a:pt x="13901" y="16442"/>
                  </a:lnTo>
                  <a:lnTo>
                    <a:pt x="13921" y="16373"/>
                  </a:lnTo>
                  <a:lnTo>
                    <a:pt x="13921" y="16304"/>
                  </a:lnTo>
                  <a:lnTo>
                    <a:pt x="17593" y="14907"/>
                  </a:lnTo>
                  <a:lnTo>
                    <a:pt x="17676" y="14976"/>
                  </a:lnTo>
                  <a:lnTo>
                    <a:pt x="17761" y="15018"/>
                  </a:lnTo>
                  <a:lnTo>
                    <a:pt x="17888" y="15045"/>
                  </a:lnTo>
                  <a:lnTo>
                    <a:pt x="18014" y="15059"/>
                  </a:lnTo>
                  <a:lnTo>
                    <a:pt x="18119" y="15045"/>
                  </a:lnTo>
                  <a:lnTo>
                    <a:pt x="18245" y="15018"/>
                  </a:lnTo>
                  <a:lnTo>
                    <a:pt x="18331" y="14976"/>
                  </a:lnTo>
                  <a:lnTo>
                    <a:pt x="18414" y="14907"/>
                  </a:lnTo>
                  <a:lnTo>
                    <a:pt x="21600" y="16124"/>
                  </a:lnTo>
                  <a:lnTo>
                    <a:pt x="21600" y="16054"/>
                  </a:lnTo>
                  <a:lnTo>
                    <a:pt x="18457" y="14866"/>
                  </a:lnTo>
                  <a:lnTo>
                    <a:pt x="18477" y="14796"/>
                  </a:lnTo>
                  <a:lnTo>
                    <a:pt x="18499" y="14742"/>
                  </a:lnTo>
                  <a:lnTo>
                    <a:pt x="18499" y="14672"/>
                  </a:lnTo>
                  <a:lnTo>
                    <a:pt x="18457" y="14616"/>
                  </a:lnTo>
                  <a:lnTo>
                    <a:pt x="18414" y="14562"/>
                  </a:lnTo>
                  <a:lnTo>
                    <a:pt x="18371" y="14520"/>
                  </a:lnTo>
                  <a:lnTo>
                    <a:pt x="18308" y="14478"/>
                  </a:lnTo>
                  <a:lnTo>
                    <a:pt x="18225" y="14436"/>
                  </a:lnTo>
                  <a:lnTo>
                    <a:pt x="18140" y="14423"/>
                  </a:lnTo>
                  <a:lnTo>
                    <a:pt x="18034" y="14410"/>
                  </a:lnTo>
                  <a:lnTo>
                    <a:pt x="18034" y="11575"/>
                  </a:lnTo>
                  <a:lnTo>
                    <a:pt x="18140" y="11560"/>
                  </a:lnTo>
                  <a:lnTo>
                    <a:pt x="18225" y="11519"/>
                  </a:lnTo>
                  <a:lnTo>
                    <a:pt x="18288" y="11450"/>
                  </a:lnTo>
                  <a:lnTo>
                    <a:pt x="18308" y="11380"/>
                  </a:lnTo>
                  <a:lnTo>
                    <a:pt x="18288" y="11311"/>
                  </a:lnTo>
                  <a:lnTo>
                    <a:pt x="21600" y="10068"/>
                  </a:lnTo>
                  <a:lnTo>
                    <a:pt x="21600" y="9998"/>
                  </a:lnTo>
                  <a:lnTo>
                    <a:pt x="18245" y="11270"/>
                  </a:lnTo>
                  <a:lnTo>
                    <a:pt x="18203" y="11228"/>
                  </a:lnTo>
                  <a:lnTo>
                    <a:pt x="18140" y="11201"/>
                  </a:lnTo>
                  <a:lnTo>
                    <a:pt x="18077" y="11187"/>
                  </a:lnTo>
                  <a:lnTo>
                    <a:pt x="17930" y="11187"/>
                  </a:lnTo>
                  <a:lnTo>
                    <a:pt x="17865" y="11201"/>
                  </a:lnTo>
                  <a:lnTo>
                    <a:pt x="17802" y="11228"/>
                  </a:lnTo>
                  <a:lnTo>
                    <a:pt x="17761" y="11270"/>
                  </a:lnTo>
                  <a:lnTo>
                    <a:pt x="13964" y="9832"/>
                  </a:lnTo>
                  <a:lnTo>
                    <a:pt x="13984" y="9790"/>
                  </a:lnTo>
                  <a:lnTo>
                    <a:pt x="13984" y="9694"/>
                  </a:lnTo>
                  <a:lnTo>
                    <a:pt x="13964" y="9652"/>
                  </a:lnTo>
                  <a:lnTo>
                    <a:pt x="13901" y="9569"/>
                  </a:lnTo>
                  <a:lnTo>
                    <a:pt x="13774" y="9515"/>
                  </a:lnTo>
                  <a:lnTo>
                    <a:pt x="13711" y="9500"/>
                  </a:lnTo>
                  <a:lnTo>
                    <a:pt x="13646" y="9500"/>
                  </a:lnTo>
                  <a:lnTo>
                    <a:pt x="13646" y="6680"/>
                  </a:lnTo>
                  <a:lnTo>
                    <a:pt x="13732" y="6680"/>
                  </a:lnTo>
                  <a:lnTo>
                    <a:pt x="13815" y="6652"/>
                  </a:lnTo>
                  <a:lnTo>
                    <a:pt x="13880" y="6624"/>
                  </a:lnTo>
                  <a:lnTo>
                    <a:pt x="13943" y="6582"/>
                  </a:lnTo>
                  <a:lnTo>
                    <a:pt x="13984" y="6541"/>
                  </a:lnTo>
                  <a:lnTo>
                    <a:pt x="14027" y="6500"/>
                  </a:lnTo>
                  <a:lnTo>
                    <a:pt x="14049" y="6444"/>
                  </a:lnTo>
                  <a:lnTo>
                    <a:pt x="14049" y="6333"/>
                  </a:lnTo>
                  <a:lnTo>
                    <a:pt x="14027" y="6279"/>
                  </a:lnTo>
                  <a:lnTo>
                    <a:pt x="17633" y="4910"/>
                  </a:lnTo>
                  <a:lnTo>
                    <a:pt x="17696" y="4965"/>
                  </a:lnTo>
                  <a:lnTo>
                    <a:pt x="17782" y="5020"/>
                  </a:lnTo>
                  <a:lnTo>
                    <a:pt x="17888" y="5047"/>
                  </a:lnTo>
                  <a:lnTo>
                    <a:pt x="18119" y="5047"/>
                  </a:lnTo>
                  <a:lnTo>
                    <a:pt x="18225" y="5020"/>
                  </a:lnTo>
                  <a:lnTo>
                    <a:pt x="18308" y="4979"/>
                  </a:lnTo>
                  <a:lnTo>
                    <a:pt x="18371" y="4923"/>
                  </a:lnTo>
                  <a:lnTo>
                    <a:pt x="21600" y="6140"/>
                  </a:lnTo>
                  <a:lnTo>
                    <a:pt x="21600" y="6071"/>
                  </a:lnTo>
                  <a:lnTo>
                    <a:pt x="18414" y="4868"/>
                  </a:lnTo>
                  <a:lnTo>
                    <a:pt x="18457" y="4813"/>
                  </a:lnTo>
                  <a:lnTo>
                    <a:pt x="18457" y="4702"/>
                  </a:lnTo>
                  <a:lnTo>
                    <a:pt x="18414" y="4647"/>
                  </a:lnTo>
                  <a:lnTo>
                    <a:pt x="18394" y="4591"/>
                  </a:lnTo>
                  <a:lnTo>
                    <a:pt x="18331" y="4550"/>
                  </a:lnTo>
                  <a:lnTo>
                    <a:pt x="18268" y="4522"/>
                  </a:lnTo>
                  <a:lnTo>
                    <a:pt x="18203" y="4494"/>
                  </a:lnTo>
                  <a:lnTo>
                    <a:pt x="18119" y="4467"/>
                  </a:lnTo>
                  <a:lnTo>
                    <a:pt x="18034" y="4467"/>
                  </a:lnTo>
                  <a:lnTo>
                    <a:pt x="18034" y="1674"/>
                  </a:lnTo>
                  <a:lnTo>
                    <a:pt x="18119" y="1659"/>
                  </a:lnTo>
                  <a:lnTo>
                    <a:pt x="18182" y="1646"/>
                  </a:lnTo>
                  <a:lnTo>
                    <a:pt x="18245" y="1618"/>
                  </a:lnTo>
                  <a:lnTo>
                    <a:pt x="18308" y="1591"/>
                  </a:lnTo>
                  <a:lnTo>
                    <a:pt x="18351" y="1549"/>
                  </a:lnTo>
                  <a:lnTo>
                    <a:pt x="18394" y="1507"/>
                  </a:lnTo>
                  <a:lnTo>
                    <a:pt x="18414" y="1453"/>
                  </a:lnTo>
                  <a:lnTo>
                    <a:pt x="18414" y="1355"/>
                  </a:lnTo>
                  <a:lnTo>
                    <a:pt x="18394" y="1301"/>
                  </a:lnTo>
                  <a:lnTo>
                    <a:pt x="21600" y="84"/>
                  </a:lnTo>
                  <a:lnTo>
                    <a:pt x="21600" y="15"/>
                  </a:lnTo>
                  <a:lnTo>
                    <a:pt x="18351" y="1245"/>
                  </a:lnTo>
                  <a:lnTo>
                    <a:pt x="18288" y="1203"/>
                  </a:lnTo>
                  <a:lnTo>
                    <a:pt x="18203" y="1162"/>
                  </a:lnTo>
                  <a:lnTo>
                    <a:pt x="18099" y="1134"/>
                  </a:lnTo>
                  <a:lnTo>
                    <a:pt x="17908" y="1134"/>
                  </a:lnTo>
                  <a:lnTo>
                    <a:pt x="17802" y="1162"/>
                  </a:lnTo>
                  <a:lnTo>
                    <a:pt x="17719" y="1203"/>
                  </a:lnTo>
                  <a:lnTo>
                    <a:pt x="17656" y="1245"/>
                  </a:lnTo>
                  <a:lnTo>
                    <a:pt x="14344" y="0"/>
                  </a:lnTo>
                  <a:lnTo>
                    <a:pt x="14175" y="0"/>
                  </a:lnTo>
                  <a:lnTo>
                    <a:pt x="17613" y="1301"/>
                  </a:lnTo>
                  <a:lnTo>
                    <a:pt x="17593" y="1355"/>
                  </a:lnTo>
                  <a:lnTo>
                    <a:pt x="17593" y="1453"/>
                  </a:lnTo>
                  <a:lnTo>
                    <a:pt x="17613" y="1507"/>
                  </a:lnTo>
                  <a:lnTo>
                    <a:pt x="17656" y="1549"/>
                  </a:lnTo>
                  <a:lnTo>
                    <a:pt x="17696" y="1591"/>
                  </a:lnTo>
                  <a:lnTo>
                    <a:pt x="17761" y="1618"/>
                  </a:lnTo>
                  <a:lnTo>
                    <a:pt x="17824" y="1646"/>
                  </a:lnTo>
                  <a:lnTo>
                    <a:pt x="17888" y="1659"/>
                  </a:lnTo>
                  <a:lnTo>
                    <a:pt x="17951" y="1674"/>
                  </a:lnTo>
                  <a:lnTo>
                    <a:pt x="17951" y="4467"/>
                  </a:lnTo>
                  <a:lnTo>
                    <a:pt x="17888" y="4467"/>
                  </a:lnTo>
                  <a:lnTo>
                    <a:pt x="17802" y="4494"/>
                  </a:lnTo>
                  <a:lnTo>
                    <a:pt x="17676" y="4550"/>
                  </a:lnTo>
                  <a:lnTo>
                    <a:pt x="17613" y="4591"/>
                  </a:lnTo>
                  <a:lnTo>
                    <a:pt x="17593" y="4647"/>
                  </a:lnTo>
                  <a:lnTo>
                    <a:pt x="17550" y="4702"/>
                  </a:lnTo>
                  <a:lnTo>
                    <a:pt x="17550" y="4813"/>
                  </a:lnTo>
                  <a:lnTo>
                    <a:pt x="17593" y="4868"/>
                  </a:lnTo>
                  <a:lnTo>
                    <a:pt x="13984" y="6237"/>
                  </a:lnTo>
                  <a:lnTo>
                    <a:pt x="13921" y="6181"/>
                  </a:lnTo>
                  <a:lnTo>
                    <a:pt x="13815" y="6140"/>
                  </a:lnTo>
                  <a:lnTo>
                    <a:pt x="13732" y="6112"/>
                  </a:lnTo>
                  <a:lnTo>
                    <a:pt x="13606" y="6099"/>
                  </a:lnTo>
                  <a:lnTo>
                    <a:pt x="13500" y="6112"/>
                  </a:lnTo>
                  <a:lnTo>
                    <a:pt x="13394" y="6140"/>
                  </a:lnTo>
                  <a:lnTo>
                    <a:pt x="13309" y="6181"/>
                  </a:lnTo>
                  <a:lnTo>
                    <a:pt x="13226" y="6237"/>
                  </a:lnTo>
                  <a:lnTo>
                    <a:pt x="9596" y="4854"/>
                  </a:lnTo>
                  <a:lnTo>
                    <a:pt x="9619" y="4799"/>
                  </a:lnTo>
                  <a:lnTo>
                    <a:pt x="9619" y="4702"/>
                  </a:lnTo>
                  <a:lnTo>
                    <a:pt x="9596" y="4661"/>
                  </a:lnTo>
                  <a:lnTo>
                    <a:pt x="9556" y="4619"/>
                  </a:lnTo>
                  <a:lnTo>
                    <a:pt x="9470" y="4537"/>
                  </a:lnTo>
                  <a:lnTo>
                    <a:pt x="9407" y="4522"/>
                  </a:lnTo>
                  <a:lnTo>
                    <a:pt x="9322" y="4494"/>
                  </a:lnTo>
                  <a:lnTo>
                    <a:pt x="9259" y="4494"/>
                  </a:lnTo>
                  <a:lnTo>
                    <a:pt x="9259" y="1674"/>
                  </a:lnTo>
                  <a:lnTo>
                    <a:pt x="9322" y="1659"/>
                  </a:lnTo>
                  <a:lnTo>
                    <a:pt x="9407" y="1646"/>
                  </a:lnTo>
                  <a:lnTo>
                    <a:pt x="9470" y="1618"/>
                  </a:lnTo>
                  <a:lnTo>
                    <a:pt x="9513" y="1577"/>
                  </a:lnTo>
                  <a:lnTo>
                    <a:pt x="9556" y="1549"/>
                  </a:lnTo>
                  <a:lnTo>
                    <a:pt x="9596" y="1494"/>
                  </a:lnTo>
                  <a:lnTo>
                    <a:pt x="9619" y="1453"/>
                  </a:lnTo>
                  <a:lnTo>
                    <a:pt x="9619" y="1355"/>
                  </a:lnTo>
                  <a:lnTo>
                    <a:pt x="9596" y="1301"/>
                  </a:lnTo>
                  <a:lnTo>
                    <a:pt x="13036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32400"/>
                  </a:srgbClr>
                </a:gs>
                <a:gs pos="9000">
                  <a:srgbClr val="FFFFFF">
                    <a:alpha val="32400"/>
                  </a:srgbClr>
                </a:gs>
                <a:gs pos="100000">
                  <a:srgbClr val="FFFFFF">
                    <a:alpha val="32400"/>
                  </a:srgbClr>
                </a:gs>
              </a:gsLst>
              <a:lin ang="5400011" scaled="0"/>
            </a:gra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3" name="Google Shape;175;p10"/>
            <p:cNvSpPr/>
            <p:nvPr/>
          </p:nvSpPr>
          <p:spPr>
            <a:xfrm>
              <a:off x="0" y="3399676"/>
              <a:ext cx="2268091" cy="174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804" y="441"/>
                  </a:moveTo>
                  <a:lnTo>
                    <a:pt x="18765" y="1911"/>
                  </a:lnTo>
                  <a:lnTo>
                    <a:pt x="18754" y="1956"/>
                  </a:lnTo>
                  <a:lnTo>
                    <a:pt x="18742" y="2014"/>
                  </a:lnTo>
                  <a:lnTo>
                    <a:pt x="18754" y="2088"/>
                  </a:lnTo>
                  <a:lnTo>
                    <a:pt x="18765" y="2132"/>
                  </a:lnTo>
                  <a:lnTo>
                    <a:pt x="18777" y="2191"/>
                  </a:lnTo>
                  <a:lnTo>
                    <a:pt x="18845" y="2279"/>
                  </a:lnTo>
                  <a:lnTo>
                    <a:pt x="18879" y="2309"/>
                  </a:lnTo>
                  <a:lnTo>
                    <a:pt x="18924" y="2323"/>
                  </a:lnTo>
                  <a:lnTo>
                    <a:pt x="18970" y="2337"/>
                  </a:lnTo>
                  <a:lnTo>
                    <a:pt x="18970" y="5249"/>
                  </a:lnTo>
                  <a:lnTo>
                    <a:pt x="18913" y="5249"/>
                  </a:lnTo>
                  <a:lnTo>
                    <a:pt x="18868" y="5278"/>
                  </a:lnTo>
                  <a:lnTo>
                    <a:pt x="18833" y="5308"/>
                  </a:lnTo>
                  <a:lnTo>
                    <a:pt x="18765" y="5395"/>
                  </a:lnTo>
                  <a:lnTo>
                    <a:pt x="18742" y="5455"/>
                  </a:lnTo>
                  <a:lnTo>
                    <a:pt x="18731" y="5513"/>
                  </a:lnTo>
                  <a:lnTo>
                    <a:pt x="18720" y="5587"/>
                  </a:lnTo>
                  <a:lnTo>
                    <a:pt x="18731" y="5660"/>
                  </a:lnTo>
                  <a:lnTo>
                    <a:pt x="18754" y="5720"/>
                  </a:lnTo>
                  <a:lnTo>
                    <a:pt x="16826" y="7160"/>
                  </a:lnTo>
                  <a:lnTo>
                    <a:pt x="16793" y="7102"/>
                  </a:lnTo>
                  <a:lnTo>
                    <a:pt x="16747" y="7058"/>
                  </a:lnTo>
                  <a:lnTo>
                    <a:pt x="16690" y="7028"/>
                  </a:lnTo>
                  <a:lnTo>
                    <a:pt x="16634" y="7014"/>
                  </a:lnTo>
                  <a:lnTo>
                    <a:pt x="16565" y="7028"/>
                  </a:lnTo>
                  <a:lnTo>
                    <a:pt x="16509" y="7058"/>
                  </a:lnTo>
                  <a:lnTo>
                    <a:pt x="16464" y="7102"/>
                  </a:lnTo>
                  <a:lnTo>
                    <a:pt x="16430" y="7160"/>
                  </a:lnTo>
                  <a:lnTo>
                    <a:pt x="14422" y="5660"/>
                  </a:lnTo>
                  <a:lnTo>
                    <a:pt x="14434" y="5587"/>
                  </a:lnTo>
                  <a:lnTo>
                    <a:pt x="14422" y="5499"/>
                  </a:lnTo>
                  <a:lnTo>
                    <a:pt x="14388" y="5439"/>
                  </a:lnTo>
                  <a:lnTo>
                    <a:pt x="14344" y="5395"/>
                  </a:lnTo>
                  <a:lnTo>
                    <a:pt x="14287" y="5367"/>
                  </a:lnTo>
                  <a:lnTo>
                    <a:pt x="14287" y="2353"/>
                  </a:lnTo>
                  <a:lnTo>
                    <a:pt x="14332" y="2337"/>
                  </a:lnTo>
                  <a:lnTo>
                    <a:pt x="14377" y="2323"/>
                  </a:lnTo>
                  <a:lnTo>
                    <a:pt x="14422" y="2293"/>
                  </a:lnTo>
                  <a:lnTo>
                    <a:pt x="14456" y="2249"/>
                  </a:lnTo>
                  <a:lnTo>
                    <a:pt x="14479" y="2205"/>
                  </a:lnTo>
                  <a:lnTo>
                    <a:pt x="14502" y="2146"/>
                  </a:lnTo>
                  <a:lnTo>
                    <a:pt x="14525" y="2088"/>
                  </a:lnTo>
                  <a:lnTo>
                    <a:pt x="14525" y="1956"/>
                  </a:lnTo>
                  <a:lnTo>
                    <a:pt x="14502" y="1896"/>
                  </a:lnTo>
                  <a:lnTo>
                    <a:pt x="16453" y="441"/>
                  </a:lnTo>
                  <a:lnTo>
                    <a:pt x="16487" y="485"/>
                  </a:lnTo>
                  <a:lnTo>
                    <a:pt x="16531" y="529"/>
                  </a:lnTo>
                  <a:lnTo>
                    <a:pt x="16577" y="543"/>
                  </a:lnTo>
                  <a:lnTo>
                    <a:pt x="16634" y="558"/>
                  </a:lnTo>
                  <a:lnTo>
                    <a:pt x="16679" y="543"/>
                  </a:lnTo>
                  <a:lnTo>
                    <a:pt x="16725" y="529"/>
                  </a:lnTo>
                  <a:lnTo>
                    <a:pt x="16770" y="485"/>
                  </a:lnTo>
                  <a:lnTo>
                    <a:pt x="16804" y="441"/>
                  </a:lnTo>
                  <a:close/>
                  <a:moveTo>
                    <a:pt x="14400" y="5720"/>
                  </a:moveTo>
                  <a:lnTo>
                    <a:pt x="16407" y="7219"/>
                  </a:lnTo>
                  <a:lnTo>
                    <a:pt x="16396" y="7263"/>
                  </a:lnTo>
                  <a:lnTo>
                    <a:pt x="16396" y="7381"/>
                  </a:lnTo>
                  <a:lnTo>
                    <a:pt x="16407" y="7440"/>
                  </a:lnTo>
                  <a:lnTo>
                    <a:pt x="16453" y="7528"/>
                  </a:lnTo>
                  <a:lnTo>
                    <a:pt x="16487" y="7572"/>
                  </a:lnTo>
                  <a:lnTo>
                    <a:pt x="16520" y="7602"/>
                  </a:lnTo>
                  <a:lnTo>
                    <a:pt x="16554" y="7616"/>
                  </a:lnTo>
                  <a:lnTo>
                    <a:pt x="16599" y="7630"/>
                  </a:lnTo>
                  <a:lnTo>
                    <a:pt x="16599" y="10645"/>
                  </a:lnTo>
                  <a:lnTo>
                    <a:pt x="16531" y="10675"/>
                  </a:lnTo>
                  <a:lnTo>
                    <a:pt x="16487" y="10719"/>
                  </a:lnTo>
                  <a:lnTo>
                    <a:pt x="16453" y="10792"/>
                  </a:lnTo>
                  <a:lnTo>
                    <a:pt x="16430" y="10896"/>
                  </a:lnTo>
                  <a:lnTo>
                    <a:pt x="16441" y="10940"/>
                  </a:lnTo>
                  <a:lnTo>
                    <a:pt x="16453" y="10984"/>
                  </a:lnTo>
                  <a:lnTo>
                    <a:pt x="14479" y="12469"/>
                  </a:lnTo>
                  <a:lnTo>
                    <a:pt x="14434" y="12409"/>
                  </a:lnTo>
                  <a:lnTo>
                    <a:pt x="14388" y="12351"/>
                  </a:lnTo>
                  <a:lnTo>
                    <a:pt x="14332" y="12321"/>
                  </a:lnTo>
                  <a:lnTo>
                    <a:pt x="14207" y="12321"/>
                  </a:lnTo>
                  <a:lnTo>
                    <a:pt x="14139" y="12351"/>
                  </a:lnTo>
                  <a:lnTo>
                    <a:pt x="14093" y="12409"/>
                  </a:lnTo>
                  <a:lnTo>
                    <a:pt x="14059" y="12469"/>
                  </a:lnTo>
                  <a:lnTo>
                    <a:pt x="12144" y="11042"/>
                  </a:lnTo>
                  <a:lnTo>
                    <a:pt x="12167" y="10969"/>
                  </a:lnTo>
                  <a:lnTo>
                    <a:pt x="12167" y="10822"/>
                  </a:lnTo>
                  <a:lnTo>
                    <a:pt x="12144" y="10763"/>
                  </a:lnTo>
                  <a:lnTo>
                    <a:pt x="12133" y="10704"/>
                  </a:lnTo>
                  <a:lnTo>
                    <a:pt x="12098" y="10660"/>
                  </a:lnTo>
                  <a:lnTo>
                    <a:pt x="12064" y="10616"/>
                  </a:lnTo>
                  <a:lnTo>
                    <a:pt x="12019" y="10587"/>
                  </a:lnTo>
                  <a:lnTo>
                    <a:pt x="11973" y="10557"/>
                  </a:lnTo>
                  <a:lnTo>
                    <a:pt x="11928" y="10543"/>
                  </a:lnTo>
                  <a:lnTo>
                    <a:pt x="11928" y="7558"/>
                  </a:lnTo>
                  <a:lnTo>
                    <a:pt x="11985" y="7528"/>
                  </a:lnTo>
                  <a:lnTo>
                    <a:pt x="12042" y="7484"/>
                  </a:lnTo>
                  <a:lnTo>
                    <a:pt x="12076" y="7411"/>
                  </a:lnTo>
                  <a:lnTo>
                    <a:pt x="12087" y="7323"/>
                  </a:lnTo>
                  <a:lnTo>
                    <a:pt x="12076" y="7249"/>
                  </a:lnTo>
                  <a:lnTo>
                    <a:pt x="14128" y="5720"/>
                  </a:lnTo>
                  <a:lnTo>
                    <a:pt x="14150" y="5748"/>
                  </a:lnTo>
                  <a:lnTo>
                    <a:pt x="14184" y="5778"/>
                  </a:lnTo>
                  <a:lnTo>
                    <a:pt x="14230" y="5792"/>
                  </a:lnTo>
                  <a:lnTo>
                    <a:pt x="14264" y="5808"/>
                  </a:lnTo>
                  <a:lnTo>
                    <a:pt x="14310" y="5792"/>
                  </a:lnTo>
                  <a:lnTo>
                    <a:pt x="14344" y="5778"/>
                  </a:lnTo>
                  <a:lnTo>
                    <a:pt x="14377" y="5748"/>
                  </a:lnTo>
                  <a:lnTo>
                    <a:pt x="14400" y="5720"/>
                  </a:lnTo>
                  <a:close/>
                  <a:moveTo>
                    <a:pt x="7007" y="11042"/>
                  </a:moveTo>
                  <a:lnTo>
                    <a:pt x="7041" y="11087"/>
                  </a:lnTo>
                  <a:lnTo>
                    <a:pt x="7086" y="11131"/>
                  </a:lnTo>
                  <a:lnTo>
                    <a:pt x="7132" y="11145"/>
                  </a:lnTo>
                  <a:lnTo>
                    <a:pt x="7177" y="11159"/>
                  </a:lnTo>
                  <a:lnTo>
                    <a:pt x="7234" y="11145"/>
                  </a:lnTo>
                  <a:lnTo>
                    <a:pt x="7279" y="11131"/>
                  </a:lnTo>
                  <a:lnTo>
                    <a:pt x="7313" y="11101"/>
                  </a:lnTo>
                  <a:lnTo>
                    <a:pt x="7347" y="11057"/>
                  </a:lnTo>
                  <a:lnTo>
                    <a:pt x="9355" y="12557"/>
                  </a:lnTo>
                  <a:lnTo>
                    <a:pt x="9355" y="12630"/>
                  </a:lnTo>
                  <a:lnTo>
                    <a:pt x="9366" y="12718"/>
                  </a:lnTo>
                  <a:lnTo>
                    <a:pt x="9400" y="12792"/>
                  </a:lnTo>
                  <a:lnTo>
                    <a:pt x="9445" y="12851"/>
                  </a:lnTo>
                  <a:lnTo>
                    <a:pt x="9513" y="12880"/>
                  </a:lnTo>
                  <a:lnTo>
                    <a:pt x="9513" y="15880"/>
                  </a:lnTo>
                  <a:lnTo>
                    <a:pt x="9467" y="15880"/>
                  </a:lnTo>
                  <a:lnTo>
                    <a:pt x="9422" y="15910"/>
                  </a:lnTo>
                  <a:lnTo>
                    <a:pt x="9389" y="15938"/>
                  </a:lnTo>
                  <a:lnTo>
                    <a:pt x="9355" y="15983"/>
                  </a:lnTo>
                  <a:lnTo>
                    <a:pt x="9309" y="16071"/>
                  </a:lnTo>
                  <a:lnTo>
                    <a:pt x="9298" y="16130"/>
                  </a:lnTo>
                  <a:lnTo>
                    <a:pt x="9286" y="16203"/>
                  </a:lnTo>
                  <a:lnTo>
                    <a:pt x="9298" y="16263"/>
                  </a:lnTo>
                  <a:lnTo>
                    <a:pt x="9309" y="16336"/>
                  </a:lnTo>
                  <a:lnTo>
                    <a:pt x="7381" y="17776"/>
                  </a:lnTo>
                  <a:lnTo>
                    <a:pt x="7347" y="17718"/>
                  </a:lnTo>
                  <a:lnTo>
                    <a:pt x="7302" y="17674"/>
                  </a:lnTo>
                  <a:lnTo>
                    <a:pt x="7246" y="17630"/>
                  </a:lnTo>
                  <a:lnTo>
                    <a:pt x="7121" y="17630"/>
                  </a:lnTo>
                  <a:lnTo>
                    <a:pt x="7007" y="17718"/>
                  </a:lnTo>
                  <a:lnTo>
                    <a:pt x="6973" y="17776"/>
                  </a:lnTo>
                  <a:lnTo>
                    <a:pt x="5012" y="16307"/>
                  </a:lnTo>
                  <a:lnTo>
                    <a:pt x="5023" y="16263"/>
                  </a:lnTo>
                  <a:lnTo>
                    <a:pt x="5035" y="16203"/>
                  </a:lnTo>
                  <a:lnTo>
                    <a:pt x="5023" y="16145"/>
                  </a:lnTo>
                  <a:lnTo>
                    <a:pt x="5012" y="16101"/>
                  </a:lnTo>
                  <a:lnTo>
                    <a:pt x="5000" y="16042"/>
                  </a:lnTo>
                  <a:lnTo>
                    <a:pt x="4978" y="16012"/>
                  </a:lnTo>
                  <a:lnTo>
                    <a:pt x="4944" y="15968"/>
                  </a:lnTo>
                  <a:lnTo>
                    <a:pt x="4909" y="15954"/>
                  </a:lnTo>
                  <a:lnTo>
                    <a:pt x="4875" y="15924"/>
                  </a:lnTo>
                  <a:lnTo>
                    <a:pt x="4830" y="15924"/>
                  </a:lnTo>
                  <a:lnTo>
                    <a:pt x="4830" y="12851"/>
                  </a:lnTo>
                  <a:lnTo>
                    <a:pt x="4898" y="12836"/>
                  </a:lnTo>
                  <a:lnTo>
                    <a:pt x="4944" y="12778"/>
                  </a:lnTo>
                  <a:lnTo>
                    <a:pt x="4978" y="12718"/>
                  </a:lnTo>
                  <a:lnTo>
                    <a:pt x="4989" y="12630"/>
                  </a:lnTo>
                  <a:lnTo>
                    <a:pt x="4978" y="12557"/>
                  </a:lnTo>
                  <a:lnTo>
                    <a:pt x="7007" y="11042"/>
                  </a:lnTo>
                  <a:close/>
                  <a:moveTo>
                    <a:pt x="12121" y="11087"/>
                  </a:moveTo>
                  <a:lnTo>
                    <a:pt x="14038" y="12527"/>
                  </a:lnTo>
                  <a:lnTo>
                    <a:pt x="14026" y="12572"/>
                  </a:lnTo>
                  <a:lnTo>
                    <a:pt x="14026" y="12690"/>
                  </a:lnTo>
                  <a:lnTo>
                    <a:pt x="14038" y="12748"/>
                  </a:lnTo>
                  <a:lnTo>
                    <a:pt x="14059" y="12807"/>
                  </a:lnTo>
                  <a:lnTo>
                    <a:pt x="14082" y="12851"/>
                  </a:lnTo>
                  <a:lnTo>
                    <a:pt x="14116" y="12880"/>
                  </a:lnTo>
                  <a:lnTo>
                    <a:pt x="14150" y="12910"/>
                  </a:lnTo>
                  <a:lnTo>
                    <a:pt x="14196" y="12939"/>
                  </a:lnTo>
                  <a:lnTo>
                    <a:pt x="14241" y="12954"/>
                  </a:lnTo>
                  <a:lnTo>
                    <a:pt x="14241" y="15968"/>
                  </a:lnTo>
                  <a:lnTo>
                    <a:pt x="14184" y="15998"/>
                  </a:lnTo>
                  <a:lnTo>
                    <a:pt x="14128" y="16042"/>
                  </a:lnTo>
                  <a:lnTo>
                    <a:pt x="14105" y="16115"/>
                  </a:lnTo>
                  <a:lnTo>
                    <a:pt x="14093" y="16203"/>
                  </a:lnTo>
                  <a:lnTo>
                    <a:pt x="14105" y="16277"/>
                  </a:lnTo>
                  <a:lnTo>
                    <a:pt x="12110" y="17776"/>
                  </a:lnTo>
                  <a:lnTo>
                    <a:pt x="12076" y="17704"/>
                  </a:lnTo>
                  <a:lnTo>
                    <a:pt x="12019" y="17659"/>
                  </a:lnTo>
                  <a:lnTo>
                    <a:pt x="11962" y="17630"/>
                  </a:lnTo>
                  <a:lnTo>
                    <a:pt x="11905" y="17615"/>
                  </a:lnTo>
                  <a:lnTo>
                    <a:pt x="11838" y="17630"/>
                  </a:lnTo>
                  <a:lnTo>
                    <a:pt x="11781" y="17659"/>
                  </a:lnTo>
                  <a:lnTo>
                    <a:pt x="11690" y="17776"/>
                  </a:lnTo>
                  <a:lnTo>
                    <a:pt x="9773" y="16336"/>
                  </a:lnTo>
                  <a:lnTo>
                    <a:pt x="9785" y="16263"/>
                  </a:lnTo>
                  <a:lnTo>
                    <a:pt x="9796" y="16203"/>
                  </a:lnTo>
                  <a:lnTo>
                    <a:pt x="9785" y="16130"/>
                  </a:lnTo>
                  <a:lnTo>
                    <a:pt x="9773" y="16071"/>
                  </a:lnTo>
                  <a:lnTo>
                    <a:pt x="9751" y="16027"/>
                  </a:lnTo>
                  <a:lnTo>
                    <a:pt x="9728" y="15968"/>
                  </a:lnTo>
                  <a:lnTo>
                    <a:pt x="9695" y="15938"/>
                  </a:lnTo>
                  <a:lnTo>
                    <a:pt x="9649" y="15910"/>
                  </a:lnTo>
                  <a:lnTo>
                    <a:pt x="9604" y="15880"/>
                  </a:lnTo>
                  <a:lnTo>
                    <a:pt x="9558" y="15880"/>
                  </a:lnTo>
                  <a:lnTo>
                    <a:pt x="9558" y="12880"/>
                  </a:lnTo>
                  <a:lnTo>
                    <a:pt x="9627" y="12851"/>
                  </a:lnTo>
                  <a:lnTo>
                    <a:pt x="9683" y="12807"/>
                  </a:lnTo>
                  <a:lnTo>
                    <a:pt x="9718" y="12718"/>
                  </a:lnTo>
                  <a:lnTo>
                    <a:pt x="9728" y="12674"/>
                  </a:lnTo>
                  <a:lnTo>
                    <a:pt x="9728" y="12630"/>
                  </a:lnTo>
                  <a:lnTo>
                    <a:pt x="9718" y="12557"/>
                  </a:lnTo>
                  <a:lnTo>
                    <a:pt x="11690" y="11087"/>
                  </a:lnTo>
                  <a:lnTo>
                    <a:pt x="11724" y="11145"/>
                  </a:lnTo>
                  <a:lnTo>
                    <a:pt x="11781" y="11189"/>
                  </a:lnTo>
                  <a:lnTo>
                    <a:pt x="11838" y="11219"/>
                  </a:lnTo>
                  <a:lnTo>
                    <a:pt x="11905" y="11233"/>
                  </a:lnTo>
                  <a:lnTo>
                    <a:pt x="11973" y="11219"/>
                  </a:lnTo>
                  <a:lnTo>
                    <a:pt x="12030" y="11189"/>
                  </a:lnTo>
                  <a:lnTo>
                    <a:pt x="12076" y="11145"/>
                  </a:lnTo>
                  <a:lnTo>
                    <a:pt x="12121" y="11087"/>
                  </a:lnTo>
                  <a:close/>
                  <a:moveTo>
                    <a:pt x="16781" y="11042"/>
                  </a:moveTo>
                  <a:lnTo>
                    <a:pt x="18754" y="12513"/>
                  </a:lnTo>
                  <a:lnTo>
                    <a:pt x="18742" y="12572"/>
                  </a:lnTo>
                  <a:lnTo>
                    <a:pt x="18731" y="12630"/>
                  </a:lnTo>
                  <a:lnTo>
                    <a:pt x="18742" y="12690"/>
                  </a:lnTo>
                  <a:lnTo>
                    <a:pt x="18754" y="12748"/>
                  </a:lnTo>
                  <a:lnTo>
                    <a:pt x="18777" y="12807"/>
                  </a:lnTo>
                  <a:lnTo>
                    <a:pt x="18799" y="12851"/>
                  </a:lnTo>
                  <a:lnTo>
                    <a:pt x="18833" y="12895"/>
                  </a:lnTo>
                  <a:lnTo>
                    <a:pt x="18879" y="12925"/>
                  </a:lnTo>
                  <a:lnTo>
                    <a:pt x="18924" y="12954"/>
                  </a:lnTo>
                  <a:lnTo>
                    <a:pt x="18970" y="12954"/>
                  </a:lnTo>
                  <a:lnTo>
                    <a:pt x="18970" y="15880"/>
                  </a:lnTo>
                  <a:lnTo>
                    <a:pt x="18924" y="15894"/>
                  </a:lnTo>
                  <a:lnTo>
                    <a:pt x="18879" y="15910"/>
                  </a:lnTo>
                  <a:lnTo>
                    <a:pt x="18845" y="15954"/>
                  </a:lnTo>
                  <a:lnTo>
                    <a:pt x="18811" y="15983"/>
                  </a:lnTo>
                  <a:lnTo>
                    <a:pt x="18788" y="16027"/>
                  </a:lnTo>
                  <a:lnTo>
                    <a:pt x="18765" y="16086"/>
                  </a:lnTo>
                  <a:lnTo>
                    <a:pt x="18754" y="16130"/>
                  </a:lnTo>
                  <a:lnTo>
                    <a:pt x="18742" y="16203"/>
                  </a:lnTo>
                  <a:lnTo>
                    <a:pt x="18754" y="16263"/>
                  </a:lnTo>
                  <a:lnTo>
                    <a:pt x="18765" y="16321"/>
                  </a:lnTo>
                  <a:lnTo>
                    <a:pt x="16816" y="17792"/>
                  </a:lnTo>
                  <a:lnTo>
                    <a:pt x="16781" y="17732"/>
                  </a:lnTo>
                  <a:lnTo>
                    <a:pt x="16736" y="17688"/>
                  </a:lnTo>
                  <a:lnTo>
                    <a:pt x="16679" y="17674"/>
                  </a:lnTo>
                  <a:lnTo>
                    <a:pt x="16634" y="17659"/>
                  </a:lnTo>
                  <a:lnTo>
                    <a:pt x="16577" y="17674"/>
                  </a:lnTo>
                  <a:lnTo>
                    <a:pt x="16520" y="17688"/>
                  </a:lnTo>
                  <a:lnTo>
                    <a:pt x="16475" y="17732"/>
                  </a:lnTo>
                  <a:lnTo>
                    <a:pt x="16441" y="17792"/>
                  </a:lnTo>
                  <a:lnTo>
                    <a:pt x="14434" y="16291"/>
                  </a:lnTo>
                  <a:lnTo>
                    <a:pt x="14434" y="16247"/>
                  </a:lnTo>
                  <a:lnTo>
                    <a:pt x="14445" y="16203"/>
                  </a:lnTo>
                  <a:lnTo>
                    <a:pt x="14434" y="16115"/>
                  </a:lnTo>
                  <a:lnTo>
                    <a:pt x="14400" y="16042"/>
                  </a:lnTo>
                  <a:lnTo>
                    <a:pt x="14344" y="15998"/>
                  </a:lnTo>
                  <a:lnTo>
                    <a:pt x="14287" y="15968"/>
                  </a:lnTo>
                  <a:lnTo>
                    <a:pt x="14287" y="12954"/>
                  </a:lnTo>
                  <a:lnTo>
                    <a:pt x="14332" y="12939"/>
                  </a:lnTo>
                  <a:lnTo>
                    <a:pt x="14377" y="12925"/>
                  </a:lnTo>
                  <a:lnTo>
                    <a:pt x="14411" y="12895"/>
                  </a:lnTo>
                  <a:lnTo>
                    <a:pt x="14445" y="12851"/>
                  </a:lnTo>
                  <a:lnTo>
                    <a:pt x="14468" y="12807"/>
                  </a:lnTo>
                  <a:lnTo>
                    <a:pt x="14491" y="12748"/>
                  </a:lnTo>
                  <a:lnTo>
                    <a:pt x="14502" y="12690"/>
                  </a:lnTo>
                  <a:lnTo>
                    <a:pt x="14513" y="12630"/>
                  </a:lnTo>
                  <a:lnTo>
                    <a:pt x="14502" y="12572"/>
                  </a:lnTo>
                  <a:lnTo>
                    <a:pt x="14491" y="12513"/>
                  </a:lnTo>
                  <a:lnTo>
                    <a:pt x="16475" y="11042"/>
                  </a:lnTo>
                  <a:lnTo>
                    <a:pt x="16498" y="11071"/>
                  </a:lnTo>
                  <a:lnTo>
                    <a:pt x="16543" y="11115"/>
                  </a:lnTo>
                  <a:lnTo>
                    <a:pt x="16577" y="11131"/>
                  </a:lnTo>
                  <a:lnTo>
                    <a:pt x="16634" y="11145"/>
                  </a:lnTo>
                  <a:lnTo>
                    <a:pt x="16679" y="11131"/>
                  </a:lnTo>
                  <a:lnTo>
                    <a:pt x="16713" y="11115"/>
                  </a:lnTo>
                  <a:lnTo>
                    <a:pt x="16747" y="11087"/>
                  </a:lnTo>
                  <a:lnTo>
                    <a:pt x="16781" y="11042"/>
                  </a:lnTo>
                  <a:close/>
                  <a:moveTo>
                    <a:pt x="16588" y="0"/>
                  </a:moveTo>
                  <a:lnTo>
                    <a:pt x="16543" y="14"/>
                  </a:lnTo>
                  <a:lnTo>
                    <a:pt x="16509" y="44"/>
                  </a:lnTo>
                  <a:lnTo>
                    <a:pt x="16475" y="72"/>
                  </a:lnTo>
                  <a:lnTo>
                    <a:pt x="16453" y="118"/>
                  </a:lnTo>
                  <a:lnTo>
                    <a:pt x="16430" y="162"/>
                  </a:lnTo>
                  <a:lnTo>
                    <a:pt x="16418" y="220"/>
                  </a:lnTo>
                  <a:lnTo>
                    <a:pt x="16407" y="279"/>
                  </a:lnTo>
                  <a:lnTo>
                    <a:pt x="16418" y="337"/>
                  </a:lnTo>
                  <a:lnTo>
                    <a:pt x="16430" y="381"/>
                  </a:lnTo>
                  <a:lnTo>
                    <a:pt x="14479" y="1838"/>
                  </a:lnTo>
                  <a:lnTo>
                    <a:pt x="14445" y="1779"/>
                  </a:lnTo>
                  <a:lnTo>
                    <a:pt x="14332" y="1691"/>
                  </a:lnTo>
                  <a:lnTo>
                    <a:pt x="14219" y="1691"/>
                  </a:lnTo>
                  <a:lnTo>
                    <a:pt x="14162" y="1705"/>
                  </a:lnTo>
                  <a:lnTo>
                    <a:pt x="14116" y="1749"/>
                  </a:lnTo>
                  <a:lnTo>
                    <a:pt x="14082" y="1779"/>
                  </a:lnTo>
                  <a:lnTo>
                    <a:pt x="14048" y="1838"/>
                  </a:lnTo>
                  <a:lnTo>
                    <a:pt x="14026" y="1896"/>
                  </a:lnTo>
                  <a:lnTo>
                    <a:pt x="14015" y="1956"/>
                  </a:lnTo>
                  <a:lnTo>
                    <a:pt x="14003" y="2014"/>
                  </a:lnTo>
                  <a:lnTo>
                    <a:pt x="14015" y="2088"/>
                  </a:lnTo>
                  <a:lnTo>
                    <a:pt x="14026" y="2146"/>
                  </a:lnTo>
                  <a:lnTo>
                    <a:pt x="14048" y="2191"/>
                  </a:lnTo>
                  <a:lnTo>
                    <a:pt x="14071" y="2249"/>
                  </a:lnTo>
                  <a:lnTo>
                    <a:pt x="14105" y="2279"/>
                  </a:lnTo>
                  <a:lnTo>
                    <a:pt x="14150" y="2323"/>
                  </a:lnTo>
                  <a:lnTo>
                    <a:pt x="14196" y="2337"/>
                  </a:lnTo>
                  <a:lnTo>
                    <a:pt x="14241" y="2353"/>
                  </a:lnTo>
                  <a:lnTo>
                    <a:pt x="14241" y="5367"/>
                  </a:lnTo>
                  <a:lnTo>
                    <a:pt x="14184" y="5395"/>
                  </a:lnTo>
                  <a:lnTo>
                    <a:pt x="14139" y="5439"/>
                  </a:lnTo>
                  <a:lnTo>
                    <a:pt x="14105" y="5499"/>
                  </a:lnTo>
                  <a:lnTo>
                    <a:pt x="14093" y="5587"/>
                  </a:lnTo>
                  <a:lnTo>
                    <a:pt x="14105" y="5660"/>
                  </a:lnTo>
                  <a:lnTo>
                    <a:pt x="12053" y="7205"/>
                  </a:lnTo>
                  <a:lnTo>
                    <a:pt x="12030" y="7160"/>
                  </a:lnTo>
                  <a:lnTo>
                    <a:pt x="11996" y="7116"/>
                  </a:lnTo>
                  <a:lnTo>
                    <a:pt x="11951" y="7102"/>
                  </a:lnTo>
                  <a:lnTo>
                    <a:pt x="11905" y="7088"/>
                  </a:lnTo>
                  <a:lnTo>
                    <a:pt x="11838" y="7116"/>
                  </a:lnTo>
                  <a:lnTo>
                    <a:pt x="11781" y="7160"/>
                  </a:lnTo>
                  <a:lnTo>
                    <a:pt x="11735" y="7234"/>
                  </a:lnTo>
                  <a:lnTo>
                    <a:pt x="11724" y="7278"/>
                  </a:lnTo>
                  <a:lnTo>
                    <a:pt x="11724" y="7323"/>
                  </a:lnTo>
                  <a:lnTo>
                    <a:pt x="11735" y="7411"/>
                  </a:lnTo>
                  <a:lnTo>
                    <a:pt x="11770" y="7484"/>
                  </a:lnTo>
                  <a:lnTo>
                    <a:pt x="11815" y="7528"/>
                  </a:lnTo>
                  <a:lnTo>
                    <a:pt x="11882" y="7558"/>
                  </a:lnTo>
                  <a:lnTo>
                    <a:pt x="11882" y="10543"/>
                  </a:lnTo>
                  <a:lnTo>
                    <a:pt x="11826" y="10557"/>
                  </a:lnTo>
                  <a:lnTo>
                    <a:pt x="11781" y="10587"/>
                  </a:lnTo>
                  <a:lnTo>
                    <a:pt x="11747" y="10616"/>
                  </a:lnTo>
                  <a:lnTo>
                    <a:pt x="11679" y="10704"/>
                  </a:lnTo>
                  <a:lnTo>
                    <a:pt x="11656" y="10763"/>
                  </a:lnTo>
                  <a:lnTo>
                    <a:pt x="11644" y="10822"/>
                  </a:lnTo>
                  <a:lnTo>
                    <a:pt x="11633" y="10896"/>
                  </a:lnTo>
                  <a:lnTo>
                    <a:pt x="11644" y="10969"/>
                  </a:lnTo>
                  <a:lnTo>
                    <a:pt x="11667" y="11028"/>
                  </a:lnTo>
                  <a:lnTo>
                    <a:pt x="9706" y="12499"/>
                  </a:lnTo>
                  <a:lnTo>
                    <a:pt x="9672" y="12455"/>
                  </a:lnTo>
                  <a:lnTo>
                    <a:pt x="9638" y="12409"/>
                  </a:lnTo>
                  <a:lnTo>
                    <a:pt x="9592" y="12395"/>
                  </a:lnTo>
                  <a:lnTo>
                    <a:pt x="9536" y="12381"/>
                  </a:lnTo>
                  <a:lnTo>
                    <a:pt x="9490" y="12395"/>
                  </a:lnTo>
                  <a:lnTo>
                    <a:pt x="9445" y="12409"/>
                  </a:lnTo>
                  <a:lnTo>
                    <a:pt x="9377" y="12499"/>
                  </a:lnTo>
                  <a:lnTo>
                    <a:pt x="7370" y="10998"/>
                  </a:lnTo>
                  <a:lnTo>
                    <a:pt x="7381" y="10940"/>
                  </a:lnTo>
                  <a:lnTo>
                    <a:pt x="7393" y="10896"/>
                  </a:lnTo>
                  <a:lnTo>
                    <a:pt x="7381" y="10836"/>
                  </a:lnTo>
                  <a:lnTo>
                    <a:pt x="7370" y="10778"/>
                  </a:lnTo>
                  <a:lnTo>
                    <a:pt x="7347" y="10734"/>
                  </a:lnTo>
                  <a:lnTo>
                    <a:pt x="7290" y="10660"/>
                  </a:lnTo>
                  <a:lnTo>
                    <a:pt x="7256" y="10645"/>
                  </a:lnTo>
                  <a:lnTo>
                    <a:pt x="7223" y="10631"/>
                  </a:lnTo>
                  <a:lnTo>
                    <a:pt x="7177" y="10616"/>
                  </a:lnTo>
                  <a:lnTo>
                    <a:pt x="7132" y="10631"/>
                  </a:lnTo>
                  <a:lnTo>
                    <a:pt x="7098" y="10645"/>
                  </a:lnTo>
                  <a:lnTo>
                    <a:pt x="7064" y="10660"/>
                  </a:lnTo>
                  <a:lnTo>
                    <a:pt x="7007" y="10734"/>
                  </a:lnTo>
                  <a:lnTo>
                    <a:pt x="6984" y="10778"/>
                  </a:lnTo>
                  <a:lnTo>
                    <a:pt x="6973" y="10836"/>
                  </a:lnTo>
                  <a:lnTo>
                    <a:pt x="6973" y="10940"/>
                  </a:lnTo>
                  <a:lnTo>
                    <a:pt x="6984" y="10998"/>
                  </a:lnTo>
                  <a:lnTo>
                    <a:pt x="4966" y="12513"/>
                  </a:lnTo>
                  <a:lnTo>
                    <a:pt x="4932" y="12469"/>
                  </a:lnTo>
                  <a:lnTo>
                    <a:pt x="4864" y="12409"/>
                  </a:lnTo>
                  <a:lnTo>
                    <a:pt x="4784" y="12409"/>
                  </a:lnTo>
                  <a:lnTo>
                    <a:pt x="4751" y="12425"/>
                  </a:lnTo>
                  <a:lnTo>
                    <a:pt x="4694" y="12469"/>
                  </a:lnTo>
                  <a:lnTo>
                    <a:pt x="4660" y="12542"/>
                  </a:lnTo>
                  <a:lnTo>
                    <a:pt x="4649" y="12586"/>
                  </a:lnTo>
                  <a:lnTo>
                    <a:pt x="4637" y="12630"/>
                  </a:lnTo>
                  <a:lnTo>
                    <a:pt x="4649" y="12718"/>
                  </a:lnTo>
                  <a:lnTo>
                    <a:pt x="4683" y="12778"/>
                  </a:lnTo>
                  <a:lnTo>
                    <a:pt x="4728" y="12822"/>
                  </a:lnTo>
                  <a:lnTo>
                    <a:pt x="4784" y="12851"/>
                  </a:lnTo>
                  <a:lnTo>
                    <a:pt x="4784" y="15924"/>
                  </a:lnTo>
                  <a:lnTo>
                    <a:pt x="4751" y="15938"/>
                  </a:lnTo>
                  <a:lnTo>
                    <a:pt x="4717" y="15954"/>
                  </a:lnTo>
                  <a:lnTo>
                    <a:pt x="4660" y="16012"/>
                  </a:lnTo>
                  <a:lnTo>
                    <a:pt x="4637" y="16056"/>
                  </a:lnTo>
                  <a:lnTo>
                    <a:pt x="4615" y="16101"/>
                  </a:lnTo>
                  <a:lnTo>
                    <a:pt x="4603" y="16145"/>
                  </a:lnTo>
                  <a:lnTo>
                    <a:pt x="4603" y="16247"/>
                  </a:lnTo>
                  <a:lnTo>
                    <a:pt x="4615" y="16307"/>
                  </a:lnTo>
                  <a:lnTo>
                    <a:pt x="2653" y="17776"/>
                  </a:lnTo>
                  <a:lnTo>
                    <a:pt x="2620" y="17718"/>
                  </a:lnTo>
                  <a:lnTo>
                    <a:pt x="2574" y="17674"/>
                  </a:lnTo>
                  <a:lnTo>
                    <a:pt x="2517" y="17645"/>
                  </a:lnTo>
                  <a:lnTo>
                    <a:pt x="2449" y="17630"/>
                  </a:lnTo>
                  <a:lnTo>
                    <a:pt x="2392" y="17645"/>
                  </a:lnTo>
                  <a:lnTo>
                    <a:pt x="2335" y="17674"/>
                  </a:lnTo>
                  <a:lnTo>
                    <a:pt x="2291" y="17718"/>
                  </a:lnTo>
                  <a:lnTo>
                    <a:pt x="2257" y="17776"/>
                  </a:lnTo>
                  <a:lnTo>
                    <a:pt x="249" y="16277"/>
                  </a:lnTo>
                  <a:lnTo>
                    <a:pt x="260" y="16247"/>
                  </a:lnTo>
                  <a:lnTo>
                    <a:pt x="260" y="16159"/>
                  </a:lnTo>
                  <a:lnTo>
                    <a:pt x="249" y="16115"/>
                  </a:lnTo>
                  <a:lnTo>
                    <a:pt x="215" y="16042"/>
                  </a:lnTo>
                  <a:lnTo>
                    <a:pt x="158" y="15998"/>
                  </a:lnTo>
                  <a:lnTo>
                    <a:pt x="125" y="15983"/>
                  </a:lnTo>
                  <a:lnTo>
                    <a:pt x="91" y="15968"/>
                  </a:lnTo>
                  <a:lnTo>
                    <a:pt x="45" y="15983"/>
                  </a:lnTo>
                  <a:lnTo>
                    <a:pt x="0" y="16012"/>
                  </a:lnTo>
                  <a:lnTo>
                    <a:pt x="0" y="16380"/>
                  </a:lnTo>
                  <a:lnTo>
                    <a:pt x="45" y="16410"/>
                  </a:lnTo>
                  <a:lnTo>
                    <a:pt x="91" y="16424"/>
                  </a:lnTo>
                  <a:lnTo>
                    <a:pt x="136" y="16410"/>
                  </a:lnTo>
                  <a:lnTo>
                    <a:pt x="169" y="16395"/>
                  </a:lnTo>
                  <a:lnTo>
                    <a:pt x="204" y="16365"/>
                  </a:lnTo>
                  <a:lnTo>
                    <a:pt x="226" y="16336"/>
                  </a:lnTo>
                  <a:lnTo>
                    <a:pt x="2234" y="17836"/>
                  </a:lnTo>
                  <a:lnTo>
                    <a:pt x="2222" y="17880"/>
                  </a:lnTo>
                  <a:lnTo>
                    <a:pt x="2222" y="17997"/>
                  </a:lnTo>
                  <a:lnTo>
                    <a:pt x="2234" y="18057"/>
                  </a:lnTo>
                  <a:lnTo>
                    <a:pt x="2257" y="18101"/>
                  </a:lnTo>
                  <a:lnTo>
                    <a:pt x="2279" y="18145"/>
                  </a:lnTo>
                  <a:lnTo>
                    <a:pt x="2313" y="18175"/>
                  </a:lnTo>
                  <a:lnTo>
                    <a:pt x="2347" y="18203"/>
                  </a:lnTo>
                  <a:lnTo>
                    <a:pt x="2381" y="18233"/>
                  </a:lnTo>
                  <a:lnTo>
                    <a:pt x="2426" y="18247"/>
                  </a:lnTo>
                  <a:lnTo>
                    <a:pt x="2426" y="21203"/>
                  </a:lnTo>
                  <a:lnTo>
                    <a:pt x="2381" y="21217"/>
                  </a:lnTo>
                  <a:lnTo>
                    <a:pt x="2347" y="21233"/>
                  </a:lnTo>
                  <a:lnTo>
                    <a:pt x="2313" y="21261"/>
                  </a:lnTo>
                  <a:lnTo>
                    <a:pt x="2279" y="21307"/>
                  </a:lnTo>
                  <a:lnTo>
                    <a:pt x="2257" y="21335"/>
                  </a:lnTo>
                  <a:lnTo>
                    <a:pt x="2234" y="21394"/>
                  </a:lnTo>
                  <a:lnTo>
                    <a:pt x="2222" y="21438"/>
                  </a:lnTo>
                  <a:lnTo>
                    <a:pt x="2222" y="21497"/>
                  </a:lnTo>
                  <a:lnTo>
                    <a:pt x="2234" y="21600"/>
                  </a:lnTo>
                  <a:lnTo>
                    <a:pt x="2675" y="21600"/>
                  </a:lnTo>
                  <a:lnTo>
                    <a:pt x="2687" y="21497"/>
                  </a:lnTo>
                  <a:lnTo>
                    <a:pt x="2687" y="21438"/>
                  </a:lnTo>
                  <a:lnTo>
                    <a:pt x="2675" y="21394"/>
                  </a:lnTo>
                  <a:lnTo>
                    <a:pt x="2653" y="21335"/>
                  </a:lnTo>
                  <a:lnTo>
                    <a:pt x="2630" y="21291"/>
                  </a:lnTo>
                  <a:lnTo>
                    <a:pt x="2597" y="21261"/>
                  </a:lnTo>
                  <a:lnTo>
                    <a:pt x="2563" y="21233"/>
                  </a:lnTo>
                  <a:lnTo>
                    <a:pt x="2517" y="21203"/>
                  </a:lnTo>
                  <a:lnTo>
                    <a:pt x="2472" y="21203"/>
                  </a:lnTo>
                  <a:lnTo>
                    <a:pt x="2472" y="18247"/>
                  </a:lnTo>
                  <a:lnTo>
                    <a:pt x="2517" y="18233"/>
                  </a:lnTo>
                  <a:lnTo>
                    <a:pt x="2563" y="18218"/>
                  </a:lnTo>
                  <a:lnTo>
                    <a:pt x="2597" y="18189"/>
                  </a:lnTo>
                  <a:lnTo>
                    <a:pt x="2630" y="18145"/>
                  </a:lnTo>
                  <a:lnTo>
                    <a:pt x="2653" y="18101"/>
                  </a:lnTo>
                  <a:lnTo>
                    <a:pt x="2675" y="18057"/>
                  </a:lnTo>
                  <a:lnTo>
                    <a:pt x="2687" y="17997"/>
                  </a:lnTo>
                  <a:lnTo>
                    <a:pt x="2687" y="17880"/>
                  </a:lnTo>
                  <a:lnTo>
                    <a:pt x="2675" y="17836"/>
                  </a:lnTo>
                  <a:lnTo>
                    <a:pt x="4637" y="16351"/>
                  </a:lnTo>
                  <a:lnTo>
                    <a:pt x="4672" y="16410"/>
                  </a:lnTo>
                  <a:lnTo>
                    <a:pt x="4717" y="16438"/>
                  </a:lnTo>
                  <a:lnTo>
                    <a:pt x="4763" y="16468"/>
                  </a:lnTo>
                  <a:lnTo>
                    <a:pt x="4864" y="16468"/>
                  </a:lnTo>
                  <a:lnTo>
                    <a:pt x="4909" y="16438"/>
                  </a:lnTo>
                  <a:lnTo>
                    <a:pt x="4955" y="16410"/>
                  </a:lnTo>
                  <a:lnTo>
                    <a:pt x="4989" y="16365"/>
                  </a:lnTo>
                  <a:lnTo>
                    <a:pt x="6950" y="17836"/>
                  </a:lnTo>
                  <a:lnTo>
                    <a:pt x="6940" y="17880"/>
                  </a:lnTo>
                  <a:lnTo>
                    <a:pt x="6940" y="17997"/>
                  </a:lnTo>
                  <a:lnTo>
                    <a:pt x="6950" y="18057"/>
                  </a:lnTo>
                  <a:lnTo>
                    <a:pt x="6973" y="18101"/>
                  </a:lnTo>
                  <a:lnTo>
                    <a:pt x="6995" y="18145"/>
                  </a:lnTo>
                  <a:lnTo>
                    <a:pt x="7030" y="18189"/>
                  </a:lnTo>
                  <a:lnTo>
                    <a:pt x="7064" y="18218"/>
                  </a:lnTo>
                  <a:lnTo>
                    <a:pt x="7109" y="18233"/>
                  </a:lnTo>
                  <a:lnTo>
                    <a:pt x="7155" y="18247"/>
                  </a:lnTo>
                  <a:lnTo>
                    <a:pt x="7155" y="21217"/>
                  </a:lnTo>
                  <a:lnTo>
                    <a:pt x="7109" y="21233"/>
                  </a:lnTo>
                  <a:lnTo>
                    <a:pt x="7075" y="21247"/>
                  </a:lnTo>
                  <a:lnTo>
                    <a:pt x="7007" y="21307"/>
                  </a:lnTo>
                  <a:lnTo>
                    <a:pt x="6984" y="21351"/>
                  </a:lnTo>
                  <a:lnTo>
                    <a:pt x="6973" y="21394"/>
                  </a:lnTo>
                  <a:lnTo>
                    <a:pt x="6961" y="21453"/>
                  </a:lnTo>
                  <a:lnTo>
                    <a:pt x="6950" y="21497"/>
                  </a:lnTo>
                  <a:lnTo>
                    <a:pt x="6961" y="21556"/>
                  </a:lnTo>
                  <a:lnTo>
                    <a:pt x="6973" y="21600"/>
                  </a:lnTo>
                  <a:lnTo>
                    <a:pt x="7393" y="21600"/>
                  </a:lnTo>
                  <a:lnTo>
                    <a:pt x="7404" y="21556"/>
                  </a:lnTo>
                  <a:lnTo>
                    <a:pt x="7404" y="21453"/>
                  </a:lnTo>
                  <a:lnTo>
                    <a:pt x="7393" y="21394"/>
                  </a:lnTo>
                  <a:lnTo>
                    <a:pt x="7347" y="21307"/>
                  </a:lnTo>
                  <a:lnTo>
                    <a:pt x="7279" y="21247"/>
                  </a:lnTo>
                  <a:lnTo>
                    <a:pt x="7234" y="21217"/>
                  </a:lnTo>
                  <a:lnTo>
                    <a:pt x="7200" y="21217"/>
                  </a:lnTo>
                  <a:lnTo>
                    <a:pt x="7200" y="18247"/>
                  </a:lnTo>
                  <a:lnTo>
                    <a:pt x="7246" y="18233"/>
                  </a:lnTo>
                  <a:lnTo>
                    <a:pt x="7279" y="18218"/>
                  </a:lnTo>
                  <a:lnTo>
                    <a:pt x="7324" y="18189"/>
                  </a:lnTo>
                  <a:lnTo>
                    <a:pt x="7358" y="18145"/>
                  </a:lnTo>
                  <a:lnTo>
                    <a:pt x="7404" y="18057"/>
                  </a:lnTo>
                  <a:lnTo>
                    <a:pt x="7415" y="17997"/>
                  </a:lnTo>
                  <a:lnTo>
                    <a:pt x="7415" y="17880"/>
                  </a:lnTo>
                  <a:lnTo>
                    <a:pt x="7404" y="17822"/>
                  </a:lnTo>
                  <a:lnTo>
                    <a:pt x="9332" y="16380"/>
                  </a:lnTo>
                  <a:lnTo>
                    <a:pt x="9377" y="16438"/>
                  </a:lnTo>
                  <a:lnTo>
                    <a:pt x="9422" y="16482"/>
                  </a:lnTo>
                  <a:lnTo>
                    <a:pt x="9479" y="16512"/>
                  </a:lnTo>
                  <a:lnTo>
                    <a:pt x="9536" y="16528"/>
                  </a:lnTo>
                  <a:lnTo>
                    <a:pt x="9604" y="16512"/>
                  </a:lnTo>
                  <a:lnTo>
                    <a:pt x="9661" y="16482"/>
                  </a:lnTo>
                  <a:lnTo>
                    <a:pt x="9706" y="16438"/>
                  </a:lnTo>
                  <a:lnTo>
                    <a:pt x="9751" y="16380"/>
                  </a:lnTo>
                  <a:lnTo>
                    <a:pt x="11679" y="17836"/>
                  </a:lnTo>
                  <a:lnTo>
                    <a:pt x="11667" y="17880"/>
                  </a:lnTo>
                  <a:lnTo>
                    <a:pt x="11656" y="17939"/>
                  </a:lnTo>
                  <a:lnTo>
                    <a:pt x="11667" y="17997"/>
                  </a:lnTo>
                  <a:lnTo>
                    <a:pt x="11679" y="18057"/>
                  </a:lnTo>
                  <a:lnTo>
                    <a:pt x="11701" y="18101"/>
                  </a:lnTo>
                  <a:lnTo>
                    <a:pt x="11724" y="18145"/>
                  </a:lnTo>
                  <a:lnTo>
                    <a:pt x="11758" y="18189"/>
                  </a:lnTo>
                  <a:lnTo>
                    <a:pt x="11792" y="18218"/>
                  </a:lnTo>
                  <a:lnTo>
                    <a:pt x="11838" y="18233"/>
                  </a:lnTo>
                  <a:lnTo>
                    <a:pt x="11882" y="18247"/>
                  </a:lnTo>
                  <a:lnTo>
                    <a:pt x="11882" y="21217"/>
                  </a:lnTo>
                  <a:lnTo>
                    <a:pt x="11838" y="21217"/>
                  </a:lnTo>
                  <a:lnTo>
                    <a:pt x="11770" y="21277"/>
                  </a:lnTo>
                  <a:lnTo>
                    <a:pt x="11735" y="21307"/>
                  </a:lnTo>
                  <a:lnTo>
                    <a:pt x="11713" y="21351"/>
                  </a:lnTo>
                  <a:lnTo>
                    <a:pt x="11690" y="21394"/>
                  </a:lnTo>
                  <a:lnTo>
                    <a:pt x="11679" y="21453"/>
                  </a:lnTo>
                  <a:lnTo>
                    <a:pt x="11679" y="21556"/>
                  </a:lnTo>
                  <a:lnTo>
                    <a:pt x="11690" y="21600"/>
                  </a:lnTo>
                  <a:lnTo>
                    <a:pt x="12121" y="21600"/>
                  </a:lnTo>
                  <a:lnTo>
                    <a:pt x="12121" y="21556"/>
                  </a:lnTo>
                  <a:lnTo>
                    <a:pt x="12133" y="21497"/>
                  </a:lnTo>
                  <a:lnTo>
                    <a:pt x="12121" y="21453"/>
                  </a:lnTo>
                  <a:lnTo>
                    <a:pt x="12110" y="21394"/>
                  </a:lnTo>
                  <a:lnTo>
                    <a:pt x="12098" y="21351"/>
                  </a:lnTo>
                  <a:lnTo>
                    <a:pt x="12064" y="21307"/>
                  </a:lnTo>
                  <a:lnTo>
                    <a:pt x="12042" y="21261"/>
                  </a:lnTo>
                  <a:lnTo>
                    <a:pt x="12007" y="21247"/>
                  </a:lnTo>
                  <a:lnTo>
                    <a:pt x="11962" y="21217"/>
                  </a:lnTo>
                  <a:lnTo>
                    <a:pt x="11928" y="21217"/>
                  </a:lnTo>
                  <a:lnTo>
                    <a:pt x="11928" y="18247"/>
                  </a:lnTo>
                  <a:lnTo>
                    <a:pt x="11973" y="18247"/>
                  </a:lnTo>
                  <a:lnTo>
                    <a:pt x="12007" y="18218"/>
                  </a:lnTo>
                  <a:lnTo>
                    <a:pt x="12053" y="18189"/>
                  </a:lnTo>
                  <a:lnTo>
                    <a:pt x="12087" y="18159"/>
                  </a:lnTo>
                  <a:lnTo>
                    <a:pt x="12110" y="18101"/>
                  </a:lnTo>
                  <a:lnTo>
                    <a:pt x="12133" y="18057"/>
                  </a:lnTo>
                  <a:lnTo>
                    <a:pt x="12144" y="17997"/>
                  </a:lnTo>
                  <a:lnTo>
                    <a:pt x="12144" y="17880"/>
                  </a:lnTo>
                  <a:lnTo>
                    <a:pt x="12133" y="17822"/>
                  </a:lnTo>
                  <a:lnTo>
                    <a:pt x="14128" y="16336"/>
                  </a:lnTo>
                  <a:lnTo>
                    <a:pt x="14150" y="16365"/>
                  </a:lnTo>
                  <a:lnTo>
                    <a:pt x="14184" y="16395"/>
                  </a:lnTo>
                  <a:lnTo>
                    <a:pt x="14219" y="16424"/>
                  </a:lnTo>
                  <a:lnTo>
                    <a:pt x="14310" y="16424"/>
                  </a:lnTo>
                  <a:lnTo>
                    <a:pt x="14344" y="16395"/>
                  </a:lnTo>
                  <a:lnTo>
                    <a:pt x="14377" y="16380"/>
                  </a:lnTo>
                  <a:lnTo>
                    <a:pt x="14411" y="16336"/>
                  </a:lnTo>
                  <a:lnTo>
                    <a:pt x="16430" y="17850"/>
                  </a:lnTo>
                  <a:lnTo>
                    <a:pt x="16407" y="17939"/>
                  </a:lnTo>
                  <a:lnTo>
                    <a:pt x="16418" y="17997"/>
                  </a:lnTo>
                  <a:lnTo>
                    <a:pt x="16430" y="18041"/>
                  </a:lnTo>
                  <a:lnTo>
                    <a:pt x="16441" y="18085"/>
                  </a:lnTo>
                  <a:lnTo>
                    <a:pt x="16464" y="18129"/>
                  </a:lnTo>
                  <a:lnTo>
                    <a:pt x="16531" y="18189"/>
                  </a:lnTo>
                  <a:lnTo>
                    <a:pt x="16565" y="18203"/>
                  </a:lnTo>
                  <a:lnTo>
                    <a:pt x="16599" y="18218"/>
                  </a:lnTo>
                  <a:lnTo>
                    <a:pt x="16599" y="21188"/>
                  </a:lnTo>
                  <a:lnTo>
                    <a:pt x="16554" y="21203"/>
                  </a:lnTo>
                  <a:lnTo>
                    <a:pt x="16520" y="21217"/>
                  </a:lnTo>
                  <a:lnTo>
                    <a:pt x="16475" y="21247"/>
                  </a:lnTo>
                  <a:lnTo>
                    <a:pt x="16453" y="21291"/>
                  </a:lnTo>
                  <a:lnTo>
                    <a:pt x="16418" y="21335"/>
                  </a:lnTo>
                  <a:lnTo>
                    <a:pt x="16407" y="21394"/>
                  </a:lnTo>
                  <a:lnTo>
                    <a:pt x="16384" y="21438"/>
                  </a:lnTo>
                  <a:lnTo>
                    <a:pt x="16384" y="21497"/>
                  </a:lnTo>
                  <a:lnTo>
                    <a:pt x="16396" y="21600"/>
                  </a:lnTo>
                  <a:lnTo>
                    <a:pt x="16860" y="21600"/>
                  </a:lnTo>
                  <a:lnTo>
                    <a:pt x="16871" y="21497"/>
                  </a:lnTo>
                  <a:lnTo>
                    <a:pt x="16871" y="21438"/>
                  </a:lnTo>
                  <a:lnTo>
                    <a:pt x="16849" y="21379"/>
                  </a:lnTo>
                  <a:lnTo>
                    <a:pt x="16837" y="21335"/>
                  </a:lnTo>
                  <a:lnTo>
                    <a:pt x="16770" y="21247"/>
                  </a:lnTo>
                  <a:lnTo>
                    <a:pt x="16736" y="21217"/>
                  </a:lnTo>
                  <a:lnTo>
                    <a:pt x="16690" y="21203"/>
                  </a:lnTo>
                  <a:lnTo>
                    <a:pt x="16645" y="21188"/>
                  </a:lnTo>
                  <a:lnTo>
                    <a:pt x="16645" y="18218"/>
                  </a:lnTo>
                  <a:lnTo>
                    <a:pt x="16690" y="18203"/>
                  </a:lnTo>
                  <a:lnTo>
                    <a:pt x="16725" y="18189"/>
                  </a:lnTo>
                  <a:lnTo>
                    <a:pt x="16793" y="18129"/>
                  </a:lnTo>
                  <a:lnTo>
                    <a:pt x="16816" y="18085"/>
                  </a:lnTo>
                  <a:lnTo>
                    <a:pt x="16837" y="17997"/>
                  </a:lnTo>
                  <a:lnTo>
                    <a:pt x="16849" y="17939"/>
                  </a:lnTo>
                  <a:lnTo>
                    <a:pt x="16837" y="17894"/>
                  </a:lnTo>
                  <a:lnTo>
                    <a:pt x="16826" y="17850"/>
                  </a:lnTo>
                  <a:lnTo>
                    <a:pt x="18788" y="16380"/>
                  </a:lnTo>
                  <a:lnTo>
                    <a:pt x="18833" y="16438"/>
                  </a:lnTo>
                  <a:lnTo>
                    <a:pt x="18879" y="16482"/>
                  </a:lnTo>
                  <a:lnTo>
                    <a:pt x="18936" y="16498"/>
                  </a:lnTo>
                  <a:lnTo>
                    <a:pt x="18992" y="16512"/>
                  </a:lnTo>
                  <a:lnTo>
                    <a:pt x="19049" y="16498"/>
                  </a:lnTo>
                  <a:lnTo>
                    <a:pt x="19105" y="16482"/>
                  </a:lnTo>
                  <a:lnTo>
                    <a:pt x="19151" y="16438"/>
                  </a:lnTo>
                  <a:lnTo>
                    <a:pt x="19185" y="16380"/>
                  </a:lnTo>
                  <a:lnTo>
                    <a:pt x="21146" y="17836"/>
                  </a:lnTo>
                  <a:lnTo>
                    <a:pt x="21136" y="17894"/>
                  </a:lnTo>
                  <a:lnTo>
                    <a:pt x="21124" y="17939"/>
                  </a:lnTo>
                  <a:lnTo>
                    <a:pt x="21136" y="17997"/>
                  </a:lnTo>
                  <a:lnTo>
                    <a:pt x="21157" y="18085"/>
                  </a:lnTo>
                  <a:lnTo>
                    <a:pt x="21180" y="18129"/>
                  </a:lnTo>
                  <a:lnTo>
                    <a:pt x="21214" y="18175"/>
                  </a:lnTo>
                  <a:lnTo>
                    <a:pt x="21248" y="18203"/>
                  </a:lnTo>
                  <a:lnTo>
                    <a:pt x="21282" y="18218"/>
                  </a:lnTo>
                  <a:lnTo>
                    <a:pt x="21328" y="18233"/>
                  </a:lnTo>
                  <a:lnTo>
                    <a:pt x="21328" y="21188"/>
                  </a:lnTo>
                  <a:lnTo>
                    <a:pt x="21282" y="21188"/>
                  </a:lnTo>
                  <a:lnTo>
                    <a:pt x="21237" y="21217"/>
                  </a:lnTo>
                  <a:lnTo>
                    <a:pt x="21203" y="21247"/>
                  </a:lnTo>
                  <a:lnTo>
                    <a:pt x="21169" y="21291"/>
                  </a:lnTo>
                  <a:lnTo>
                    <a:pt x="21124" y="21379"/>
                  </a:lnTo>
                  <a:lnTo>
                    <a:pt x="21113" y="21438"/>
                  </a:lnTo>
                  <a:lnTo>
                    <a:pt x="21101" y="21497"/>
                  </a:lnTo>
                  <a:lnTo>
                    <a:pt x="21113" y="21600"/>
                  </a:lnTo>
                  <a:lnTo>
                    <a:pt x="21589" y="21600"/>
                  </a:lnTo>
                  <a:lnTo>
                    <a:pt x="21600" y="21497"/>
                  </a:lnTo>
                  <a:lnTo>
                    <a:pt x="21600" y="21438"/>
                  </a:lnTo>
                  <a:lnTo>
                    <a:pt x="21577" y="21379"/>
                  </a:lnTo>
                  <a:lnTo>
                    <a:pt x="21566" y="21335"/>
                  </a:lnTo>
                  <a:lnTo>
                    <a:pt x="21498" y="21247"/>
                  </a:lnTo>
                  <a:lnTo>
                    <a:pt x="21463" y="21217"/>
                  </a:lnTo>
                  <a:lnTo>
                    <a:pt x="21419" y="21188"/>
                  </a:lnTo>
                  <a:lnTo>
                    <a:pt x="21373" y="21188"/>
                  </a:lnTo>
                  <a:lnTo>
                    <a:pt x="21373" y="18233"/>
                  </a:lnTo>
                  <a:lnTo>
                    <a:pt x="21419" y="18218"/>
                  </a:lnTo>
                  <a:lnTo>
                    <a:pt x="21452" y="18203"/>
                  </a:lnTo>
                  <a:lnTo>
                    <a:pt x="21486" y="18175"/>
                  </a:lnTo>
                  <a:lnTo>
                    <a:pt x="21520" y="18129"/>
                  </a:lnTo>
                  <a:lnTo>
                    <a:pt x="21566" y="18041"/>
                  </a:lnTo>
                  <a:lnTo>
                    <a:pt x="21577" y="17997"/>
                  </a:lnTo>
                  <a:lnTo>
                    <a:pt x="21577" y="17880"/>
                  </a:lnTo>
                  <a:lnTo>
                    <a:pt x="21566" y="17822"/>
                  </a:lnTo>
                  <a:lnTo>
                    <a:pt x="21543" y="17776"/>
                  </a:lnTo>
                  <a:lnTo>
                    <a:pt x="21475" y="17688"/>
                  </a:lnTo>
                  <a:lnTo>
                    <a:pt x="21442" y="17674"/>
                  </a:lnTo>
                  <a:lnTo>
                    <a:pt x="21396" y="17645"/>
                  </a:lnTo>
                  <a:lnTo>
                    <a:pt x="21351" y="17645"/>
                  </a:lnTo>
                  <a:lnTo>
                    <a:pt x="21294" y="17659"/>
                  </a:lnTo>
                  <a:lnTo>
                    <a:pt x="21237" y="17688"/>
                  </a:lnTo>
                  <a:lnTo>
                    <a:pt x="21191" y="17732"/>
                  </a:lnTo>
                  <a:lnTo>
                    <a:pt x="21157" y="17792"/>
                  </a:lnTo>
                  <a:lnTo>
                    <a:pt x="19208" y="16336"/>
                  </a:lnTo>
                  <a:lnTo>
                    <a:pt x="19231" y="16263"/>
                  </a:lnTo>
                  <a:lnTo>
                    <a:pt x="19231" y="16130"/>
                  </a:lnTo>
                  <a:lnTo>
                    <a:pt x="19219" y="16086"/>
                  </a:lnTo>
                  <a:lnTo>
                    <a:pt x="19196" y="16027"/>
                  </a:lnTo>
                  <a:lnTo>
                    <a:pt x="19174" y="15983"/>
                  </a:lnTo>
                  <a:lnTo>
                    <a:pt x="19140" y="15938"/>
                  </a:lnTo>
                  <a:lnTo>
                    <a:pt x="19094" y="15910"/>
                  </a:lnTo>
                  <a:lnTo>
                    <a:pt x="19060" y="15894"/>
                  </a:lnTo>
                  <a:lnTo>
                    <a:pt x="19014" y="15880"/>
                  </a:lnTo>
                  <a:lnTo>
                    <a:pt x="19014" y="12969"/>
                  </a:lnTo>
                  <a:lnTo>
                    <a:pt x="19060" y="12954"/>
                  </a:lnTo>
                  <a:lnTo>
                    <a:pt x="19105" y="12925"/>
                  </a:lnTo>
                  <a:lnTo>
                    <a:pt x="19140" y="12895"/>
                  </a:lnTo>
                  <a:lnTo>
                    <a:pt x="19208" y="12807"/>
                  </a:lnTo>
                  <a:lnTo>
                    <a:pt x="19231" y="12748"/>
                  </a:lnTo>
                  <a:lnTo>
                    <a:pt x="19242" y="12690"/>
                  </a:lnTo>
                  <a:lnTo>
                    <a:pt x="19242" y="12572"/>
                  </a:lnTo>
                  <a:lnTo>
                    <a:pt x="19231" y="12499"/>
                  </a:lnTo>
                  <a:lnTo>
                    <a:pt x="19196" y="12455"/>
                  </a:lnTo>
                  <a:lnTo>
                    <a:pt x="19174" y="12395"/>
                  </a:lnTo>
                  <a:lnTo>
                    <a:pt x="19128" y="12365"/>
                  </a:lnTo>
                  <a:lnTo>
                    <a:pt x="19094" y="12321"/>
                  </a:lnTo>
                  <a:lnTo>
                    <a:pt x="19037" y="12307"/>
                  </a:lnTo>
                  <a:lnTo>
                    <a:pt x="18924" y="12307"/>
                  </a:lnTo>
                  <a:lnTo>
                    <a:pt x="18868" y="12351"/>
                  </a:lnTo>
                  <a:lnTo>
                    <a:pt x="18811" y="12395"/>
                  </a:lnTo>
                  <a:lnTo>
                    <a:pt x="18777" y="12469"/>
                  </a:lnTo>
                  <a:lnTo>
                    <a:pt x="16804" y="10984"/>
                  </a:lnTo>
                  <a:lnTo>
                    <a:pt x="16816" y="10940"/>
                  </a:lnTo>
                  <a:lnTo>
                    <a:pt x="16826" y="10896"/>
                  </a:lnTo>
                  <a:lnTo>
                    <a:pt x="16816" y="10836"/>
                  </a:lnTo>
                  <a:lnTo>
                    <a:pt x="16804" y="10792"/>
                  </a:lnTo>
                  <a:lnTo>
                    <a:pt x="16770" y="10719"/>
                  </a:lnTo>
                  <a:lnTo>
                    <a:pt x="16713" y="10675"/>
                  </a:lnTo>
                  <a:lnTo>
                    <a:pt x="16645" y="10645"/>
                  </a:lnTo>
                  <a:lnTo>
                    <a:pt x="16645" y="7630"/>
                  </a:lnTo>
                  <a:lnTo>
                    <a:pt x="16690" y="7616"/>
                  </a:lnTo>
                  <a:lnTo>
                    <a:pt x="16736" y="7602"/>
                  </a:lnTo>
                  <a:lnTo>
                    <a:pt x="16770" y="7572"/>
                  </a:lnTo>
                  <a:lnTo>
                    <a:pt x="16804" y="7528"/>
                  </a:lnTo>
                  <a:lnTo>
                    <a:pt x="16849" y="7440"/>
                  </a:lnTo>
                  <a:lnTo>
                    <a:pt x="16860" y="7381"/>
                  </a:lnTo>
                  <a:lnTo>
                    <a:pt x="16871" y="7323"/>
                  </a:lnTo>
                  <a:lnTo>
                    <a:pt x="16860" y="7263"/>
                  </a:lnTo>
                  <a:lnTo>
                    <a:pt x="16849" y="7219"/>
                  </a:lnTo>
                  <a:lnTo>
                    <a:pt x="18765" y="5778"/>
                  </a:lnTo>
                  <a:lnTo>
                    <a:pt x="18811" y="5838"/>
                  </a:lnTo>
                  <a:lnTo>
                    <a:pt x="18868" y="5882"/>
                  </a:lnTo>
                  <a:lnTo>
                    <a:pt x="18924" y="5910"/>
                  </a:lnTo>
                  <a:lnTo>
                    <a:pt x="18992" y="5925"/>
                  </a:lnTo>
                  <a:lnTo>
                    <a:pt x="19049" y="5925"/>
                  </a:lnTo>
                  <a:lnTo>
                    <a:pt x="19094" y="5896"/>
                  </a:lnTo>
                  <a:lnTo>
                    <a:pt x="19140" y="5866"/>
                  </a:lnTo>
                  <a:lnTo>
                    <a:pt x="19208" y="5778"/>
                  </a:lnTo>
                  <a:lnTo>
                    <a:pt x="19231" y="5720"/>
                  </a:lnTo>
                  <a:lnTo>
                    <a:pt x="19253" y="5660"/>
                  </a:lnTo>
                  <a:lnTo>
                    <a:pt x="19253" y="5513"/>
                  </a:lnTo>
                  <a:lnTo>
                    <a:pt x="19242" y="5455"/>
                  </a:lnTo>
                  <a:lnTo>
                    <a:pt x="19219" y="5395"/>
                  </a:lnTo>
                  <a:lnTo>
                    <a:pt x="19151" y="5308"/>
                  </a:lnTo>
                  <a:lnTo>
                    <a:pt x="19105" y="5278"/>
                  </a:lnTo>
                  <a:lnTo>
                    <a:pt x="19060" y="5249"/>
                  </a:lnTo>
                  <a:lnTo>
                    <a:pt x="19014" y="5234"/>
                  </a:lnTo>
                  <a:lnTo>
                    <a:pt x="19014" y="2337"/>
                  </a:lnTo>
                  <a:lnTo>
                    <a:pt x="19060" y="2323"/>
                  </a:lnTo>
                  <a:lnTo>
                    <a:pt x="19094" y="2309"/>
                  </a:lnTo>
                  <a:lnTo>
                    <a:pt x="19140" y="2279"/>
                  </a:lnTo>
                  <a:lnTo>
                    <a:pt x="19174" y="2235"/>
                  </a:lnTo>
                  <a:lnTo>
                    <a:pt x="19196" y="2191"/>
                  </a:lnTo>
                  <a:lnTo>
                    <a:pt x="19219" y="2132"/>
                  </a:lnTo>
                  <a:lnTo>
                    <a:pt x="19231" y="2088"/>
                  </a:lnTo>
                  <a:lnTo>
                    <a:pt x="19242" y="2014"/>
                  </a:lnTo>
                  <a:lnTo>
                    <a:pt x="19231" y="1956"/>
                  </a:lnTo>
                  <a:lnTo>
                    <a:pt x="19219" y="1896"/>
                  </a:lnTo>
                  <a:lnTo>
                    <a:pt x="19196" y="1838"/>
                  </a:lnTo>
                  <a:lnTo>
                    <a:pt x="19162" y="1793"/>
                  </a:lnTo>
                  <a:lnTo>
                    <a:pt x="19128" y="1749"/>
                  </a:lnTo>
                  <a:lnTo>
                    <a:pt x="19083" y="1719"/>
                  </a:lnTo>
                  <a:lnTo>
                    <a:pt x="19037" y="1705"/>
                  </a:lnTo>
                  <a:lnTo>
                    <a:pt x="18924" y="1705"/>
                  </a:lnTo>
                  <a:lnTo>
                    <a:pt x="18868" y="1749"/>
                  </a:lnTo>
                  <a:lnTo>
                    <a:pt x="18822" y="1793"/>
                  </a:lnTo>
                  <a:lnTo>
                    <a:pt x="18777" y="1852"/>
                  </a:lnTo>
                  <a:lnTo>
                    <a:pt x="16826" y="381"/>
                  </a:lnTo>
                  <a:lnTo>
                    <a:pt x="16837" y="337"/>
                  </a:lnTo>
                  <a:lnTo>
                    <a:pt x="16849" y="279"/>
                  </a:lnTo>
                  <a:lnTo>
                    <a:pt x="16837" y="220"/>
                  </a:lnTo>
                  <a:lnTo>
                    <a:pt x="16826" y="162"/>
                  </a:lnTo>
                  <a:lnTo>
                    <a:pt x="16804" y="118"/>
                  </a:lnTo>
                  <a:lnTo>
                    <a:pt x="16781" y="72"/>
                  </a:lnTo>
                  <a:lnTo>
                    <a:pt x="16747" y="44"/>
                  </a:lnTo>
                  <a:lnTo>
                    <a:pt x="16713" y="14"/>
                  </a:lnTo>
                  <a:lnTo>
                    <a:pt x="166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grpSp>
          <p:nvGrpSpPr>
            <p:cNvPr id="6" name="Google Shape;176;p10"/>
            <p:cNvGrpSpPr/>
            <p:nvPr/>
          </p:nvGrpSpPr>
          <p:grpSpPr>
            <a:xfrm>
              <a:off x="8688155" y="5146"/>
              <a:ext cx="12701" cy="1"/>
              <a:chOff x="0" y="0"/>
              <a:chExt cx="12700" cy="0"/>
            </a:xfrm>
          </p:grpSpPr>
          <p:sp>
            <p:nvSpPr>
              <p:cNvPr id="4" name="Line"/>
              <p:cNvSpPr/>
              <p:nvPr/>
            </p:nvSpPr>
            <p:spPr>
              <a:xfrm flipH="1" flipV="1">
                <a:off x="0" y="0"/>
                <a:ext cx="12701" cy="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5" name="Line"/>
              <p:cNvSpPr/>
              <p:nvPr/>
            </p:nvSpPr>
            <p:spPr>
              <a:xfrm>
                <a:off x="0" y="0"/>
                <a:ext cx="12701" cy="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/>
              </a:p>
            </p:txBody>
          </p:sp>
        </p:grpSp>
        <p:sp>
          <p:nvSpPr>
            <p:cNvPr id="7" name="Google Shape;177;p10"/>
            <p:cNvSpPr/>
            <p:nvPr/>
          </p:nvSpPr>
          <p:spPr>
            <a:xfrm>
              <a:off x="6698418" y="0"/>
              <a:ext cx="20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5036" y="21600"/>
                  </a:lnTo>
                  <a:lnTo>
                    <a:pt x="1656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8" name="Google Shape;178;p10"/>
            <p:cNvSpPr/>
            <p:nvPr/>
          </p:nvSpPr>
          <p:spPr>
            <a:xfrm>
              <a:off x="0" y="3403234"/>
              <a:ext cx="1020380" cy="61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772" y="1043"/>
                  </a:moveTo>
                  <a:lnTo>
                    <a:pt x="10283" y="5388"/>
                  </a:lnTo>
                  <a:lnTo>
                    <a:pt x="10258" y="5597"/>
                  </a:lnTo>
                  <a:lnTo>
                    <a:pt x="10258" y="5766"/>
                  </a:lnTo>
                  <a:lnTo>
                    <a:pt x="10283" y="5891"/>
                  </a:lnTo>
                  <a:lnTo>
                    <a:pt x="10358" y="6101"/>
                  </a:lnTo>
                  <a:lnTo>
                    <a:pt x="10484" y="6266"/>
                  </a:lnTo>
                  <a:lnTo>
                    <a:pt x="10635" y="6350"/>
                  </a:lnTo>
                  <a:lnTo>
                    <a:pt x="10635" y="14831"/>
                  </a:lnTo>
                  <a:lnTo>
                    <a:pt x="10535" y="14871"/>
                  </a:lnTo>
                  <a:lnTo>
                    <a:pt x="10460" y="14915"/>
                  </a:lnTo>
                  <a:lnTo>
                    <a:pt x="10358" y="15040"/>
                  </a:lnTo>
                  <a:lnTo>
                    <a:pt x="10232" y="15250"/>
                  </a:lnTo>
                  <a:lnTo>
                    <a:pt x="10207" y="15415"/>
                  </a:lnTo>
                  <a:lnTo>
                    <a:pt x="10156" y="15584"/>
                  </a:lnTo>
                  <a:lnTo>
                    <a:pt x="10156" y="15918"/>
                  </a:lnTo>
                  <a:lnTo>
                    <a:pt x="10207" y="16083"/>
                  </a:lnTo>
                  <a:lnTo>
                    <a:pt x="5922" y="20219"/>
                  </a:lnTo>
                  <a:lnTo>
                    <a:pt x="5823" y="20013"/>
                  </a:lnTo>
                  <a:lnTo>
                    <a:pt x="5721" y="19885"/>
                  </a:lnTo>
                  <a:lnTo>
                    <a:pt x="5594" y="19804"/>
                  </a:lnTo>
                  <a:lnTo>
                    <a:pt x="5444" y="19760"/>
                  </a:lnTo>
                  <a:lnTo>
                    <a:pt x="5317" y="19804"/>
                  </a:lnTo>
                  <a:lnTo>
                    <a:pt x="5191" y="19885"/>
                  </a:lnTo>
                  <a:lnTo>
                    <a:pt x="5065" y="20054"/>
                  </a:lnTo>
                  <a:lnTo>
                    <a:pt x="4990" y="20219"/>
                  </a:lnTo>
                  <a:lnTo>
                    <a:pt x="578" y="15999"/>
                  </a:lnTo>
                  <a:lnTo>
                    <a:pt x="578" y="15874"/>
                  </a:lnTo>
                  <a:lnTo>
                    <a:pt x="605" y="15749"/>
                  </a:lnTo>
                  <a:lnTo>
                    <a:pt x="578" y="15499"/>
                  </a:lnTo>
                  <a:lnTo>
                    <a:pt x="503" y="15290"/>
                  </a:lnTo>
                  <a:lnTo>
                    <a:pt x="377" y="15165"/>
                  </a:lnTo>
                  <a:lnTo>
                    <a:pt x="253" y="15081"/>
                  </a:lnTo>
                  <a:lnTo>
                    <a:pt x="253" y="6350"/>
                  </a:lnTo>
                  <a:lnTo>
                    <a:pt x="328" y="6350"/>
                  </a:lnTo>
                  <a:lnTo>
                    <a:pt x="403" y="6306"/>
                  </a:lnTo>
                  <a:lnTo>
                    <a:pt x="479" y="6225"/>
                  </a:lnTo>
                  <a:lnTo>
                    <a:pt x="530" y="6141"/>
                  </a:lnTo>
                  <a:lnTo>
                    <a:pt x="578" y="6016"/>
                  </a:lnTo>
                  <a:lnTo>
                    <a:pt x="629" y="5891"/>
                  </a:lnTo>
                  <a:lnTo>
                    <a:pt x="656" y="5766"/>
                  </a:lnTo>
                  <a:lnTo>
                    <a:pt x="656" y="5473"/>
                  </a:lnTo>
                  <a:lnTo>
                    <a:pt x="629" y="5348"/>
                  </a:lnTo>
                  <a:lnTo>
                    <a:pt x="5140" y="1043"/>
                  </a:lnTo>
                  <a:lnTo>
                    <a:pt x="5191" y="1168"/>
                  </a:lnTo>
                  <a:lnTo>
                    <a:pt x="5267" y="1252"/>
                  </a:lnTo>
                  <a:lnTo>
                    <a:pt x="5368" y="1293"/>
                  </a:lnTo>
                  <a:lnTo>
                    <a:pt x="5543" y="1293"/>
                  </a:lnTo>
                  <a:lnTo>
                    <a:pt x="5621" y="1252"/>
                  </a:lnTo>
                  <a:lnTo>
                    <a:pt x="5696" y="1168"/>
                  </a:lnTo>
                  <a:lnTo>
                    <a:pt x="5772" y="1043"/>
                  </a:lnTo>
                  <a:close/>
                  <a:moveTo>
                    <a:pt x="16256" y="1043"/>
                  </a:moveTo>
                  <a:lnTo>
                    <a:pt x="20842" y="5432"/>
                  </a:lnTo>
                  <a:lnTo>
                    <a:pt x="20818" y="5597"/>
                  </a:lnTo>
                  <a:lnTo>
                    <a:pt x="20842" y="5847"/>
                  </a:lnTo>
                  <a:lnTo>
                    <a:pt x="20918" y="6016"/>
                  </a:lnTo>
                  <a:lnTo>
                    <a:pt x="21020" y="6181"/>
                  </a:lnTo>
                  <a:lnTo>
                    <a:pt x="21146" y="6266"/>
                  </a:lnTo>
                  <a:lnTo>
                    <a:pt x="21146" y="15125"/>
                  </a:lnTo>
                  <a:lnTo>
                    <a:pt x="21020" y="15206"/>
                  </a:lnTo>
                  <a:lnTo>
                    <a:pt x="20918" y="15330"/>
                  </a:lnTo>
                  <a:lnTo>
                    <a:pt x="20842" y="15499"/>
                  </a:lnTo>
                  <a:lnTo>
                    <a:pt x="20818" y="15749"/>
                  </a:lnTo>
                  <a:lnTo>
                    <a:pt x="20842" y="15959"/>
                  </a:lnTo>
                  <a:lnTo>
                    <a:pt x="16307" y="20348"/>
                  </a:lnTo>
                  <a:lnTo>
                    <a:pt x="16232" y="20219"/>
                  </a:lnTo>
                  <a:lnTo>
                    <a:pt x="16154" y="20094"/>
                  </a:lnTo>
                  <a:lnTo>
                    <a:pt x="16054" y="20054"/>
                  </a:lnTo>
                  <a:lnTo>
                    <a:pt x="15952" y="20013"/>
                  </a:lnTo>
                  <a:lnTo>
                    <a:pt x="15853" y="20054"/>
                  </a:lnTo>
                  <a:lnTo>
                    <a:pt x="15751" y="20094"/>
                  </a:lnTo>
                  <a:lnTo>
                    <a:pt x="15675" y="20219"/>
                  </a:lnTo>
                  <a:lnTo>
                    <a:pt x="15627" y="20348"/>
                  </a:lnTo>
                  <a:lnTo>
                    <a:pt x="11215" y="16127"/>
                  </a:lnTo>
                  <a:lnTo>
                    <a:pt x="11240" y="15959"/>
                  </a:lnTo>
                  <a:lnTo>
                    <a:pt x="11266" y="15749"/>
                  </a:lnTo>
                  <a:lnTo>
                    <a:pt x="11240" y="15584"/>
                  </a:lnTo>
                  <a:lnTo>
                    <a:pt x="11215" y="15415"/>
                  </a:lnTo>
                  <a:lnTo>
                    <a:pt x="11164" y="15250"/>
                  </a:lnTo>
                  <a:lnTo>
                    <a:pt x="11114" y="15125"/>
                  </a:lnTo>
                  <a:lnTo>
                    <a:pt x="11038" y="14996"/>
                  </a:lnTo>
                  <a:lnTo>
                    <a:pt x="10938" y="14915"/>
                  </a:lnTo>
                  <a:lnTo>
                    <a:pt x="10837" y="14871"/>
                  </a:lnTo>
                  <a:lnTo>
                    <a:pt x="10737" y="14831"/>
                  </a:lnTo>
                  <a:lnTo>
                    <a:pt x="10737" y="6350"/>
                  </a:lnTo>
                  <a:lnTo>
                    <a:pt x="10837" y="6350"/>
                  </a:lnTo>
                  <a:lnTo>
                    <a:pt x="10912" y="6266"/>
                  </a:lnTo>
                  <a:lnTo>
                    <a:pt x="11038" y="6101"/>
                  </a:lnTo>
                  <a:lnTo>
                    <a:pt x="11089" y="6016"/>
                  </a:lnTo>
                  <a:lnTo>
                    <a:pt x="11114" y="5891"/>
                  </a:lnTo>
                  <a:lnTo>
                    <a:pt x="11140" y="5766"/>
                  </a:lnTo>
                  <a:lnTo>
                    <a:pt x="11164" y="5597"/>
                  </a:lnTo>
                  <a:lnTo>
                    <a:pt x="11140" y="5473"/>
                  </a:lnTo>
                  <a:lnTo>
                    <a:pt x="11140" y="5348"/>
                  </a:lnTo>
                  <a:lnTo>
                    <a:pt x="15651" y="1043"/>
                  </a:lnTo>
                  <a:lnTo>
                    <a:pt x="15702" y="1128"/>
                  </a:lnTo>
                  <a:lnTo>
                    <a:pt x="15777" y="1212"/>
                  </a:lnTo>
                  <a:lnTo>
                    <a:pt x="15853" y="1293"/>
                  </a:lnTo>
                  <a:lnTo>
                    <a:pt x="16054" y="1293"/>
                  </a:lnTo>
                  <a:lnTo>
                    <a:pt x="16130" y="1212"/>
                  </a:lnTo>
                  <a:lnTo>
                    <a:pt x="16205" y="1128"/>
                  </a:lnTo>
                  <a:lnTo>
                    <a:pt x="16256" y="1043"/>
                  </a:lnTo>
                  <a:close/>
                  <a:moveTo>
                    <a:pt x="5444" y="0"/>
                  </a:moveTo>
                  <a:lnTo>
                    <a:pt x="5368" y="40"/>
                  </a:lnTo>
                  <a:lnTo>
                    <a:pt x="5293" y="40"/>
                  </a:lnTo>
                  <a:lnTo>
                    <a:pt x="5167" y="209"/>
                  </a:lnTo>
                  <a:lnTo>
                    <a:pt x="5091" y="415"/>
                  </a:lnTo>
                  <a:lnTo>
                    <a:pt x="5065" y="544"/>
                  </a:lnTo>
                  <a:lnTo>
                    <a:pt x="5065" y="668"/>
                  </a:lnTo>
                  <a:lnTo>
                    <a:pt x="5091" y="878"/>
                  </a:lnTo>
                  <a:lnTo>
                    <a:pt x="578" y="5179"/>
                  </a:lnTo>
                  <a:lnTo>
                    <a:pt x="503" y="5054"/>
                  </a:lnTo>
                  <a:lnTo>
                    <a:pt x="428" y="4969"/>
                  </a:lnTo>
                  <a:lnTo>
                    <a:pt x="328" y="4889"/>
                  </a:lnTo>
                  <a:lnTo>
                    <a:pt x="202" y="4844"/>
                  </a:lnTo>
                  <a:lnTo>
                    <a:pt x="100" y="4889"/>
                  </a:lnTo>
                  <a:lnTo>
                    <a:pt x="0" y="4929"/>
                  </a:lnTo>
                  <a:lnTo>
                    <a:pt x="0" y="6266"/>
                  </a:lnTo>
                  <a:lnTo>
                    <a:pt x="151" y="6350"/>
                  </a:lnTo>
                  <a:lnTo>
                    <a:pt x="151" y="15081"/>
                  </a:lnTo>
                  <a:lnTo>
                    <a:pt x="75" y="15125"/>
                  </a:lnTo>
                  <a:lnTo>
                    <a:pt x="0" y="15165"/>
                  </a:lnTo>
                  <a:lnTo>
                    <a:pt x="0" y="16293"/>
                  </a:lnTo>
                  <a:lnTo>
                    <a:pt x="100" y="16377"/>
                  </a:lnTo>
                  <a:lnTo>
                    <a:pt x="301" y="16377"/>
                  </a:lnTo>
                  <a:lnTo>
                    <a:pt x="377" y="16333"/>
                  </a:lnTo>
                  <a:lnTo>
                    <a:pt x="454" y="16252"/>
                  </a:lnTo>
                  <a:lnTo>
                    <a:pt x="530" y="16127"/>
                  </a:lnTo>
                  <a:lnTo>
                    <a:pt x="4939" y="20388"/>
                  </a:lnTo>
                  <a:lnTo>
                    <a:pt x="4914" y="20513"/>
                  </a:lnTo>
                  <a:lnTo>
                    <a:pt x="4914" y="20887"/>
                  </a:lnTo>
                  <a:lnTo>
                    <a:pt x="4939" y="21056"/>
                  </a:lnTo>
                  <a:lnTo>
                    <a:pt x="4990" y="21181"/>
                  </a:lnTo>
                  <a:lnTo>
                    <a:pt x="5065" y="21350"/>
                  </a:lnTo>
                  <a:lnTo>
                    <a:pt x="5140" y="21431"/>
                  </a:lnTo>
                  <a:lnTo>
                    <a:pt x="5242" y="21516"/>
                  </a:lnTo>
                  <a:lnTo>
                    <a:pt x="5342" y="21600"/>
                  </a:lnTo>
                  <a:lnTo>
                    <a:pt x="5570" y="21600"/>
                  </a:lnTo>
                  <a:lnTo>
                    <a:pt x="5670" y="21516"/>
                  </a:lnTo>
                  <a:lnTo>
                    <a:pt x="5772" y="21431"/>
                  </a:lnTo>
                  <a:lnTo>
                    <a:pt x="5847" y="21350"/>
                  </a:lnTo>
                  <a:lnTo>
                    <a:pt x="5922" y="21181"/>
                  </a:lnTo>
                  <a:lnTo>
                    <a:pt x="5973" y="21056"/>
                  </a:lnTo>
                  <a:lnTo>
                    <a:pt x="5998" y="20887"/>
                  </a:lnTo>
                  <a:lnTo>
                    <a:pt x="5998" y="20513"/>
                  </a:lnTo>
                  <a:lnTo>
                    <a:pt x="5973" y="20348"/>
                  </a:lnTo>
                  <a:lnTo>
                    <a:pt x="10258" y="16252"/>
                  </a:lnTo>
                  <a:lnTo>
                    <a:pt x="10334" y="16418"/>
                  </a:lnTo>
                  <a:lnTo>
                    <a:pt x="10433" y="16542"/>
                  </a:lnTo>
                  <a:lnTo>
                    <a:pt x="10560" y="16627"/>
                  </a:lnTo>
                  <a:lnTo>
                    <a:pt x="10710" y="16667"/>
                  </a:lnTo>
                  <a:lnTo>
                    <a:pt x="10837" y="16627"/>
                  </a:lnTo>
                  <a:lnTo>
                    <a:pt x="10963" y="16542"/>
                  </a:lnTo>
                  <a:lnTo>
                    <a:pt x="11065" y="16418"/>
                  </a:lnTo>
                  <a:lnTo>
                    <a:pt x="11164" y="16252"/>
                  </a:lnTo>
                  <a:lnTo>
                    <a:pt x="15576" y="20513"/>
                  </a:lnTo>
                  <a:lnTo>
                    <a:pt x="15549" y="20682"/>
                  </a:lnTo>
                  <a:lnTo>
                    <a:pt x="15576" y="20807"/>
                  </a:lnTo>
                  <a:lnTo>
                    <a:pt x="15576" y="20932"/>
                  </a:lnTo>
                  <a:lnTo>
                    <a:pt x="15675" y="21141"/>
                  </a:lnTo>
                  <a:lnTo>
                    <a:pt x="15802" y="21306"/>
                  </a:lnTo>
                  <a:lnTo>
                    <a:pt x="15877" y="21350"/>
                  </a:lnTo>
                  <a:lnTo>
                    <a:pt x="16030" y="21350"/>
                  </a:lnTo>
                  <a:lnTo>
                    <a:pt x="16105" y="21306"/>
                  </a:lnTo>
                  <a:lnTo>
                    <a:pt x="16232" y="21141"/>
                  </a:lnTo>
                  <a:lnTo>
                    <a:pt x="16331" y="20932"/>
                  </a:lnTo>
                  <a:lnTo>
                    <a:pt x="16356" y="20807"/>
                  </a:lnTo>
                  <a:lnTo>
                    <a:pt x="16356" y="20682"/>
                  </a:lnTo>
                  <a:lnTo>
                    <a:pt x="16331" y="20472"/>
                  </a:lnTo>
                  <a:lnTo>
                    <a:pt x="20893" y="16127"/>
                  </a:lnTo>
                  <a:lnTo>
                    <a:pt x="20969" y="16208"/>
                  </a:lnTo>
                  <a:lnTo>
                    <a:pt x="21044" y="16293"/>
                  </a:lnTo>
                  <a:lnTo>
                    <a:pt x="21119" y="16333"/>
                  </a:lnTo>
                  <a:lnTo>
                    <a:pt x="21197" y="16377"/>
                  </a:lnTo>
                  <a:lnTo>
                    <a:pt x="21296" y="16377"/>
                  </a:lnTo>
                  <a:lnTo>
                    <a:pt x="21347" y="16333"/>
                  </a:lnTo>
                  <a:lnTo>
                    <a:pt x="21474" y="16168"/>
                  </a:lnTo>
                  <a:lnTo>
                    <a:pt x="21549" y="15999"/>
                  </a:lnTo>
                  <a:lnTo>
                    <a:pt x="21573" y="15874"/>
                  </a:lnTo>
                  <a:lnTo>
                    <a:pt x="21600" y="15749"/>
                  </a:lnTo>
                  <a:lnTo>
                    <a:pt x="21573" y="15499"/>
                  </a:lnTo>
                  <a:lnTo>
                    <a:pt x="21498" y="15330"/>
                  </a:lnTo>
                  <a:lnTo>
                    <a:pt x="21372" y="15165"/>
                  </a:lnTo>
                  <a:lnTo>
                    <a:pt x="21246" y="15125"/>
                  </a:lnTo>
                  <a:lnTo>
                    <a:pt x="21246" y="6266"/>
                  </a:lnTo>
                  <a:lnTo>
                    <a:pt x="21398" y="6181"/>
                  </a:lnTo>
                  <a:lnTo>
                    <a:pt x="21498" y="6057"/>
                  </a:lnTo>
                  <a:lnTo>
                    <a:pt x="21573" y="5847"/>
                  </a:lnTo>
                  <a:lnTo>
                    <a:pt x="21600" y="5597"/>
                  </a:lnTo>
                  <a:lnTo>
                    <a:pt x="21600" y="5473"/>
                  </a:lnTo>
                  <a:lnTo>
                    <a:pt x="21573" y="5348"/>
                  </a:lnTo>
                  <a:lnTo>
                    <a:pt x="21474" y="5179"/>
                  </a:lnTo>
                  <a:lnTo>
                    <a:pt x="21347" y="5013"/>
                  </a:lnTo>
                  <a:lnTo>
                    <a:pt x="21296" y="4969"/>
                  </a:lnTo>
                  <a:lnTo>
                    <a:pt x="21197" y="4969"/>
                  </a:lnTo>
                  <a:lnTo>
                    <a:pt x="21119" y="5013"/>
                  </a:lnTo>
                  <a:lnTo>
                    <a:pt x="21020" y="5054"/>
                  </a:lnTo>
                  <a:lnTo>
                    <a:pt x="20944" y="5138"/>
                  </a:lnTo>
                  <a:lnTo>
                    <a:pt x="20869" y="5263"/>
                  </a:lnTo>
                  <a:lnTo>
                    <a:pt x="16307" y="918"/>
                  </a:lnTo>
                  <a:lnTo>
                    <a:pt x="16331" y="668"/>
                  </a:lnTo>
                  <a:lnTo>
                    <a:pt x="16331" y="544"/>
                  </a:lnTo>
                  <a:lnTo>
                    <a:pt x="16307" y="415"/>
                  </a:lnTo>
                  <a:lnTo>
                    <a:pt x="16232" y="209"/>
                  </a:lnTo>
                  <a:lnTo>
                    <a:pt x="16105" y="81"/>
                  </a:lnTo>
                  <a:lnTo>
                    <a:pt x="16030" y="40"/>
                  </a:lnTo>
                  <a:lnTo>
                    <a:pt x="15877" y="40"/>
                  </a:lnTo>
                  <a:lnTo>
                    <a:pt x="15802" y="81"/>
                  </a:lnTo>
                  <a:lnTo>
                    <a:pt x="15675" y="209"/>
                  </a:lnTo>
                  <a:lnTo>
                    <a:pt x="15600" y="415"/>
                  </a:lnTo>
                  <a:lnTo>
                    <a:pt x="15576" y="544"/>
                  </a:lnTo>
                  <a:lnTo>
                    <a:pt x="15576" y="668"/>
                  </a:lnTo>
                  <a:lnTo>
                    <a:pt x="15600" y="878"/>
                  </a:lnTo>
                  <a:lnTo>
                    <a:pt x="11089" y="5223"/>
                  </a:lnTo>
                  <a:lnTo>
                    <a:pt x="11014" y="5054"/>
                  </a:lnTo>
                  <a:lnTo>
                    <a:pt x="10912" y="4969"/>
                  </a:lnTo>
                  <a:lnTo>
                    <a:pt x="10812" y="4889"/>
                  </a:lnTo>
                  <a:lnTo>
                    <a:pt x="10710" y="4844"/>
                  </a:lnTo>
                  <a:lnTo>
                    <a:pt x="10586" y="4889"/>
                  </a:lnTo>
                  <a:lnTo>
                    <a:pt x="10484" y="4969"/>
                  </a:lnTo>
                  <a:lnTo>
                    <a:pt x="10385" y="5098"/>
                  </a:lnTo>
                  <a:lnTo>
                    <a:pt x="10334" y="5223"/>
                  </a:lnTo>
                  <a:lnTo>
                    <a:pt x="5823" y="918"/>
                  </a:lnTo>
                  <a:lnTo>
                    <a:pt x="5847" y="793"/>
                  </a:lnTo>
                  <a:lnTo>
                    <a:pt x="5847" y="544"/>
                  </a:lnTo>
                  <a:lnTo>
                    <a:pt x="5823" y="415"/>
                  </a:lnTo>
                  <a:lnTo>
                    <a:pt x="5721" y="209"/>
                  </a:lnTo>
                  <a:lnTo>
                    <a:pt x="5621" y="40"/>
                  </a:lnTo>
                  <a:lnTo>
                    <a:pt x="5543" y="40"/>
                  </a:lnTo>
                  <a:lnTo>
                    <a:pt x="5444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9" name="Google Shape;179;p10"/>
            <p:cNvSpPr/>
            <p:nvPr/>
          </p:nvSpPr>
          <p:spPr>
            <a:xfrm>
              <a:off x="6434136" y="5146"/>
              <a:ext cx="540491" cy="57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277" y="0"/>
                  </a:moveTo>
                  <a:lnTo>
                    <a:pt x="1807" y="4056"/>
                  </a:lnTo>
                  <a:lnTo>
                    <a:pt x="1665" y="3876"/>
                  </a:lnTo>
                  <a:lnTo>
                    <a:pt x="1472" y="3786"/>
                  </a:lnTo>
                  <a:lnTo>
                    <a:pt x="1284" y="3700"/>
                  </a:lnTo>
                  <a:lnTo>
                    <a:pt x="853" y="3700"/>
                  </a:lnTo>
                  <a:lnTo>
                    <a:pt x="711" y="3743"/>
                  </a:lnTo>
                  <a:lnTo>
                    <a:pt x="569" y="3833"/>
                  </a:lnTo>
                  <a:lnTo>
                    <a:pt x="427" y="3919"/>
                  </a:lnTo>
                  <a:lnTo>
                    <a:pt x="284" y="4056"/>
                  </a:lnTo>
                  <a:lnTo>
                    <a:pt x="234" y="4189"/>
                  </a:lnTo>
                  <a:lnTo>
                    <a:pt x="188" y="4365"/>
                  </a:lnTo>
                  <a:lnTo>
                    <a:pt x="142" y="4499"/>
                  </a:lnTo>
                  <a:lnTo>
                    <a:pt x="188" y="4679"/>
                  </a:lnTo>
                  <a:lnTo>
                    <a:pt x="188" y="4812"/>
                  </a:lnTo>
                  <a:lnTo>
                    <a:pt x="381" y="5078"/>
                  </a:lnTo>
                  <a:lnTo>
                    <a:pt x="615" y="5258"/>
                  </a:lnTo>
                  <a:lnTo>
                    <a:pt x="761" y="5301"/>
                  </a:lnTo>
                  <a:lnTo>
                    <a:pt x="949" y="5344"/>
                  </a:lnTo>
                  <a:lnTo>
                    <a:pt x="949" y="14341"/>
                  </a:lnTo>
                  <a:lnTo>
                    <a:pt x="761" y="14388"/>
                  </a:lnTo>
                  <a:lnTo>
                    <a:pt x="569" y="14431"/>
                  </a:lnTo>
                  <a:lnTo>
                    <a:pt x="381" y="14521"/>
                  </a:lnTo>
                  <a:lnTo>
                    <a:pt x="284" y="14654"/>
                  </a:lnTo>
                  <a:lnTo>
                    <a:pt x="142" y="14788"/>
                  </a:lnTo>
                  <a:lnTo>
                    <a:pt x="46" y="14968"/>
                  </a:lnTo>
                  <a:lnTo>
                    <a:pt x="0" y="15144"/>
                  </a:lnTo>
                  <a:lnTo>
                    <a:pt x="0" y="15500"/>
                  </a:lnTo>
                  <a:lnTo>
                    <a:pt x="92" y="15680"/>
                  </a:lnTo>
                  <a:lnTo>
                    <a:pt x="188" y="15856"/>
                  </a:lnTo>
                  <a:lnTo>
                    <a:pt x="284" y="16037"/>
                  </a:lnTo>
                  <a:lnTo>
                    <a:pt x="473" y="16123"/>
                  </a:lnTo>
                  <a:lnTo>
                    <a:pt x="615" y="16213"/>
                  </a:lnTo>
                  <a:lnTo>
                    <a:pt x="853" y="16303"/>
                  </a:lnTo>
                  <a:lnTo>
                    <a:pt x="1046" y="16303"/>
                  </a:lnTo>
                  <a:lnTo>
                    <a:pt x="1330" y="16256"/>
                  </a:lnTo>
                  <a:lnTo>
                    <a:pt x="1569" y="16170"/>
                  </a:lnTo>
                  <a:lnTo>
                    <a:pt x="1757" y="16037"/>
                  </a:lnTo>
                  <a:lnTo>
                    <a:pt x="1949" y="15856"/>
                  </a:lnTo>
                  <a:lnTo>
                    <a:pt x="9943" y="20175"/>
                  </a:lnTo>
                  <a:lnTo>
                    <a:pt x="9897" y="20398"/>
                  </a:lnTo>
                  <a:lnTo>
                    <a:pt x="9846" y="20578"/>
                  </a:lnTo>
                  <a:lnTo>
                    <a:pt x="9897" y="20801"/>
                  </a:lnTo>
                  <a:lnTo>
                    <a:pt x="9943" y="20977"/>
                  </a:lnTo>
                  <a:lnTo>
                    <a:pt x="10039" y="21158"/>
                  </a:lnTo>
                  <a:lnTo>
                    <a:pt x="10181" y="21334"/>
                  </a:lnTo>
                  <a:lnTo>
                    <a:pt x="10323" y="21424"/>
                  </a:lnTo>
                  <a:lnTo>
                    <a:pt x="10511" y="21557"/>
                  </a:lnTo>
                  <a:lnTo>
                    <a:pt x="10750" y="21600"/>
                  </a:lnTo>
                  <a:lnTo>
                    <a:pt x="11181" y="21600"/>
                  </a:lnTo>
                  <a:lnTo>
                    <a:pt x="11369" y="21557"/>
                  </a:lnTo>
                  <a:lnTo>
                    <a:pt x="11561" y="21424"/>
                  </a:lnTo>
                  <a:lnTo>
                    <a:pt x="11749" y="21334"/>
                  </a:lnTo>
                  <a:lnTo>
                    <a:pt x="11892" y="21158"/>
                  </a:lnTo>
                  <a:lnTo>
                    <a:pt x="11988" y="20977"/>
                  </a:lnTo>
                  <a:lnTo>
                    <a:pt x="12034" y="20801"/>
                  </a:lnTo>
                  <a:lnTo>
                    <a:pt x="12084" y="20578"/>
                  </a:lnTo>
                  <a:lnTo>
                    <a:pt x="12034" y="20355"/>
                  </a:lnTo>
                  <a:lnTo>
                    <a:pt x="11988" y="20175"/>
                  </a:lnTo>
                  <a:lnTo>
                    <a:pt x="20266" y="15680"/>
                  </a:lnTo>
                  <a:lnTo>
                    <a:pt x="20412" y="15813"/>
                  </a:lnTo>
                  <a:lnTo>
                    <a:pt x="20554" y="15900"/>
                  </a:lnTo>
                  <a:lnTo>
                    <a:pt x="20697" y="15946"/>
                  </a:lnTo>
                  <a:lnTo>
                    <a:pt x="20885" y="15990"/>
                  </a:lnTo>
                  <a:lnTo>
                    <a:pt x="21027" y="15946"/>
                  </a:lnTo>
                  <a:lnTo>
                    <a:pt x="21173" y="15900"/>
                  </a:lnTo>
                  <a:lnTo>
                    <a:pt x="21362" y="15766"/>
                  </a:lnTo>
                  <a:lnTo>
                    <a:pt x="21504" y="15590"/>
                  </a:lnTo>
                  <a:lnTo>
                    <a:pt x="21554" y="15457"/>
                  </a:lnTo>
                  <a:lnTo>
                    <a:pt x="21600" y="15324"/>
                  </a:lnTo>
                  <a:lnTo>
                    <a:pt x="21554" y="15054"/>
                  </a:lnTo>
                  <a:lnTo>
                    <a:pt x="21408" y="14878"/>
                  </a:lnTo>
                  <a:lnTo>
                    <a:pt x="21219" y="14745"/>
                  </a:lnTo>
                  <a:lnTo>
                    <a:pt x="20935" y="14654"/>
                  </a:lnTo>
                  <a:lnTo>
                    <a:pt x="20935" y="5168"/>
                  </a:lnTo>
                  <a:lnTo>
                    <a:pt x="21219" y="5078"/>
                  </a:lnTo>
                  <a:lnTo>
                    <a:pt x="21408" y="4945"/>
                  </a:lnTo>
                  <a:lnTo>
                    <a:pt x="21504" y="4769"/>
                  </a:lnTo>
                  <a:lnTo>
                    <a:pt x="21554" y="4499"/>
                  </a:lnTo>
                  <a:lnTo>
                    <a:pt x="21554" y="4365"/>
                  </a:lnTo>
                  <a:lnTo>
                    <a:pt x="21504" y="4275"/>
                  </a:lnTo>
                  <a:lnTo>
                    <a:pt x="21362" y="4056"/>
                  </a:lnTo>
                  <a:lnTo>
                    <a:pt x="21123" y="3919"/>
                  </a:lnTo>
                  <a:lnTo>
                    <a:pt x="21027" y="3876"/>
                  </a:lnTo>
                  <a:lnTo>
                    <a:pt x="20697" y="3876"/>
                  </a:lnTo>
                  <a:lnTo>
                    <a:pt x="20554" y="3919"/>
                  </a:lnTo>
                  <a:lnTo>
                    <a:pt x="20412" y="4009"/>
                  </a:lnTo>
                  <a:lnTo>
                    <a:pt x="20316" y="4142"/>
                  </a:lnTo>
                  <a:lnTo>
                    <a:pt x="12607" y="0"/>
                  </a:lnTo>
                  <a:lnTo>
                    <a:pt x="12226" y="0"/>
                  </a:lnTo>
                  <a:lnTo>
                    <a:pt x="20220" y="4322"/>
                  </a:lnTo>
                  <a:lnTo>
                    <a:pt x="20174" y="4499"/>
                  </a:lnTo>
                  <a:lnTo>
                    <a:pt x="20220" y="4769"/>
                  </a:lnTo>
                  <a:lnTo>
                    <a:pt x="20362" y="4945"/>
                  </a:lnTo>
                  <a:lnTo>
                    <a:pt x="20554" y="5078"/>
                  </a:lnTo>
                  <a:lnTo>
                    <a:pt x="20743" y="5168"/>
                  </a:lnTo>
                  <a:lnTo>
                    <a:pt x="20743" y="14654"/>
                  </a:lnTo>
                  <a:lnTo>
                    <a:pt x="20504" y="14745"/>
                  </a:lnTo>
                  <a:lnTo>
                    <a:pt x="20316" y="14878"/>
                  </a:lnTo>
                  <a:lnTo>
                    <a:pt x="20220" y="15101"/>
                  </a:lnTo>
                  <a:lnTo>
                    <a:pt x="20174" y="15324"/>
                  </a:lnTo>
                  <a:lnTo>
                    <a:pt x="20220" y="15500"/>
                  </a:lnTo>
                  <a:lnTo>
                    <a:pt x="11892" y="19999"/>
                  </a:lnTo>
                  <a:lnTo>
                    <a:pt x="11703" y="19819"/>
                  </a:lnTo>
                  <a:lnTo>
                    <a:pt x="11511" y="19685"/>
                  </a:lnTo>
                  <a:lnTo>
                    <a:pt x="11227" y="19599"/>
                  </a:lnTo>
                  <a:lnTo>
                    <a:pt x="10942" y="19552"/>
                  </a:lnTo>
                  <a:lnTo>
                    <a:pt x="10658" y="19599"/>
                  </a:lnTo>
                  <a:lnTo>
                    <a:pt x="10419" y="19685"/>
                  </a:lnTo>
                  <a:lnTo>
                    <a:pt x="10181" y="19819"/>
                  </a:lnTo>
                  <a:lnTo>
                    <a:pt x="10039" y="20042"/>
                  </a:lnTo>
                  <a:lnTo>
                    <a:pt x="2045" y="15723"/>
                  </a:lnTo>
                  <a:lnTo>
                    <a:pt x="2091" y="15500"/>
                  </a:lnTo>
                  <a:lnTo>
                    <a:pt x="2091" y="15101"/>
                  </a:lnTo>
                  <a:lnTo>
                    <a:pt x="2045" y="14921"/>
                  </a:lnTo>
                  <a:lnTo>
                    <a:pt x="1949" y="14788"/>
                  </a:lnTo>
                  <a:lnTo>
                    <a:pt x="1665" y="14521"/>
                  </a:lnTo>
                  <a:lnTo>
                    <a:pt x="1523" y="14431"/>
                  </a:lnTo>
                  <a:lnTo>
                    <a:pt x="1330" y="14341"/>
                  </a:lnTo>
                  <a:lnTo>
                    <a:pt x="1142" y="14341"/>
                  </a:lnTo>
                  <a:lnTo>
                    <a:pt x="1142" y="5344"/>
                  </a:lnTo>
                  <a:lnTo>
                    <a:pt x="1426" y="5258"/>
                  </a:lnTo>
                  <a:lnTo>
                    <a:pt x="1711" y="5078"/>
                  </a:lnTo>
                  <a:lnTo>
                    <a:pt x="1903" y="4812"/>
                  </a:lnTo>
                  <a:lnTo>
                    <a:pt x="1949" y="4679"/>
                  </a:lnTo>
                  <a:lnTo>
                    <a:pt x="1949" y="4365"/>
                  </a:lnTo>
                  <a:lnTo>
                    <a:pt x="1853" y="4189"/>
                  </a:lnTo>
                  <a:lnTo>
                    <a:pt x="965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0" name="Google Shape;180;p10"/>
            <p:cNvSpPr/>
            <p:nvPr/>
          </p:nvSpPr>
          <p:spPr>
            <a:xfrm>
              <a:off x="627472" y="4446232"/>
              <a:ext cx="790536" cy="702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737" y="1281"/>
                  </a:moveTo>
                  <a:lnTo>
                    <a:pt x="20267" y="4905"/>
                  </a:lnTo>
                  <a:lnTo>
                    <a:pt x="20233" y="5015"/>
                  </a:lnTo>
                  <a:lnTo>
                    <a:pt x="20202" y="5159"/>
                  </a:lnTo>
                  <a:lnTo>
                    <a:pt x="20233" y="5307"/>
                  </a:lnTo>
                  <a:lnTo>
                    <a:pt x="20267" y="5452"/>
                  </a:lnTo>
                  <a:lnTo>
                    <a:pt x="20330" y="5565"/>
                  </a:lnTo>
                  <a:lnTo>
                    <a:pt x="20396" y="5674"/>
                  </a:lnTo>
                  <a:lnTo>
                    <a:pt x="20493" y="5784"/>
                  </a:lnTo>
                  <a:lnTo>
                    <a:pt x="20590" y="5858"/>
                  </a:lnTo>
                  <a:lnTo>
                    <a:pt x="20722" y="5893"/>
                  </a:lnTo>
                  <a:lnTo>
                    <a:pt x="20851" y="5929"/>
                  </a:lnTo>
                  <a:lnTo>
                    <a:pt x="20851" y="13325"/>
                  </a:lnTo>
                  <a:lnTo>
                    <a:pt x="20722" y="13325"/>
                  </a:lnTo>
                  <a:lnTo>
                    <a:pt x="20528" y="13473"/>
                  </a:lnTo>
                  <a:lnTo>
                    <a:pt x="20427" y="13544"/>
                  </a:lnTo>
                  <a:lnTo>
                    <a:pt x="20365" y="13657"/>
                  </a:lnTo>
                  <a:lnTo>
                    <a:pt x="20299" y="13766"/>
                  </a:lnTo>
                  <a:lnTo>
                    <a:pt x="20267" y="13911"/>
                  </a:lnTo>
                  <a:lnTo>
                    <a:pt x="20267" y="14204"/>
                  </a:lnTo>
                  <a:lnTo>
                    <a:pt x="20330" y="14313"/>
                  </a:lnTo>
                  <a:lnTo>
                    <a:pt x="14737" y="17937"/>
                  </a:lnTo>
                  <a:lnTo>
                    <a:pt x="14639" y="17792"/>
                  </a:lnTo>
                  <a:lnTo>
                    <a:pt x="14508" y="17644"/>
                  </a:lnTo>
                  <a:lnTo>
                    <a:pt x="14313" y="17574"/>
                  </a:lnTo>
                  <a:lnTo>
                    <a:pt x="13956" y="17574"/>
                  </a:lnTo>
                  <a:lnTo>
                    <a:pt x="13758" y="17683"/>
                  </a:lnTo>
                  <a:lnTo>
                    <a:pt x="13630" y="17792"/>
                  </a:lnTo>
                  <a:lnTo>
                    <a:pt x="13498" y="17937"/>
                  </a:lnTo>
                  <a:lnTo>
                    <a:pt x="7936" y="14352"/>
                  </a:lnTo>
                  <a:lnTo>
                    <a:pt x="7970" y="14204"/>
                  </a:lnTo>
                  <a:lnTo>
                    <a:pt x="8002" y="14020"/>
                  </a:lnTo>
                  <a:lnTo>
                    <a:pt x="8002" y="13911"/>
                  </a:lnTo>
                  <a:lnTo>
                    <a:pt x="7970" y="13766"/>
                  </a:lnTo>
                  <a:lnTo>
                    <a:pt x="7904" y="13657"/>
                  </a:lnTo>
                  <a:lnTo>
                    <a:pt x="7839" y="13544"/>
                  </a:lnTo>
                  <a:lnTo>
                    <a:pt x="7741" y="13473"/>
                  </a:lnTo>
                  <a:lnTo>
                    <a:pt x="7644" y="13399"/>
                  </a:lnTo>
                  <a:lnTo>
                    <a:pt x="7513" y="13325"/>
                  </a:lnTo>
                  <a:lnTo>
                    <a:pt x="7415" y="13325"/>
                  </a:lnTo>
                  <a:lnTo>
                    <a:pt x="7415" y="5929"/>
                  </a:lnTo>
                  <a:lnTo>
                    <a:pt x="7547" y="5893"/>
                  </a:lnTo>
                  <a:lnTo>
                    <a:pt x="7644" y="5858"/>
                  </a:lnTo>
                  <a:lnTo>
                    <a:pt x="7773" y="5784"/>
                  </a:lnTo>
                  <a:lnTo>
                    <a:pt x="7873" y="5674"/>
                  </a:lnTo>
                  <a:lnTo>
                    <a:pt x="7936" y="5565"/>
                  </a:lnTo>
                  <a:lnTo>
                    <a:pt x="8002" y="5452"/>
                  </a:lnTo>
                  <a:lnTo>
                    <a:pt x="8033" y="5307"/>
                  </a:lnTo>
                  <a:lnTo>
                    <a:pt x="8033" y="5015"/>
                  </a:lnTo>
                  <a:lnTo>
                    <a:pt x="8002" y="4867"/>
                  </a:lnTo>
                  <a:lnTo>
                    <a:pt x="13533" y="1281"/>
                  </a:lnTo>
                  <a:lnTo>
                    <a:pt x="13661" y="1426"/>
                  </a:lnTo>
                  <a:lnTo>
                    <a:pt x="13793" y="1535"/>
                  </a:lnTo>
                  <a:lnTo>
                    <a:pt x="13956" y="1609"/>
                  </a:lnTo>
                  <a:lnTo>
                    <a:pt x="14119" y="1645"/>
                  </a:lnTo>
                  <a:lnTo>
                    <a:pt x="14313" y="1609"/>
                  </a:lnTo>
                  <a:lnTo>
                    <a:pt x="14476" y="1535"/>
                  </a:lnTo>
                  <a:lnTo>
                    <a:pt x="14605" y="1426"/>
                  </a:lnTo>
                  <a:lnTo>
                    <a:pt x="14737" y="1281"/>
                  </a:lnTo>
                  <a:close/>
                  <a:moveTo>
                    <a:pt x="14119" y="0"/>
                  </a:moveTo>
                  <a:lnTo>
                    <a:pt x="13987" y="35"/>
                  </a:lnTo>
                  <a:lnTo>
                    <a:pt x="13859" y="71"/>
                  </a:lnTo>
                  <a:lnTo>
                    <a:pt x="13727" y="145"/>
                  </a:lnTo>
                  <a:lnTo>
                    <a:pt x="13533" y="364"/>
                  </a:lnTo>
                  <a:lnTo>
                    <a:pt x="13467" y="512"/>
                  </a:lnTo>
                  <a:lnTo>
                    <a:pt x="13435" y="657"/>
                  </a:lnTo>
                  <a:lnTo>
                    <a:pt x="13401" y="840"/>
                  </a:lnTo>
                  <a:lnTo>
                    <a:pt x="13435" y="988"/>
                  </a:lnTo>
                  <a:lnTo>
                    <a:pt x="13467" y="1172"/>
                  </a:lnTo>
                  <a:lnTo>
                    <a:pt x="7936" y="4757"/>
                  </a:lnTo>
                  <a:lnTo>
                    <a:pt x="7839" y="4612"/>
                  </a:lnTo>
                  <a:lnTo>
                    <a:pt x="7710" y="4503"/>
                  </a:lnTo>
                  <a:lnTo>
                    <a:pt x="7547" y="4393"/>
                  </a:lnTo>
                  <a:lnTo>
                    <a:pt x="7221" y="4393"/>
                  </a:lnTo>
                  <a:lnTo>
                    <a:pt x="7092" y="4429"/>
                  </a:lnTo>
                  <a:lnTo>
                    <a:pt x="6961" y="4503"/>
                  </a:lnTo>
                  <a:lnTo>
                    <a:pt x="6863" y="4612"/>
                  </a:lnTo>
                  <a:lnTo>
                    <a:pt x="6798" y="4722"/>
                  </a:lnTo>
                  <a:lnTo>
                    <a:pt x="6732" y="4867"/>
                  </a:lnTo>
                  <a:lnTo>
                    <a:pt x="6669" y="5015"/>
                  </a:lnTo>
                  <a:lnTo>
                    <a:pt x="6669" y="5307"/>
                  </a:lnTo>
                  <a:lnTo>
                    <a:pt x="6700" y="5452"/>
                  </a:lnTo>
                  <a:lnTo>
                    <a:pt x="6766" y="5565"/>
                  </a:lnTo>
                  <a:lnTo>
                    <a:pt x="6832" y="5674"/>
                  </a:lnTo>
                  <a:lnTo>
                    <a:pt x="6929" y="5784"/>
                  </a:lnTo>
                  <a:lnTo>
                    <a:pt x="7027" y="5858"/>
                  </a:lnTo>
                  <a:lnTo>
                    <a:pt x="7155" y="5893"/>
                  </a:lnTo>
                  <a:lnTo>
                    <a:pt x="7287" y="5929"/>
                  </a:lnTo>
                  <a:lnTo>
                    <a:pt x="7287" y="13325"/>
                  </a:lnTo>
                  <a:lnTo>
                    <a:pt x="7155" y="13364"/>
                  </a:lnTo>
                  <a:lnTo>
                    <a:pt x="7058" y="13399"/>
                  </a:lnTo>
                  <a:lnTo>
                    <a:pt x="6961" y="13473"/>
                  </a:lnTo>
                  <a:lnTo>
                    <a:pt x="6863" y="13544"/>
                  </a:lnTo>
                  <a:lnTo>
                    <a:pt x="6798" y="13657"/>
                  </a:lnTo>
                  <a:lnTo>
                    <a:pt x="6766" y="13766"/>
                  </a:lnTo>
                  <a:lnTo>
                    <a:pt x="6732" y="13911"/>
                  </a:lnTo>
                  <a:lnTo>
                    <a:pt x="6700" y="14020"/>
                  </a:lnTo>
                  <a:lnTo>
                    <a:pt x="6732" y="14168"/>
                  </a:lnTo>
                  <a:lnTo>
                    <a:pt x="6766" y="14313"/>
                  </a:lnTo>
                  <a:lnTo>
                    <a:pt x="1072" y="18050"/>
                  </a:lnTo>
                  <a:lnTo>
                    <a:pt x="975" y="17902"/>
                  </a:lnTo>
                  <a:lnTo>
                    <a:pt x="844" y="17828"/>
                  </a:lnTo>
                  <a:lnTo>
                    <a:pt x="715" y="17757"/>
                  </a:lnTo>
                  <a:lnTo>
                    <a:pt x="583" y="17718"/>
                  </a:lnTo>
                  <a:lnTo>
                    <a:pt x="455" y="17757"/>
                  </a:lnTo>
                  <a:lnTo>
                    <a:pt x="260" y="17828"/>
                  </a:lnTo>
                  <a:lnTo>
                    <a:pt x="163" y="17902"/>
                  </a:lnTo>
                  <a:lnTo>
                    <a:pt x="97" y="18011"/>
                  </a:lnTo>
                  <a:lnTo>
                    <a:pt x="63" y="18121"/>
                  </a:lnTo>
                  <a:lnTo>
                    <a:pt x="0" y="18230"/>
                  </a:lnTo>
                  <a:lnTo>
                    <a:pt x="0" y="18488"/>
                  </a:lnTo>
                  <a:lnTo>
                    <a:pt x="31" y="18597"/>
                  </a:lnTo>
                  <a:lnTo>
                    <a:pt x="163" y="18816"/>
                  </a:lnTo>
                  <a:lnTo>
                    <a:pt x="292" y="18929"/>
                  </a:lnTo>
                  <a:lnTo>
                    <a:pt x="486" y="18999"/>
                  </a:lnTo>
                  <a:lnTo>
                    <a:pt x="486" y="21600"/>
                  </a:lnTo>
                  <a:lnTo>
                    <a:pt x="618" y="21600"/>
                  </a:lnTo>
                  <a:lnTo>
                    <a:pt x="618" y="18999"/>
                  </a:lnTo>
                  <a:lnTo>
                    <a:pt x="746" y="18999"/>
                  </a:lnTo>
                  <a:lnTo>
                    <a:pt x="844" y="18964"/>
                  </a:lnTo>
                  <a:lnTo>
                    <a:pt x="1007" y="18816"/>
                  </a:lnTo>
                  <a:lnTo>
                    <a:pt x="1104" y="18597"/>
                  </a:lnTo>
                  <a:lnTo>
                    <a:pt x="1138" y="18488"/>
                  </a:lnTo>
                  <a:lnTo>
                    <a:pt x="1138" y="18378"/>
                  </a:lnTo>
                  <a:lnTo>
                    <a:pt x="1104" y="18159"/>
                  </a:lnTo>
                  <a:lnTo>
                    <a:pt x="6832" y="14461"/>
                  </a:lnTo>
                  <a:lnTo>
                    <a:pt x="6929" y="14571"/>
                  </a:lnTo>
                  <a:lnTo>
                    <a:pt x="7058" y="14680"/>
                  </a:lnTo>
                  <a:lnTo>
                    <a:pt x="7190" y="14754"/>
                  </a:lnTo>
                  <a:lnTo>
                    <a:pt x="7513" y="14754"/>
                  </a:lnTo>
                  <a:lnTo>
                    <a:pt x="7644" y="14680"/>
                  </a:lnTo>
                  <a:lnTo>
                    <a:pt x="7773" y="14571"/>
                  </a:lnTo>
                  <a:lnTo>
                    <a:pt x="7873" y="14461"/>
                  </a:lnTo>
                  <a:lnTo>
                    <a:pt x="13467" y="18085"/>
                  </a:lnTo>
                  <a:lnTo>
                    <a:pt x="13435" y="18230"/>
                  </a:lnTo>
                  <a:lnTo>
                    <a:pt x="13401" y="18378"/>
                  </a:lnTo>
                  <a:lnTo>
                    <a:pt x="13435" y="18523"/>
                  </a:lnTo>
                  <a:lnTo>
                    <a:pt x="13467" y="18671"/>
                  </a:lnTo>
                  <a:lnTo>
                    <a:pt x="13498" y="18816"/>
                  </a:lnTo>
                  <a:lnTo>
                    <a:pt x="13696" y="19038"/>
                  </a:lnTo>
                  <a:lnTo>
                    <a:pt x="13793" y="19109"/>
                  </a:lnTo>
                  <a:lnTo>
                    <a:pt x="13921" y="19147"/>
                  </a:lnTo>
                  <a:lnTo>
                    <a:pt x="14053" y="19183"/>
                  </a:lnTo>
                  <a:lnTo>
                    <a:pt x="14053" y="21600"/>
                  </a:lnTo>
                  <a:lnTo>
                    <a:pt x="14182" y="21600"/>
                  </a:lnTo>
                  <a:lnTo>
                    <a:pt x="14182" y="19183"/>
                  </a:lnTo>
                  <a:lnTo>
                    <a:pt x="14313" y="19147"/>
                  </a:lnTo>
                  <a:lnTo>
                    <a:pt x="14442" y="19109"/>
                  </a:lnTo>
                  <a:lnTo>
                    <a:pt x="14573" y="19038"/>
                  </a:lnTo>
                  <a:lnTo>
                    <a:pt x="14671" y="18929"/>
                  </a:lnTo>
                  <a:lnTo>
                    <a:pt x="14737" y="18816"/>
                  </a:lnTo>
                  <a:lnTo>
                    <a:pt x="14799" y="18671"/>
                  </a:lnTo>
                  <a:lnTo>
                    <a:pt x="14834" y="18523"/>
                  </a:lnTo>
                  <a:lnTo>
                    <a:pt x="14865" y="18378"/>
                  </a:lnTo>
                  <a:lnTo>
                    <a:pt x="14834" y="18230"/>
                  </a:lnTo>
                  <a:lnTo>
                    <a:pt x="14799" y="18085"/>
                  </a:lnTo>
                  <a:lnTo>
                    <a:pt x="20396" y="14461"/>
                  </a:lnTo>
                  <a:lnTo>
                    <a:pt x="20493" y="14571"/>
                  </a:lnTo>
                  <a:lnTo>
                    <a:pt x="20625" y="14680"/>
                  </a:lnTo>
                  <a:lnTo>
                    <a:pt x="20754" y="14754"/>
                  </a:lnTo>
                  <a:lnTo>
                    <a:pt x="21048" y="14754"/>
                  </a:lnTo>
                  <a:lnTo>
                    <a:pt x="21177" y="14715"/>
                  </a:lnTo>
                  <a:lnTo>
                    <a:pt x="21274" y="14645"/>
                  </a:lnTo>
                  <a:lnTo>
                    <a:pt x="21371" y="14535"/>
                  </a:lnTo>
                  <a:lnTo>
                    <a:pt x="21437" y="14423"/>
                  </a:lnTo>
                  <a:lnTo>
                    <a:pt x="21503" y="14313"/>
                  </a:lnTo>
                  <a:lnTo>
                    <a:pt x="21534" y="14168"/>
                  </a:lnTo>
                  <a:lnTo>
                    <a:pt x="21569" y="14020"/>
                  </a:lnTo>
                  <a:lnTo>
                    <a:pt x="21534" y="13911"/>
                  </a:lnTo>
                  <a:lnTo>
                    <a:pt x="21503" y="13766"/>
                  </a:lnTo>
                  <a:lnTo>
                    <a:pt x="21468" y="13657"/>
                  </a:lnTo>
                  <a:lnTo>
                    <a:pt x="21371" y="13544"/>
                  </a:lnTo>
                  <a:lnTo>
                    <a:pt x="21308" y="13434"/>
                  </a:lnTo>
                  <a:lnTo>
                    <a:pt x="21208" y="13399"/>
                  </a:lnTo>
                  <a:lnTo>
                    <a:pt x="21080" y="13325"/>
                  </a:lnTo>
                  <a:lnTo>
                    <a:pt x="20982" y="13325"/>
                  </a:lnTo>
                  <a:lnTo>
                    <a:pt x="20982" y="5929"/>
                  </a:lnTo>
                  <a:lnTo>
                    <a:pt x="21111" y="5929"/>
                  </a:lnTo>
                  <a:lnTo>
                    <a:pt x="21208" y="5858"/>
                  </a:lnTo>
                  <a:lnTo>
                    <a:pt x="21340" y="5784"/>
                  </a:lnTo>
                  <a:lnTo>
                    <a:pt x="21437" y="5710"/>
                  </a:lnTo>
                  <a:lnTo>
                    <a:pt x="21503" y="5565"/>
                  </a:lnTo>
                  <a:lnTo>
                    <a:pt x="21569" y="5452"/>
                  </a:lnTo>
                  <a:lnTo>
                    <a:pt x="21600" y="5307"/>
                  </a:lnTo>
                  <a:lnTo>
                    <a:pt x="21600" y="5015"/>
                  </a:lnTo>
                  <a:lnTo>
                    <a:pt x="21569" y="4867"/>
                  </a:lnTo>
                  <a:lnTo>
                    <a:pt x="21503" y="4722"/>
                  </a:lnTo>
                  <a:lnTo>
                    <a:pt x="21308" y="4503"/>
                  </a:lnTo>
                  <a:lnTo>
                    <a:pt x="21177" y="4429"/>
                  </a:lnTo>
                  <a:lnTo>
                    <a:pt x="21048" y="4393"/>
                  </a:lnTo>
                  <a:lnTo>
                    <a:pt x="20917" y="4355"/>
                  </a:lnTo>
                  <a:lnTo>
                    <a:pt x="20722" y="4393"/>
                  </a:lnTo>
                  <a:lnTo>
                    <a:pt x="20559" y="4464"/>
                  </a:lnTo>
                  <a:lnTo>
                    <a:pt x="20299" y="4757"/>
                  </a:lnTo>
                  <a:lnTo>
                    <a:pt x="14799" y="1172"/>
                  </a:lnTo>
                  <a:lnTo>
                    <a:pt x="14834" y="988"/>
                  </a:lnTo>
                  <a:lnTo>
                    <a:pt x="14865" y="840"/>
                  </a:lnTo>
                  <a:lnTo>
                    <a:pt x="14834" y="657"/>
                  </a:lnTo>
                  <a:lnTo>
                    <a:pt x="14799" y="512"/>
                  </a:lnTo>
                  <a:lnTo>
                    <a:pt x="14737" y="364"/>
                  </a:lnTo>
                  <a:lnTo>
                    <a:pt x="14639" y="254"/>
                  </a:lnTo>
                  <a:lnTo>
                    <a:pt x="14539" y="145"/>
                  </a:lnTo>
                  <a:lnTo>
                    <a:pt x="14410" y="71"/>
                  </a:lnTo>
                  <a:lnTo>
                    <a:pt x="14279" y="35"/>
                  </a:lnTo>
                  <a:lnTo>
                    <a:pt x="141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1" name="Google Shape;181;p10"/>
            <p:cNvSpPr/>
            <p:nvPr/>
          </p:nvSpPr>
          <p:spPr>
            <a:xfrm>
              <a:off x="7567565" y="4877142"/>
              <a:ext cx="542898" cy="27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52" y="0"/>
                  </a:moveTo>
                  <a:lnTo>
                    <a:pt x="10565" y="192"/>
                  </a:lnTo>
                  <a:lnTo>
                    <a:pt x="10419" y="383"/>
                  </a:lnTo>
                  <a:lnTo>
                    <a:pt x="10277" y="575"/>
                  </a:lnTo>
                  <a:lnTo>
                    <a:pt x="10136" y="858"/>
                  </a:lnTo>
                  <a:lnTo>
                    <a:pt x="10040" y="1232"/>
                  </a:lnTo>
                  <a:lnTo>
                    <a:pt x="9994" y="1615"/>
                  </a:lnTo>
                  <a:lnTo>
                    <a:pt x="9948" y="1990"/>
                  </a:lnTo>
                  <a:lnTo>
                    <a:pt x="9994" y="2465"/>
                  </a:lnTo>
                  <a:lnTo>
                    <a:pt x="10040" y="2848"/>
                  </a:lnTo>
                  <a:lnTo>
                    <a:pt x="2036" y="12124"/>
                  </a:lnTo>
                  <a:lnTo>
                    <a:pt x="1895" y="11658"/>
                  </a:lnTo>
                  <a:lnTo>
                    <a:pt x="1657" y="11366"/>
                  </a:lnTo>
                  <a:lnTo>
                    <a:pt x="1420" y="11083"/>
                  </a:lnTo>
                  <a:lnTo>
                    <a:pt x="899" y="11083"/>
                  </a:lnTo>
                  <a:lnTo>
                    <a:pt x="662" y="11183"/>
                  </a:lnTo>
                  <a:lnTo>
                    <a:pt x="475" y="11466"/>
                  </a:lnTo>
                  <a:lnTo>
                    <a:pt x="333" y="11658"/>
                  </a:lnTo>
                  <a:lnTo>
                    <a:pt x="187" y="12032"/>
                  </a:lnTo>
                  <a:lnTo>
                    <a:pt x="96" y="12415"/>
                  </a:lnTo>
                  <a:lnTo>
                    <a:pt x="46" y="12790"/>
                  </a:lnTo>
                  <a:lnTo>
                    <a:pt x="0" y="13265"/>
                  </a:lnTo>
                  <a:lnTo>
                    <a:pt x="0" y="13639"/>
                  </a:lnTo>
                  <a:lnTo>
                    <a:pt x="96" y="14114"/>
                  </a:lnTo>
                  <a:lnTo>
                    <a:pt x="187" y="14397"/>
                  </a:lnTo>
                  <a:lnTo>
                    <a:pt x="283" y="14780"/>
                  </a:lnTo>
                  <a:lnTo>
                    <a:pt x="425" y="15063"/>
                  </a:lnTo>
                  <a:lnTo>
                    <a:pt x="616" y="15255"/>
                  </a:lnTo>
                  <a:lnTo>
                    <a:pt x="804" y="15346"/>
                  </a:lnTo>
                  <a:lnTo>
                    <a:pt x="995" y="15446"/>
                  </a:lnTo>
                  <a:lnTo>
                    <a:pt x="995" y="21600"/>
                  </a:lnTo>
                  <a:lnTo>
                    <a:pt x="1183" y="21600"/>
                  </a:lnTo>
                  <a:lnTo>
                    <a:pt x="1183" y="15446"/>
                  </a:lnTo>
                  <a:lnTo>
                    <a:pt x="1420" y="15346"/>
                  </a:lnTo>
                  <a:lnTo>
                    <a:pt x="1612" y="15255"/>
                  </a:lnTo>
                  <a:lnTo>
                    <a:pt x="1753" y="15063"/>
                  </a:lnTo>
                  <a:lnTo>
                    <a:pt x="1941" y="14780"/>
                  </a:lnTo>
                  <a:lnTo>
                    <a:pt x="2036" y="14397"/>
                  </a:lnTo>
                  <a:lnTo>
                    <a:pt x="2132" y="14114"/>
                  </a:lnTo>
                  <a:lnTo>
                    <a:pt x="2178" y="13639"/>
                  </a:lnTo>
                  <a:lnTo>
                    <a:pt x="2228" y="13265"/>
                  </a:lnTo>
                  <a:lnTo>
                    <a:pt x="2178" y="12790"/>
                  </a:lnTo>
                  <a:lnTo>
                    <a:pt x="2132" y="12415"/>
                  </a:lnTo>
                  <a:lnTo>
                    <a:pt x="10136" y="3223"/>
                  </a:lnTo>
                  <a:lnTo>
                    <a:pt x="10327" y="3506"/>
                  </a:lnTo>
                  <a:lnTo>
                    <a:pt x="10515" y="3789"/>
                  </a:lnTo>
                  <a:lnTo>
                    <a:pt x="10752" y="3980"/>
                  </a:lnTo>
                  <a:lnTo>
                    <a:pt x="10989" y="4080"/>
                  </a:lnTo>
                  <a:lnTo>
                    <a:pt x="11227" y="3980"/>
                  </a:lnTo>
                  <a:lnTo>
                    <a:pt x="11464" y="3789"/>
                  </a:lnTo>
                  <a:lnTo>
                    <a:pt x="11652" y="3606"/>
                  </a:lnTo>
                  <a:lnTo>
                    <a:pt x="11793" y="3223"/>
                  </a:lnTo>
                  <a:lnTo>
                    <a:pt x="20130" y="12882"/>
                  </a:lnTo>
                  <a:lnTo>
                    <a:pt x="20130" y="13265"/>
                  </a:lnTo>
                  <a:lnTo>
                    <a:pt x="20180" y="13739"/>
                  </a:lnTo>
                  <a:lnTo>
                    <a:pt x="20276" y="14214"/>
                  </a:lnTo>
                  <a:lnTo>
                    <a:pt x="20509" y="14589"/>
                  </a:lnTo>
                  <a:lnTo>
                    <a:pt x="20746" y="14689"/>
                  </a:lnTo>
                  <a:lnTo>
                    <a:pt x="20746" y="21600"/>
                  </a:lnTo>
                  <a:lnTo>
                    <a:pt x="20938" y="21600"/>
                  </a:lnTo>
                  <a:lnTo>
                    <a:pt x="20938" y="14689"/>
                  </a:lnTo>
                  <a:lnTo>
                    <a:pt x="21175" y="14589"/>
                  </a:lnTo>
                  <a:lnTo>
                    <a:pt x="21413" y="14214"/>
                  </a:lnTo>
                  <a:lnTo>
                    <a:pt x="21554" y="13831"/>
                  </a:lnTo>
                  <a:lnTo>
                    <a:pt x="21600" y="13265"/>
                  </a:lnTo>
                  <a:lnTo>
                    <a:pt x="21554" y="12982"/>
                  </a:lnTo>
                  <a:lnTo>
                    <a:pt x="21504" y="12699"/>
                  </a:lnTo>
                  <a:lnTo>
                    <a:pt x="21363" y="12224"/>
                  </a:lnTo>
                  <a:lnTo>
                    <a:pt x="21125" y="11941"/>
                  </a:lnTo>
                  <a:lnTo>
                    <a:pt x="20984" y="11841"/>
                  </a:lnTo>
                  <a:lnTo>
                    <a:pt x="20842" y="11749"/>
                  </a:lnTo>
                  <a:lnTo>
                    <a:pt x="20655" y="11841"/>
                  </a:lnTo>
                  <a:lnTo>
                    <a:pt x="20463" y="11941"/>
                  </a:lnTo>
                  <a:lnTo>
                    <a:pt x="20322" y="12224"/>
                  </a:lnTo>
                  <a:lnTo>
                    <a:pt x="20226" y="12507"/>
                  </a:lnTo>
                  <a:lnTo>
                    <a:pt x="11889" y="2848"/>
                  </a:lnTo>
                  <a:lnTo>
                    <a:pt x="11985" y="2465"/>
                  </a:lnTo>
                  <a:lnTo>
                    <a:pt x="11985" y="1615"/>
                  </a:lnTo>
                  <a:lnTo>
                    <a:pt x="11935" y="1232"/>
                  </a:lnTo>
                  <a:lnTo>
                    <a:pt x="11843" y="858"/>
                  </a:lnTo>
                  <a:lnTo>
                    <a:pt x="11702" y="575"/>
                  </a:lnTo>
                  <a:lnTo>
                    <a:pt x="11556" y="383"/>
                  </a:lnTo>
                  <a:lnTo>
                    <a:pt x="11368" y="192"/>
                  </a:lnTo>
                  <a:lnTo>
                    <a:pt x="1117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2" name="Google Shape;182;p10"/>
            <p:cNvSpPr/>
            <p:nvPr/>
          </p:nvSpPr>
          <p:spPr>
            <a:xfrm>
              <a:off x="8065252" y="4022335"/>
              <a:ext cx="1078678" cy="112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41" y="638"/>
                  </a:moveTo>
                  <a:lnTo>
                    <a:pt x="10060" y="2969"/>
                  </a:lnTo>
                  <a:lnTo>
                    <a:pt x="10037" y="3105"/>
                  </a:lnTo>
                  <a:lnTo>
                    <a:pt x="10037" y="3196"/>
                  </a:lnTo>
                  <a:lnTo>
                    <a:pt x="10060" y="3266"/>
                  </a:lnTo>
                  <a:lnTo>
                    <a:pt x="10131" y="3378"/>
                  </a:lnTo>
                  <a:lnTo>
                    <a:pt x="10251" y="3471"/>
                  </a:lnTo>
                  <a:lnTo>
                    <a:pt x="10322" y="3493"/>
                  </a:lnTo>
                  <a:lnTo>
                    <a:pt x="10419" y="3517"/>
                  </a:lnTo>
                  <a:lnTo>
                    <a:pt x="10419" y="8242"/>
                  </a:lnTo>
                  <a:lnTo>
                    <a:pt x="10322" y="8242"/>
                  </a:lnTo>
                  <a:lnTo>
                    <a:pt x="10251" y="8288"/>
                  </a:lnTo>
                  <a:lnTo>
                    <a:pt x="10131" y="8380"/>
                  </a:lnTo>
                  <a:lnTo>
                    <a:pt x="10060" y="8495"/>
                  </a:lnTo>
                  <a:lnTo>
                    <a:pt x="10037" y="8563"/>
                  </a:lnTo>
                  <a:lnTo>
                    <a:pt x="10037" y="8721"/>
                  </a:lnTo>
                  <a:lnTo>
                    <a:pt x="10060" y="8814"/>
                  </a:lnTo>
                  <a:lnTo>
                    <a:pt x="5889" y="11120"/>
                  </a:lnTo>
                  <a:lnTo>
                    <a:pt x="5816" y="11028"/>
                  </a:lnTo>
                  <a:lnTo>
                    <a:pt x="5722" y="10960"/>
                  </a:lnTo>
                  <a:lnTo>
                    <a:pt x="5625" y="10913"/>
                  </a:lnTo>
                  <a:lnTo>
                    <a:pt x="5483" y="10891"/>
                  </a:lnTo>
                  <a:lnTo>
                    <a:pt x="5363" y="10913"/>
                  </a:lnTo>
                  <a:lnTo>
                    <a:pt x="5269" y="10960"/>
                  </a:lnTo>
                  <a:lnTo>
                    <a:pt x="5173" y="11028"/>
                  </a:lnTo>
                  <a:lnTo>
                    <a:pt x="5101" y="11120"/>
                  </a:lnTo>
                  <a:lnTo>
                    <a:pt x="1002" y="8860"/>
                  </a:lnTo>
                  <a:lnTo>
                    <a:pt x="1025" y="8746"/>
                  </a:lnTo>
                  <a:lnTo>
                    <a:pt x="1048" y="8653"/>
                  </a:lnTo>
                  <a:lnTo>
                    <a:pt x="1025" y="8539"/>
                  </a:lnTo>
                  <a:lnTo>
                    <a:pt x="1002" y="8471"/>
                  </a:lnTo>
                  <a:lnTo>
                    <a:pt x="954" y="8380"/>
                  </a:lnTo>
                  <a:lnTo>
                    <a:pt x="905" y="8312"/>
                  </a:lnTo>
                  <a:lnTo>
                    <a:pt x="834" y="8242"/>
                  </a:lnTo>
                  <a:lnTo>
                    <a:pt x="763" y="8198"/>
                  </a:lnTo>
                  <a:lnTo>
                    <a:pt x="666" y="8174"/>
                  </a:lnTo>
                  <a:lnTo>
                    <a:pt x="572" y="8151"/>
                  </a:lnTo>
                  <a:lnTo>
                    <a:pt x="572" y="3631"/>
                  </a:lnTo>
                  <a:lnTo>
                    <a:pt x="666" y="3607"/>
                  </a:lnTo>
                  <a:lnTo>
                    <a:pt x="763" y="3561"/>
                  </a:lnTo>
                  <a:lnTo>
                    <a:pt x="857" y="3517"/>
                  </a:lnTo>
                  <a:lnTo>
                    <a:pt x="928" y="3448"/>
                  </a:lnTo>
                  <a:lnTo>
                    <a:pt x="977" y="3378"/>
                  </a:lnTo>
                  <a:lnTo>
                    <a:pt x="1025" y="3288"/>
                  </a:lnTo>
                  <a:lnTo>
                    <a:pt x="1048" y="3196"/>
                  </a:lnTo>
                  <a:lnTo>
                    <a:pt x="1073" y="3105"/>
                  </a:lnTo>
                  <a:lnTo>
                    <a:pt x="1048" y="3013"/>
                  </a:lnTo>
                  <a:lnTo>
                    <a:pt x="1025" y="2923"/>
                  </a:lnTo>
                  <a:lnTo>
                    <a:pt x="5150" y="638"/>
                  </a:lnTo>
                  <a:lnTo>
                    <a:pt x="5221" y="709"/>
                  </a:lnTo>
                  <a:lnTo>
                    <a:pt x="5292" y="753"/>
                  </a:lnTo>
                  <a:lnTo>
                    <a:pt x="5388" y="799"/>
                  </a:lnTo>
                  <a:lnTo>
                    <a:pt x="5602" y="799"/>
                  </a:lnTo>
                  <a:lnTo>
                    <a:pt x="5699" y="753"/>
                  </a:lnTo>
                  <a:lnTo>
                    <a:pt x="5770" y="709"/>
                  </a:lnTo>
                  <a:lnTo>
                    <a:pt x="5841" y="638"/>
                  </a:lnTo>
                  <a:close/>
                  <a:moveTo>
                    <a:pt x="10800" y="8882"/>
                  </a:moveTo>
                  <a:lnTo>
                    <a:pt x="14996" y="11188"/>
                  </a:lnTo>
                  <a:lnTo>
                    <a:pt x="14973" y="11279"/>
                  </a:lnTo>
                  <a:lnTo>
                    <a:pt x="14973" y="11439"/>
                  </a:lnTo>
                  <a:lnTo>
                    <a:pt x="14996" y="11508"/>
                  </a:lnTo>
                  <a:lnTo>
                    <a:pt x="15044" y="11576"/>
                  </a:lnTo>
                  <a:lnTo>
                    <a:pt x="15090" y="11644"/>
                  </a:lnTo>
                  <a:lnTo>
                    <a:pt x="15138" y="11690"/>
                  </a:lnTo>
                  <a:lnTo>
                    <a:pt x="15210" y="11736"/>
                  </a:lnTo>
                  <a:lnTo>
                    <a:pt x="15306" y="11783"/>
                  </a:lnTo>
                  <a:lnTo>
                    <a:pt x="15377" y="11783"/>
                  </a:lnTo>
                  <a:lnTo>
                    <a:pt x="15377" y="16463"/>
                  </a:lnTo>
                  <a:lnTo>
                    <a:pt x="15235" y="16508"/>
                  </a:lnTo>
                  <a:lnTo>
                    <a:pt x="15115" y="16600"/>
                  </a:lnTo>
                  <a:lnTo>
                    <a:pt x="15019" y="16736"/>
                  </a:lnTo>
                  <a:lnTo>
                    <a:pt x="14996" y="16805"/>
                  </a:lnTo>
                  <a:lnTo>
                    <a:pt x="14996" y="16965"/>
                  </a:lnTo>
                  <a:lnTo>
                    <a:pt x="15044" y="17056"/>
                  </a:lnTo>
                  <a:lnTo>
                    <a:pt x="10894" y="19340"/>
                  </a:lnTo>
                  <a:lnTo>
                    <a:pt x="10800" y="19248"/>
                  </a:lnTo>
                  <a:lnTo>
                    <a:pt x="10704" y="19179"/>
                  </a:lnTo>
                  <a:lnTo>
                    <a:pt x="10584" y="19133"/>
                  </a:lnTo>
                  <a:lnTo>
                    <a:pt x="10467" y="19111"/>
                  </a:lnTo>
                  <a:lnTo>
                    <a:pt x="10322" y="19133"/>
                  </a:lnTo>
                  <a:lnTo>
                    <a:pt x="10203" y="19179"/>
                  </a:lnTo>
                  <a:lnTo>
                    <a:pt x="10108" y="19248"/>
                  </a:lnTo>
                  <a:lnTo>
                    <a:pt x="10037" y="19340"/>
                  </a:lnTo>
                  <a:lnTo>
                    <a:pt x="5961" y="17102"/>
                  </a:lnTo>
                  <a:lnTo>
                    <a:pt x="6007" y="16987"/>
                  </a:lnTo>
                  <a:lnTo>
                    <a:pt x="6007" y="16783"/>
                  </a:lnTo>
                  <a:lnTo>
                    <a:pt x="5984" y="16690"/>
                  </a:lnTo>
                  <a:lnTo>
                    <a:pt x="5935" y="16622"/>
                  </a:lnTo>
                  <a:lnTo>
                    <a:pt x="5889" y="16554"/>
                  </a:lnTo>
                  <a:lnTo>
                    <a:pt x="5816" y="16486"/>
                  </a:lnTo>
                  <a:lnTo>
                    <a:pt x="5722" y="16439"/>
                  </a:lnTo>
                  <a:lnTo>
                    <a:pt x="5625" y="16393"/>
                  </a:lnTo>
                  <a:lnTo>
                    <a:pt x="5531" y="16393"/>
                  </a:lnTo>
                  <a:lnTo>
                    <a:pt x="5531" y="11805"/>
                  </a:lnTo>
                  <a:lnTo>
                    <a:pt x="5625" y="11783"/>
                  </a:lnTo>
                  <a:lnTo>
                    <a:pt x="5699" y="11758"/>
                  </a:lnTo>
                  <a:lnTo>
                    <a:pt x="5770" y="11712"/>
                  </a:lnTo>
                  <a:lnTo>
                    <a:pt x="5841" y="11644"/>
                  </a:lnTo>
                  <a:lnTo>
                    <a:pt x="5889" y="11576"/>
                  </a:lnTo>
                  <a:lnTo>
                    <a:pt x="5935" y="11508"/>
                  </a:lnTo>
                  <a:lnTo>
                    <a:pt x="5961" y="11439"/>
                  </a:lnTo>
                  <a:lnTo>
                    <a:pt x="5961" y="11257"/>
                  </a:lnTo>
                  <a:lnTo>
                    <a:pt x="5935" y="11188"/>
                  </a:lnTo>
                  <a:lnTo>
                    <a:pt x="10108" y="8882"/>
                  </a:lnTo>
                  <a:lnTo>
                    <a:pt x="10180" y="8950"/>
                  </a:lnTo>
                  <a:lnTo>
                    <a:pt x="10276" y="9019"/>
                  </a:lnTo>
                  <a:lnTo>
                    <a:pt x="10347" y="9043"/>
                  </a:lnTo>
                  <a:lnTo>
                    <a:pt x="10467" y="9065"/>
                  </a:lnTo>
                  <a:lnTo>
                    <a:pt x="10561" y="9043"/>
                  </a:lnTo>
                  <a:lnTo>
                    <a:pt x="10657" y="9019"/>
                  </a:lnTo>
                  <a:lnTo>
                    <a:pt x="10752" y="8950"/>
                  </a:lnTo>
                  <a:lnTo>
                    <a:pt x="10800" y="8882"/>
                  </a:lnTo>
                  <a:close/>
                  <a:moveTo>
                    <a:pt x="5412" y="0"/>
                  </a:moveTo>
                  <a:lnTo>
                    <a:pt x="5340" y="22"/>
                  </a:lnTo>
                  <a:lnTo>
                    <a:pt x="5198" y="114"/>
                  </a:lnTo>
                  <a:lnTo>
                    <a:pt x="5101" y="251"/>
                  </a:lnTo>
                  <a:lnTo>
                    <a:pt x="5078" y="319"/>
                  </a:lnTo>
                  <a:lnTo>
                    <a:pt x="5078" y="480"/>
                  </a:lnTo>
                  <a:lnTo>
                    <a:pt x="5101" y="570"/>
                  </a:lnTo>
                  <a:lnTo>
                    <a:pt x="977" y="2830"/>
                  </a:lnTo>
                  <a:lnTo>
                    <a:pt x="905" y="2740"/>
                  </a:lnTo>
                  <a:lnTo>
                    <a:pt x="666" y="2603"/>
                  </a:lnTo>
                  <a:lnTo>
                    <a:pt x="430" y="2603"/>
                  </a:lnTo>
                  <a:lnTo>
                    <a:pt x="310" y="2625"/>
                  </a:lnTo>
                  <a:lnTo>
                    <a:pt x="239" y="2694"/>
                  </a:lnTo>
                  <a:lnTo>
                    <a:pt x="143" y="2740"/>
                  </a:lnTo>
                  <a:lnTo>
                    <a:pt x="94" y="2830"/>
                  </a:lnTo>
                  <a:lnTo>
                    <a:pt x="23" y="2900"/>
                  </a:lnTo>
                  <a:lnTo>
                    <a:pt x="0" y="3013"/>
                  </a:lnTo>
                  <a:lnTo>
                    <a:pt x="0" y="3196"/>
                  </a:lnTo>
                  <a:lnTo>
                    <a:pt x="23" y="3288"/>
                  </a:lnTo>
                  <a:lnTo>
                    <a:pt x="71" y="3378"/>
                  </a:lnTo>
                  <a:lnTo>
                    <a:pt x="143" y="3448"/>
                  </a:lnTo>
                  <a:lnTo>
                    <a:pt x="214" y="3517"/>
                  </a:lnTo>
                  <a:lnTo>
                    <a:pt x="285" y="3561"/>
                  </a:lnTo>
                  <a:lnTo>
                    <a:pt x="381" y="3607"/>
                  </a:lnTo>
                  <a:lnTo>
                    <a:pt x="476" y="3607"/>
                  </a:lnTo>
                  <a:lnTo>
                    <a:pt x="476" y="8151"/>
                  </a:lnTo>
                  <a:lnTo>
                    <a:pt x="381" y="8174"/>
                  </a:lnTo>
                  <a:lnTo>
                    <a:pt x="285" y="8198"/>
                  </a:lnTo>
                  <a:lnTo>
                    <a:pt x="214" y="8266"/>
                  </a:lnTo>
                  <a:lnTo>
                    <a:pt x="143" y="8312"/>
                  </a:lnTo>
                  <a:lnTo>
                    <a:pt x="94" y="8380"/>
                  </a:lnTo>
                  <a:lnTo>
                    <a:pt x="48" y="8471"/>
                  </a:lnTo>
                  <a:lnTo>
                    <a:pt x="23" y="8539"/>
                  </a:lnTo>
                  <a:lnTo>
                    <a:pt x="23" y="8746"/>
                  </a:lnTo>
                  <a:lnTo>
                    <a:pt x="48" y="8836"/>
                  </a:lnTo>
                  <a:lnTo>
                    <a:pt x="94" y="8928"/>
                  </a:lnTo>
                  <a:lnTo>
                    <a:pt x="166" y="8996"/>
                  </a:lnTo>
                  <a:lnTo>
                    <a:pt x="239" y="9043"/>
                  </a:lnTo>
                  <a:lnTo>
                    <a:pt x="333" y="9087"/>
                  </a:lnTo>
                  <a:lnTo>
                    <a:pt x="430" y="9133"/>
                  </a:lnTo>
                  <a:lnTo>
                    <a:pt x="524" y="9133"/>
                  </a:lnTo>
                  <a:lnTo>
                    <a:pt x="643" y="9111"/>
                  </a:lnTo>
                  <a:lnTo>
                    <a:pt x="763" y="9087"/>
                  </a:lnTo>
                  <a:lnTo>
                    <a:pt x="857" y="9019"/>
                  </a:lnTo>
                  <a:lnTo>
                    <a:pt x="954" y="8928"/>
                  </a:lnTo>
                  <a:lnTo>
                    <a:pt x="5053" y="11188"/>
                  </a:lnTo>
                  <a:lnTo>
                    <a:pt x="5030" y="11279"/>
                  </a:lnTo>
                  <a:lnTo>
                    <a:pt x="5030" y="11439"/>
                  </a:lnTo>
                  <a:lnTo>
                    <a:pt x="5053" y="11508"/>
                  </a:lnTo>
                  <a:lnTo>
                    <a:pt x="5198" y="11712"/>
                  </a:lnTo>
                  <a:lnTo>
                    <a:pt x="5269" y="11758"/>
                  </a:lnTo>
                  <a:lnTo>
                    <a:pt x="5363" y="11783"/>
                  </a:lnTo>
                  <a:lnTo>
                    <a:pt x="5435" y="11805"/>
                  </a:lnTo>
                  <a:lnTo>
                    <a:pt x="5435" y="16393"/>
                  </a:lnTo>
                  <a:lnTo>
                    <a:pt x="5340" y="16393"/>
                  </a:lnTo>
                  <a:lnTo>
                    <a:pt x="5269" y="16439"/>
                  </a:lnTo>
                  <a:lnTo>
                    <a:pt x="5173" y="16486"/>
                  </a:lnTo>
                  <a:lnTo>
                    <a:pt x="5101" y="16554"/>
                  </a:lnTo>
                  <a:lnTo>
                    <a:pt x="5053" y="16622"/>
                  </a:lnTo>
                  <a:lnTo>
                    <a:pt x="5007" y="16690"/>
                  </a:lnTo>
                  <a:lnTo>
                    <a:pt x="4982" y="16783"/>
                  </a:lnTo>
                  <a:lnTo>
                    <a:pt x="4982" y="16987"/>
                  </a:lnTo>
                  <a:lnTo>
                    <a:pt x="5007" y="17080"/>
                  </a:lnTo>
                  <a:lnTo>
                    <a:pt x="5053" y="17170"/>
                  </a:lnTo>
                  <a:lnTo>
                    <a:pt x="5126" y="17238"/>
                  </a:lnTo>
                  <a:lnTo>
                    <a:pt x="5198" y="17284"/>
                  </a:lnTo>
                  <a:lnTo>
                    <a:pt x="5292" y="17331"/>
                  </a:lnTo>
                  <a:lnTo>
                    <a:pt x="5388" y="17377"/>
                  </a:lnTo>
                  <a:lnTo>
                    <a:pt x="5625" y="17377"/>
                  </a:lnTo>
                  <a:lnTo>
                    <a:pt x="5745" y="17331"/>
                  </a:lnTo>
                  <a:lnTo>
                    <a:pt x="5841" y="17262"/>
                  </a:lnTo>
                  <a:lnTo>
                    <a:pt x="5912" y="17170"/>
                  </a:lnTo>
                  <a:lnTo>
                    <a:pt x="9989" y="19430"/>
                  </a:lnTo>
                  <a:lnTo>
                    <a:pt x="9966" y="19498"/>
                  </a:lnTo>
                  <a:lnTo>
                    <a:pt x="9966" y="19681"/>
                  </a:lnTo>
                  <a:lnTo>
                    <a:pt x="9989" y="19773"/>
                  </a:lnTo>
                  <a:lnTo>
                    <a:pt x="10085" y="19910"/>
                  </a:lnTo>
                  <a:lnTo>
                    <a:pt x="10157" y="19978"/>
                  </a:lnTo>
                  <a:lnTo>
                    <a:pt x="10228" y="20024"/>
                  </a:lnTo>
                  <a:lnTo>
                    <a:pt x="10322" y="20046"/>
                  </a:lnTo>
                  <a:lnTo>
                    <a:pt x="10419" y="20070"/>
                  </a:lnTo>
                  <a:lnTo>
                    <a:pt x="10419" y="21600"/>
                  </a:lnTo>
                  <a:lnTo>
                    <a:pt x="10513" y="21600"/>
                  </a:lnTo>
                  <a:lnTo>
                    <a:pt x="10513" y="20070"/>
                  </a:lnTo>
                  <a:lnTo>
                    <a:pt x="10609" y="20046"/>
                  </a:lnTo>
                  <a:lnTo>
                    <a:pt x="10681" y="20024"/>
                  </a:lnTo>
                  <a:lnTo>
                    <a:pt x="10752" y="19978"/>
                  </a:lnTo>
                  <a:lnTo>
                    <a:pt x="10894" y="19842"/>
                  </a:lnTo>
                  <a:lnTo>
                    <a:pt x="10919" y="19773"/>
                  </a:lnTo>
                  <a:lnTo>
                    <a:pt x="10943" y="19681"/>
                  </a:lnTo>
                  <a:lnTo>
                    <a:pt x="10966" y="19591"/>
                  </a:lnTo>
                  <a:lnTo>
                    <a:pt x="10943" y="19498"/>
                  </a:lnTo>
                  <a:lnTo>
                    <a:pt x="10919" y="19430"/>
                  </a:lnTo>
                  <a:lnTo>
                    <a:pt x="15090" y="17124"/>
                  </a:lnTo>
                  <a:lnTo>
                    <a:pt x="15138" y="17194"/>
                  </a:lnTo>
                  <a:lnTo>
                    <a:pt x="15235" y="17238"/>
                  </a:lnTo>
                  <a:lnTo>
                    <a:pt x="15329" y="17284"/>
                  </a:lnTo>
                  <a:lnTo>
                    <a:pt x="15545" y="17284"/>
                  </a:lnTo>
                  <a:lnTo>
                    <a:pt x="15616" y="17238"/>
                  </a:lnTo>
                  <a:lnTo>
                    <a:pt x="15711" y="17194"/>
                  </a:lnTo>
                  <a:lnTo>
                    <a:pt x="15782" y="17124"/>
                  </a:lnTo>
                  <a:lnTo>
                    <a:pt x="20026" y="19476"/>
                  </a:lnTo>
                  <a:lnTo>
                    <a:pt x="20026" y="19591"/>
                  </a:lnTo>
                  <a:lnTo>
                    <a:pt x="20051" y="19727"/>
                  </a:lnTo>
                  <a:lnTo>
                    <a:pt x="20122" y="19820"/>
                  </a:lnTo>
                  <a:lnTo>
                    <a:pt x="20217" y="19910"/>
                  </a:lnTo>
                  <a:lnTo>
                    <a:pt x="20336" y="19956"/>
                  </a:lnTo>
                  <a:lnTo>
                    <a:pt x="20336" y="21600"/>
                  </a:lnTo>
                  <a:lnTo>
                    <a:pt x="20433" y="21600"/>
                  </a:lnTo>
                  <a:lnTo>
                    <a:pt x="20433" y="19956"/>
                  </a:lnTo>
                  <a:lnTo>
                    <a:pt x="20575" y="19910"/>
                  </a:lnTo>
                  <a:lnTo>
                    <a:pt x="20669" y="19820"/>
                  </a:lnTo>
                  <a:lnTo>
                    <a:pt x="20741" y="19727"/>
                  </a:lnTo>
                  <a:lnTo>
                    <a:pt x="20766" y="19591"/>
                  </a:lnTo>
                  <a:lnTo>
                    <a:pt x="20766" y="19476"/>
                  </a:lnTo>
                  <a:lnTo>
                    <a:pt x="21600" y="19021"/>
                  </a:lnTo>
                  <a:lnTo>
                    <a:pt x="21600" y="18906"/>
                  </a:lnTo>
                  <a:lnTo>
                    <a:pt x="20718" y="19408"/>
                  </a:lnTo>
                  <a:lnTo>
                    <a:pt x="20646" y="19316"/>
                  </a:lnTo>
                  <a:lnTo>
                    <a:pt x="20575" y="19272"/>
                  </a:lnTo>
                  <a:lnTo>
                    <a:pt x="20504" y="19248"/>
                  </a:lnTo>
                  <a:lnTo>
                    <a:pt x="20407" y="19225"/>
                  </a:lnTo>
                  <a:lnTo>
                    <a:pt x="20288" y="19248"/>
                  </a:lnTo>
                  <a:lnTo>
                    <a:pt x="20217" y="19272"/>
                  </a:lnTo>
                  <a:lnTo>
                    <a:pt x="20074" y="19408"/>
                  </a:lnTo>
                  <a:lnTo>
                    <a:pt x="15830" y="17056"/>
                  </a:lnTo>
                  <a:lnTo>
                    <a:pt x="15853" y="16965"/>
                  </a:lnTo>
                  <a:lnTo>
                    <a:pt x="15853" y="16805"/>
                  </a:lnTo>
                  <a:lnTo>
                    <a:pt x="15830" y="16736"/>
                  </a:lnTo>
                  <a:lnTo>
                    <a:pt x="15759" y="16600"/>
                  </a:lnTo>
                  <a:lnTo>
                    <a:pt x="15616" y="16508"/>
                  </a:lnTo>
                  <a:lnTo>
                    <a:pt x="15545" y="16486"/>
                  </a:lnTo>
                  <a:lnTo>
                    <a:pt x="15472" y="16463"/>
                  </a:lnTo>
                  <a:lnTo>
                    <a:pt x="15472" y="11783"/>
                  </a:lnTo>
                  <a:lnTo>
                    <a:pt x="15568" y="11783"/>
                  </a:lnTo>
                  <a:lnTo>
                    <a:pt x="15782" y="11644"/>
                  </a:lnTo>
                  <a:lnTo>
                    <a:pt x="15830" y="11576"/>
                  </a:lnTo>
                  <a:lnTo>
                    <a:pt x="15853" y="11508"/>
                  </a:lnTo>
                  <a:lnTo>
                    <a:pt x="15878" y="11439"/>
                  </a:lnTo>
                  <a:lnTo>
                    <a:pt x="15901" y="11347"/>
                  </a:lnTo>
                  <a:lnTo>
                    <a:pt x="15878" y="11279"/>
                  </a:lnTo>
                  <a:lnTo>
                    <a:pt x="15853" y="11188"/>
                  </a:lnTo>
                  <a:lnTo>
                    <a:pt x="19978" y="8928"/>
                  </a:lnTo>
                  <a:lnTo>
                    <a:pt x="20051" y="8996"/>
                  </a:lnTo>
                  <a:lnTo>
                    <a:pt x="20169" y="9065"/>
                  </a:lnTo>
                  <a:lnTo>
                    <a:pt x="20265" y="9111"/>
                  </a:lnTo>
                  <a:lnTo>
                    <a:pt x="20407" y="9133"/>
                  </a:lnTo>
                  <a:lnTo>
                    <a:pt x="20527" y="9111"/>
                  </a:lnTo>
                  <a:lnTo>
                    <a:pt x="20623" y="9065"/>
                  </a:lnTo>
                  <a:lnTo>
                    <a:pt x="20741" y="8996"/>
                  </a:lnTo>
                  <a:lnTo>
                    <a:pt x="20814" y="8928"/>
                  </a:lnTo>
                  <a:lnTo>
                    <a:pt x="21600" y="9362"/>
                  </a:lnTo>
                  <a:lnTo>
                    <a:pt x="21600" y="9247"/>
                  </a:lnTo>
                  <a:lnTo>
                    <a:pt x="20860" y="8836"/>
                  </a:lnTo>
                  <a:lnTo>
                    <a:pt x="20885" y="8746"/>
                  </a:lnTo>
                  <a:lnTo>
                    <a:pt x="20908" y="8653"/>
                  </a:lnTo>
                  <a:lnTo>
                    <a:pt x="20885" y="8539"/>
                  </a:lnTo>
                  <a:lnTo>
                    <a:pt x="20860" y="8449"/>
                  </a:lnTo>
                  <a:lnTo>
                    <a:pt x="20814" y="8380"/>
                  </a:lnTo>
                  <a:lnTo>
                    <a:pt x="20766" y="8312"/>
                  </a:lnTo>
                  <a:lnTo>
                    <a:pt x="20669" y="8242"/>
                  </a:lnTo>
                  <a:lnTo>
                    <a:pt x="20598" y="8198"/>
                  </a:lnTo>
                  <a:lnTo>
                    <a:pt x="20504" y="8174"/>
                  </a:lnTo>
                  <a:lnTo>
                    <a:pt x="20407" y="8151"/>
                  </a:lnTo>
                  <a:lnTo>
                    <a:pt x="20288" y="8174"/>
                  </a:lnTo>
                  <a:lnTo>
                    <a:pt x="20194" y="8198"/>
                  </a:lnTo>
                  <a:lnTo>
                    <a:pt x="20122" y="8242"/>
                  </a:lnTo>
                  <a:lnTo>
                    <a:pt x="20051" y="8312"/>
                  </a:lnTo>
                  <a:lnTo>
                    <a:pt x="19978" y="8380"/>
                  </a:lnTo>
                  <a:lnTo>
                    <a:pt x="19932" y="8449"/>
                  </a:lnTo>
                  <a:lnTo>
                    <a:pt x="19907" y="8539"/>
                  </a:lnTo>
                  <a:lnTo>
                    <a:pt x="19883" y="8653"/>
                  </a:lnTo>
                  <a:lnTo>
                    <a:pt x="19907" y="8746"/>
                  </a:lnTo>
                  <a:lnTo>
                    <a:pt x="19932" y="8836"/>
                  </a:lnTo>
                  <a:lnTo>
                    <a:pt x="15830" y="11120"/>
                  </a:lnTo>
                  <a:lnTo>
                    <a:pt x="15759" y="11028"/>
                  </a:lnTo>
                  <a:lnTo>
                    <a:pt x="15662" y="10960"/>
                  </a:lnTo>
                  <a:lnTo>
                    <a:pt x="15545" y="10913"/>
                  </a:lnTo>
                  <a:lnTo>
                    <a:pt x="15426" y="10891"/>
                  </a:lnTo>
                  <a:lnTo>
                    <a:pt x="15306" y="10913"/>
                  </a:lnTo>
                  <a:lnTo>
                    <a:pt x="15210" y="10960"/>
                  </a:lnTo>
                  <a:lnTo>
                    <a:pt x="15115" y="11028"/>
                  </a:lnTo>
                  <a:lnTo>
                    <a:pt x="15044" y="11120"/>
                  </a:lnTo>
                  <a:lnTo>
                    <a:pt x="10848" y="8814"/>
                  </a:lnTo>
                  <a:lnTo>
                    <a:pt x="10871" y="8721"/>
                  </a:lnTo>
                  <a:lnTo>
                    <a:pt x="10894" y="8653"/>
                  </a:lnTo>
                  <a:lnTo>
                    <a:pt x="10894" y="8563"/>
                  </a:lnTo>
                  <a:lnTo>
                    <a:pt x="10871" y="8495"/>
                  </a:lnTo>
                  <a:lnTo>
                    <a:pt x="10775" y="8380"/>
                  </a:lnTo>
                  <a:lnTo>
                    <a:pt x="10657" y="8288"/>
                  </a:lnTo>
                  <a:lnTo>
                    <a:pt x="10584" y="8242"/>
                  </a:lnTo>
                  <a:lnTo>
                    <a:pt x="10513" y="8242"/>
                  </a:lnTo>
                  <a:lnTo>
                    <a:pt x="10513" y="3517"/>
                  </a:lnTo>
                  <a:lnTo>
                    <a:pt x="10584" y="3493"/>
                  </a:lnTo>
                  <a:lnTo>
                    <a:pt x="10657" y="3471"/>
                  </a:lnTo>
                  <a:lnTo>
                    <a:pt x="10775" y="3378"/>
                  </a:lnTo>
                  <a:lnTo>
                    <a:pt x="10871" y="3266"/>
                  </a:lnTo>
                  <a:lnTo>
                    <a:pt x="10894" y="3196"/>
                  </a:lnTo>
                  <a:lnTo>
                    <a:pt x="10894" y="3037"/>
                  </a:lnTo>
                  <a:lnTo>
                    <a:pt x="10848" y="2945"/>
                  </a:lnTo>
                  <a:lnTo>
                    <a:pt x="10823" y="2876"/>
                  </a:lnTo>
                  <a:lnTo>
                    <a:pt x="10775" y="2808"/>
                  </a:lnTo>
                  <a:lnTo>
                    <a:pt x="10704" y="2762"/>
                  </a:lnTo>
                  <a:lnTo>
                    <a:pt x="10632" y="2718"/>
                  </a:lnTo>
                  <a:lnTo>
                    <a:pt x="10538" y="2694"/>
                  </a:lnTo>
                  <a:lnTo>
                    <a:pt x="10467" y="2694"/>
                  </a:lnTo>
                  <a:lnTo>
                    <a:pt x="10347" y="2718"/>
                  </a:lnTo>
                  <a:lnTo>
                    <a:pt x="10251" y="2740"/>
                  </a:lnTo>
                  <a:lnTo>
                    <a:pt x="10157" y="2808"/>
                  </a:lnTo>
                  <a:lnTo>
                    <a:pt x="10085" y="2900"/>
                  </a:lnTo>
                  <a:lnTo>
                    <a:pt x="5889" y="570"/>
                  </a:lnTo>
                  <a:lnTo>
                    <a:pt x="5912" y="480"/>
                  </a:lnTo>
                  <a:lnTo>
                    <a:pt x="5912" y="319"/>
                  </a:lnTo>
                  <a:lnTo>
                    <a:pt x="5889" y="251"/>
                  </a:lnTo>
                  <a:lnTo>
                    <a:pt x="5793" y="114"/>
                  </a:lnTo>
                  <a:lnTo>
                    <a:pt x="5650" y="22"/>
                  </a:lnTo>
                  <a:lnTo>
                    <a:pt x="557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3" name="Google Shape;183;p10"/>
            <p:cNvSpPr/>
            <p:nvPr/>
          </p:nvSpPr>
          <p:spPr>
            <a:xfrm>
              <a:off x="8067660" y="2301834"/>
              <a:ext cx="1076271" cy="147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781" y="507"/>
                  </a:moveTo>
                  <a:lnTo>
                    <a:pt x="9963" y="2274"/>
                  </a:lnTo>
                  <a:lnTo>
                    <a:pt x="9940" y="2345"/>
                  </a:lnTo>
                  <a:lnTo>
                    <a:pt x="9940" y="2485"/>
                  </a:lnTo>
                  <a:lnTo>
                    <a:pt x="9963" y="2537"/>
                  </a:lnTo>
                  <a:lnTo>
                    <a:pt x="10011" y="2606"/>
                  </a:lnTo>
                  <a:lnTo>
                    <a:pt x="10060" y="2660"/>
                  </a:lnTo>
                  <a:lnTo>
                    <a:pt x="10131" y="2694"/>
                  </a:lnTo>
                  <a:lnTo>
                    <a:pt x="10202" y="2729"/>
                  </a:lnTo>
                  <a:lnTo>
                    <a:pt x="10297" y="2764"/>
                  </a:lnTo>
                  <a:lnTo>
                    <a:pt x="10394" y="2781"/>
                  </a:lnTo>
                  <a:lnTo>
                    <a:pt x="10394" y="6350"/>
                  </a:lnTo>
                  <a:lnTo>
                    <a:pt x="10251" y="6384"/>
                  </a:lnTo>
                  <a:lnTo>
                    <a:pt x="10131" y="6454"/>
                  </a:lnTo>
                  <a:lnTo>
                    <a:pt x="10060" y="6542"/>
                  </a:lnTo>
                  <a:lnTo>
                    <a:pt x="10034" y="6647"/>
                  </a:lnTo>
                  <a:lnTo>
                    <a:pt x="10034" y="6699"/>
                  </a:lnTo>
                  <a:lnTo>
                    <a:pt x="10060" y="6751"/>
                  </a:lnTo>
                  <a:lnTo>
                    <a:pt x="5900" y="8518"/>
                  </a:lnTo>
                  <a:lnTo>
                    <a:pt x="5829" y="8430"/>
                  </a:lnTo>
                  <a:lnTo>
                    <a:pt x="5709" y="8378"/>
                  </a:lnTo>
                  <a:lnTo>
                    <a:pt x="5590" y="8344"/>
                  </a:lnTo>
                  <a:lnTo>
                    <a:pt x="5447" y="8325"/>
                  </a:lnTo>
                  <a:lnTo>
                    <a:pt x="5327" y="8344"/>
                  </a:lnTo>
                  <a:lnTo>
                    <a:pt x="5207" y="8378"/>
                  </a:lnTo>
                  <a:lnTo>
                    <a:pt x="5090" y="8430"/>
                  </a:lnTo>
                  <a:lnTo>
                    <a:pt x="5016" y="8518"/>
                  </a:lnTo>
                  <a:lnTo>
                    <a:pt x="907" y="6786"/>
                  </a:lnTo>
                  <a:lnTo>
                    <a:pt x="931" y="6717"/>
                  </a:lnTo>
                  <a:lnTo>
                    <a:pt x="931" y="6577"/>
                  </a:lnTo>
                  <a:lnTo>
                    <a:pt x="907" y="6524"/>
                  </a:lnTo>
                  <a:lnTo>
                    <a:pt x="811" y="6419"/>
                  </a:lnTo>
                  <a:lnTo>
                    <a:pt x="765" y="6384"/>
                  </a:lnTo>
                  <a:lnTo>
                    <a:pt x="691" y="6350"/>
                  </a:lnTo>
                  <a:lnTo>
                    <a:pt x="597" y="6331"/>
                  </a:lnTo>
                  <a:lnTo>
                    <a:pt x="525" y="6314"/>
                  </a:lnTo>
                  <a:lnTo>
                    <a:pt x="525" y="2746"/>
                  </a:lnTo>
                  <a:lnTo>
                    <a:pt x="620" y="2746"/>
                  </a:lnTo>
                  <a:lnTo>
                    <a:pt x="691" y="2712"/>
                  </a:lnTo>
                  <a:lnTo>
                    <a:pt x="765" y="2694"/>
                  </a:lnTo>
                  <a:lnTo>
                    <a:pt x="836" y="2641"/>
                  </a:lnTo>
                  <a:lnTo>
                    <a:pt x="882" y="2589"/>
                  </a:lnTo>
                  <a:lnTo>
                    <a:pt x="931" y="2537"/>
                  </a:lnTo>
                  <a:lnTo>
                    <a:pt x="956" y="2466"/>
                  </a:lnTo>
                  <a:lnTo>
                    <a:pt x="956" y="2345"/>
                  </a:lnTo>
                  <a:lnTo>
                    <a:pt x="931" y="2274"/>
                  </a:lnTo>
                  <a:lnTo>
                    <a:pt x="5136" y="507"/>
                  </a:lnTo>
                  <a:lnTo>
                    <a:pt x="5207" y="560"/>
                  </a:lnTo>
                  <a:lnTo>
                    <a:pt x="5281" y="595"/>
                  </a:lnTo>
                  <a:lnTo>
                    <a:pt x="5352" y="613"/>
                  </a:lnTo>
                  <a:lnTo>
                    <a:pt x="5447" y="630"/>
                  </a:lnTo>
                  <a:lnTo>
                    <a:pt x="5543" y="613"/>
                  </a:lnTo>
                  <a:lnTo>
                    <a:pt x="5638" y="595"/>
                  </a:lnTo>
                  <a:lnTo>
                    <a:pt x="5709" y="560"/>
                  </a:lnTo>
                  <a:lnTo>
                    <a:pt x="5781" y="507"/>
                  </a:lnTo>
                  <a:close/>
                  <a:moveTo>
                    <a:pt x="15794" y="526"/>
                  </a:moveTo>
                  <a:lnTo>
                    <a:pt x="19999" y="2309"/>
                  </a:lnTo>
                  <a:lnTo>
                    <a:pt x="19974" y="2414"/>
                  </a:lnTo>
                  <a:lnTo>
                    <a:pt x="19999" y="2466"/>
                  </a:lnTo>
                  <a:lnTo>
                    <a:pt x="20022" y="2520"/>
                  </a:lnTo>
                  <a:lnTo>
                    <a:pt x="20094" y="2606"/>
                  </a:lnTo>
                  <a:lnTo>
                    <a:pt x="20214" y="2677"/>
                  </a:lnTo>
                  <a:lnTo>
                    <a:pt x="20333" y="2712"/>
                  </a:lnTo>
                  <a:lnTo>
                    <a:pt x="20333" y="6262"/>
                  </a:lnTo>
                  <a:lnTo>
                    <a:pt x="20239" y="6279"/>
                  </a:lnTo>
                  <a:lnTo>
                    <a:pt x="20165" y="6298"/>
                  </a:lnTo>
                  <a:lnTo>
                    <a:pt x="20071" y="6331"/>
                  </a:lnTo>
                  <a:lnTo>
                    <a:pt x="19999" y="6384"/>
                  </a:lnTo>
                  <a:lnTo>
                    <a:pt x="19951" y="6437"/>
                  </a:lnTo>
                  <a:lnTo>
                    <a:pt x="19903" y="6507"/>
                  </a:lnTo>
                  <a:lnTo>
                    <a:pt x="19880" y="6577"/>
                  </a:lnTo>
                  <a:lnTo>
                    <a:pt x="19857" y="6647"/>
                  </a:lnTo>
                  <a:lnTo>
                    <a:pt x="19880" y="6734"/>
                  </a:lnTo>
                  <a:lnTo>
                    <a:pt x="19903" y="6805"/>
                  </a:lnTo>
                  <a:lnTo>
                    <a:pt x="15840" y="8518"/>
                  </a:lnTo>
                  <a:lnTo>
                    <a:pt x="15746" y="8448"/>
                  </a:lnTo>
                  <a:lnTo>
                    <a:pt x="15649" y="8396"/>
                  </a:lnTo>
                  <a:lnTo>
                    <a:pt x="15555" y="8361"/>
                  </a:lnTo>
                  <a:lnTo>
                    <a:pt x="15292" y="8361"/>
                  </a:lnTo>
                  <a:lnTo>
                    <a:pt x="15172" y="8396"/>
                  </a:lnTo>
                  <a:lnTo>
                    <a:pt x="15076" y="8448"/>
                  </a:lnTo>
                  <a:lnTo>
                    <a:pt x="15004" y="8518"/>
                  </a:lnTo>
                  <a:lnTo>
                    <a:pt x="10799" y="6751"/>
                  </a:lnTo>
                  <a:lnTo>
                    <a:pt x="10824" y="6699"/>
                  </a:lnTo>
                  <a:lnTo>
                    <a:pt x="10847" y="6647"/>
                  </a:lnTo>
                  <a:lnTo>
                    <a:pt x="10799" y="6542"/>
                  </a:lnTo>
                  <a:lnTo>
                    <a:pt x="10728" y="6454"/>
                  </a:lnTo>
                  <a:lnTo>
                    <a:pt x="10633" y="6384"/>
                  </a:lnTo>
                  <a:lnTo>
                    <a:pt x="10488" y="6350"/>
                  </a:lnTo>
                  <a:lnTo>
                    <a:pt x="10488" y="2781"/>
                  </a:lnTo>
                  <a:lnTo>
                    <a:pt x="10585" y="2764"/>
                  </a:lnTo>
                  <a:lnTo>
                    <a:pt x="10728" y="2694"/>
                  </a:lnTo>
                  <a:lnTo>
                    <a:pt x="10799" y="2660"/>
                  </a:lnTo>
                  <a:lnTo>
                    <a:pt x="10870" y="2606"/>
                  </a:lnTo>
                  <a:lnTo>
                    <a:pt x="10896" y="2537"/>
                  </a:lnTo>
                  <a:lnTo>
                    <a:pt x="10942" y="2485"/>
                  </a:lnTo>
                  <a:lnTo>
                    <a:pt x="10942" y="2414"/>
                  </a:lnTo>
                  <a:lnTo>
                    <a:pt x="10919" y="2345"/>
                  </a:lnTo>
                  <a:lnTo>
                    <a:pt x="10896" y="2274"/>
                  </a:lnTo>
                  <a:lnTo>
                    <a:pt x="15029" y="526"/>
                  </a:lnTo>
                  <a:lnTo>
                    <a:pt x="15101" y="578"/>
                  </a:lnTo>
                  <a:lnTo>
                    <a:pt x="15195" y="630"/>
                  </a:lnTo>
                  <a:lnTo>
                    <a:pt x="15292" y="666"/>
                  </a:lnTo>
                  <a:lnTo>
                    <a:pt x="15531" y="666"/>
                  </a:lnTo>
                  <a:lnTo>
                    <a:pt x="15626" y="630"/>
                  </a:lnTo>
                  <a:lnTo>
                    <a:pt x="15723" y="578"/>
                  </a:lnTo>
                  <a:lnTo>
                    <a:pt x="15794" y="526"/>
                  </a:lnTo>
                  <a:close/>
                  <a:moveTo>
                    <a:pt x="15865" y="13170"/>
                  </a:moveTo>
                  <a:lnTo>
                    <a:pt x="19903" y="14884"/>
                  </a:lnTo>
                  <a:lnTo>
                    <a:pt x="19880" y="14953"/>
                  </a:lnTo>
                  <a:lnTo>
                    <a:pt x="19880" y="15112"/>
                  </a:lnTo>
                  <a:lnTo>
                    <a:pt x="19903" y="15181"/>
                  </a:lnTo>
                  <a:lnTo>
                    <a:pt x="19951" y="15233"/>
                  </a:lnTo>
                  <a:lnTo>
                    <a:pt x="19999" y="15287"/>
                  </a:lnTo>
                  <a:lnTo>
                    <a:pt x="20071" y="15339"/>
                  </a:lnTo>
                  <a:lnTo>
                    <a:pt x="20165" y="15373"/>
                  </a:lnTo>
                  <a:lnTo>
                    <a:pt x="20239" y="15409"/>
                  </a:lnTo>
                  <a:lnTo>
                    <a:pt x="20333" y="15409"/>
                  </a:lnTo>
                  <a:lnTo>
                    <a:pt x="20333" y="18925"/>
                  </a:lnTo>
                  <a:lnTo>
                    <a:pt x="20262" y="18925"/>
                  </a:lnTo>
                  <a:lnTo>
                    <a:pt x="20165" y="18959"/>
                  </a:lnTo>
                  <a:lnTo>
                    <a:pt x="20094" y="18994"/>
                  </a:lnTo>
                  <a:lnTo>
                    <a:pt x="20048" y="19029"/>
                  </a:lnTo>
                  <a:lnTo>
                    <a:pt x="19974" y="19082"/>
                  </a:lnTo>
                  <a:lnTo>
                    <a:pt x="19951" y="19134"/>
                  </a:lnTo>
                  <a:lnTo>
                    <a:pt x="19928" y="19205"/>
                  </a:lnTo>
                  <a:lnTo>
                    <a:pt x="19903" y="19274"/>
                  </a:lnTo>
                  <a:lnTo>
                    <a:pt x="19928" y="19345"/>
                  </a:lnTo>
                  <a:lnTo>
                    <a:pt x="19951" y="19414"/>
                  </a:lnTo>
                  <a:lnTo>
                    <a:pt x="15723" y="21197"/>
                  </a:lnTo>
                  <a:lnTo>
                    <a:pt x="15649" y="21145"/>
                  </a:lnTo>
                  <a:lnTo>
                    <a:pt x="15578" y="21111"/>
                  </a:lnTo>
                  <a:lnTo>
                    <a:pt x="15506" y="21093"/>
                  </a:lnTo>
                  <a:lnTo>
                    <a:pt x="15412" y="21076"/>
                  </a:lnTo>
                  <a:lnTo>
                    <a:pt x="15315" y="21093"/>
                  </a:lnTo>
                  <a:lnTo>
                    <a:pt x="15244" y="21111"/>
                  </a:lnTo>
                  <a:lnTo>
                    <a:pt x="15172" y="21145"/>
                  </a:lnTo>
                  <a:lnTo>
                    <a:pt x="15124" y="21197"/>
                  </a:lnTo>
                  <a:lnTo>
                    <a:pt x="10942" y="19432"/>
                  </a:lnTo>
                  <a:lnTo>
                    <a:pt x="10967" y="19361"/>
                  </a:lnTo>
                  <a:lnTo>
                    <a:pt x="10990" y="19274"/>
                  </a:lnTo>
                  <a:lnTo>
                    <a:pt x="10990" y="19186"/>
                  </a:lnTo>
                  <a:lnTo>
                    <a:pt x="10942" y="19117"/>
                  </a:lnTo>
                  <a:lnTo>
                    <a:pt x="10896" y="19046"/>
                  </a:lnTo>
                  <a:lnTo>
                    <a:pt x="10847" y="18994"/>
                  </a:lnTo>
                  <a:lnTo>
                    <a:pt x="10776" y="18942"/>
                  </a:lnTo>
                  <a:lnTo>
                    <a:pt x="10679" y="18906"/>
                  </a:lnTo>
                  <a:lnTo>
                    <a:pt x="10585" y="18873"/>
                  </a:lnTo>
                  <a:lnTo>
                    <a:pt x="10488" y="18873"/>
                  </a:lnTo>
                  <a:lnTo>
                    <a:pt x="10488" y="15427"/>
                  </a:lnTo>
                  <a:lnTo>
                    <a:pt x="10585" y="15409"/>
                  </a:lnTo>
                  <a:lnTo>
                    <a:pt x="10679" y="15392"/>
                  </a:lnTo>
                  <a:lnTo>
                    <a:pt x="10751" y="15356"/>
                  </a:lnTo>
                  <a:lnTo>
                    <a:pt x="10847" y="15304"/>
                  </a:lnTo>
                  <a:lnTo>
                    <a:pt x="10896" y="15252"/>
                  </a:lnTo>
                  <a:lnTo>
                    <a:pt x="10942" y="15181"/>
                  </a:lnTo>
                  <a:lnTo>
                    <a:pt x="10967" y="15112"/>
                  </a:lnTo>
                  <a:lnTo>
                    <a:pt x="10990" y="15024"/>
                  </a:lnTo>
                  <a:lnTo>
                    <a:pt x="10967" y="14953"/>
                  </a:lnTo>
                  <a:lnTo>
                    <a:pt x="10942" y="14884"/>
                  </a:lnTo>
                  <a:lnTo>
                    <a:pt x="14981" y="13170"/>
                  </a:lnTo>
                  <a:lnTo>
                    <a:pt x="15053" y="13241"/>
                  </a:lnTo>
                  <a:lnTo>
                    <a:pt x="15172" y="13293"/>
                  </a:lnTo>
                  <a:lnTo>
                    <a:pt x="15292" y="13328"/>
                  </a:lnTo>
                  <a:lnTo>
                    <a:pt x="15412" y="13345"/>
                  </a:lnTo>
                  <a:lnTo>
                    <a:pt x="15555" y="13328"/>
                  </a:lnTo>
                  <a:lnTo>
                    <a:pt x="15674" y="13310"/>
                  </a:lnTo>
                  <a:lnTo>
                    <a:pt x="15865" y="13170"/>
                  </a:lnTo>
                  <a:close/>
                  <a:moveTo>
                    <a:pt x="15315" y="0"/>
                  </a:moveTo>
                  <a:lnTo>
                    <a:pt x="15244" y="18"/>
                  </a:lnTo>
                  <a:lnTo>
                    <a:pt x="15149" y="54"/>
                  </a:lnTo>
                  <a:lnTo>
                    <a:pt x="15101" y="88"/>
                  </a:lnTo>
                  <a:lnTo>
                    <a:pt x="15029" y="140"/>
                  </a:lnTo>
                  <a:lnTo>
                    <a:pt x="14981" y="211"/>
                  </a:lnTo>
                  <a:lnTo>
                    <a:pt x="14958" y="263"/>
                  </a:lnTo>
                  <a:lnTo>
                    <a:pt x="14958" y="403"/>
                  </a:lnTo>
                  <a:lnTo>
                    <a:pt x="14981" y="474"/>
                  </a:lnTo>
                  <a:lnTo>
                    <a:pt x="10870" y="2205"/>
                  </a:lnTo>
                  <a:lnTo>
                    <a:pt x="10776" y="2134"/>
                  </a:lnTo>
                  <a:lnTo>
                    <a:pt x="10679" y="2082"/>
                  </a:lnTo>
                  <a:lnTo>
                    <a:pt x="10559" y="2046"/>
                  </a:lnTo>
                  <a:lnTo>
                    <a:pt x="10297" y="2046"/>
                  </a:lnTo>
                  <a:lnTo>
                    <a:pt x="10202" y="2082"/>
                  </a:lnTo>
                  <a:lnTo>
                    <a:pt x="10083" y="2134"/>
                  </a:lnTo>
                  <a:lnTo>
                    <a:pt x="10011" y="2205"/>
                  </a:lnTo>
                  <a:lnTo>
                    <a:pt x="5829" y="438"/>
                  </a:lnTo>
                  <a:lnTo>
                    <a:pt x="5854" y="386"/>
                  </a:lnTo>
                  <a:lnTo>
                    <a:pt x="5854" y="280"/>
                  </a:lnTo>
                  <a:lnTo>
                    <a:pt x="5829" y="228"/>
                  </a:lnTo>
                  <a:lnTo>
                    <a:pt x="5781" y="175"/>
                  </a:lnTo>
                  <a:lnTo>
                    <a:pt x="5735" y="123"/>
                  </a:lnTo>
                  <a:lnTo>
                    <a:pt x="5686" y="88"/>
                  </a:lnTo>
                  <a:lnTo>
                    <a:pt x="5543" y="54"/>
                  </a:lnTo>
                  <a:lnTo>
                    <a:pt x="5447" y="35"/>
                  </a:lnTo>
                  <a:lnTo>
                    <a:pt x="5375" y="54"/>
                  </a:lnTo>
                  <a:lnTo>
                    <a:pt x="5232" y="88"/>
                  </a:lnTo>
                  <a:lnTo>
                    <a:pt x="5184" y="123"/>
                  </a:lnTo>
                  <a:lnTo>
                    <a:pt x="5136" y="175"/>
                  </a:lnTo>
                  <a:lnTo>
                    <a:pt x="5090" y="228"/>
                  </a:lnTo>
                  <a:lnTo>
                    <a:pt x="5064" y="280"/>
                  </a:lnTo>
                  <a:lnTo>
                    <a:pt x="5064" y="386"/>
                  </a:lnTo>
                  <a:lnTo>
                    <a:pt x="5090" y="438"/>
                  </a:lnTo>
                  <a:lnTo>
                    <a:pt x="882" y="2222"/>
                  </a:lnTo>
                  <a:lnTo>
                    <a:pt x="811" y="2152"/>
                  </a:lnTo>
                  <a:lnTo>
                    <a:pt x="716" y="2100"/>
                  </a:lnTo>
                  <a:lnTo>
                    <a:pt x="597" y="2065"/>
                  </a:lnTo>
                  <a:lnTo>
                    <a:pt x="382" y="2065"/>
                  </a:lnTo>
                  <a:lnTo>
                    <a:pt x="286" y="2082"/>
                  </a:lnTo>
                  <a:lnTo>
                    <a:pt x="214" y="2117"/>
                  </a:lnTo>
                  <a:lnTo>
                    <a:pt x="95" y="2205"/>
                  </a:lnTo>
                  <a:lnTo>
                    <a:pt x="46" y="2274"/>
                  </a:lnTo>
                  <a:lnTo>
                    <a:pt x="23" y="2345"/>
                  </a:lnTo>
                  <a:lnTo>
                    <a:pt x="0" y="2414"/>
                  </a:lnTo>
                  <a:lnTo>
                    <a:pt x="0" y="2466"/>
                  </a:lnTo>
                  <a:lnTo>
                    <a:pt x="46" y="2537"/>
                  </a:lnTo>
                  <a:lnTo>
                    <a:pt x="71" y="2589"/>
                  </a:lnTo>
                  <a:lnTo>
                    <a:pt x="118" y="2641"/>
                  </a:lnTo>
                  <a:lnTo>
                    <a:pt x="191" y="2677"/>
                  </a:lnTo>
                  <a:lnTo>
                    <a:pt x="263" y="2712"/>
                  </a:lnTo>
                  <a:lnTo>
                    <a:pt x="334" y="2746"/>
                  </a:lnTo>
                  <a:lnTo>
                    <a:pt x="429" y="2746"/>
                  </a:lnTo>
                  <a:lnTo>
                    <a:pt x="429" y="6314"/>
                  </a:lnTo>
                  <a:lnTo>
                    <a:pt x="334" y="6331"/>
                  </a:lnTo>
                  <a:lnTo>
                    <a:pt x="263" y="6350"/>
                  </a:lnTo>
                  <a:lnTo>
                    <a:pt x="191" y="6384"/>
                  </a:lnTo>
                  <a:lnTo>
                    <a:pt x="143" y="6419"/>
                  </a:lnTo>
                  <a:lnTo>
                    <a:pt x="46" y="6524"/>
                  </a:lnTo>
                  <a:lnTo>
                    <a:pt x="23" y="6577"/>
                  </a:lnTo>
                  <a:lnTo>
                    <a:pt x="23" y="6717"/>
                  </a:lnTo>
                  <a:lnTo>
                    <a:pt x="71" y="6770"/>
                  </a:lnTo>
                  <a:lnTo>
                    <a:pt x="95" y="6839"/>
                  </a:lnTo>
                  <a:lnTo>
                    <a:pt x="214" y="6926"/>
                  </a:lnTo>
                  <a:lnTo>
                    <a:pt x="309" y="6962"/>
                  </a:lnTo>
                  <a:lnTo>
                    <a:pt x="382" y="6979"/>
                  </a:lnTo>
                  <a:lnTo>
                    <a:pt x="597" y="6979"/>
                  </a:lnTo>
                  <a:lnTo>
                    <a:pt x="691" y="6945"/>
                  </a:lnTo>
                  <a:lnTo>
                    <a:pt x="788" y="6891"/>
                  </a:lnTo>
                  <a:lnTo>
                    <a:pt x="859" y="6839"/>
                  </a:lnTo>
                  <a:lnTo>
                    <a:pt x="4970" y="8570"/>
                  </a:lnTo>
                  <a:lnTo>
                    <a:pt x="4945" y="8641"/>
                  </a:lnTo>
                  <a:lnTo>
                    <a:pt x="4922" y="8710"/>
                  </a:lnTo>
                  <a:lnTo>
                    <a:pt x="4945" y="8797"/>
                  </a:lnTo>
                  <a:lnTo>
                    <a:pt x="4970" y="8868"/>
                  </a:lnTo>
                  <a:lnTo>
                    <a:pt x="5016" y="8937"/>
                  </a:lnTo>
                  <a:lnTo>
                    <a:pt x="5090" y="8990"/>
                  </a:lnTo>
                  <a:lnTo>
                    <a:pt x="5161" y="9043"/>
                  </a:lnTo>
                  <a:lnTo>
                    <a:pt x="5256" y="9077"/>
                  </a:lnTo>
                  <a:lnTo>
                    <a:pt x="5352" y="9096"/>
                  </a:lnTo>
                  <a:lnTo>
                    <a:pt x="5447" y="9113"/>
                  </a:lnTo>
                  <a:lnTo>
                    <a:pt x="5566" y="9096"/>
                  </a:lnTo>
                  <a:lnTo>
                    <a:pt x="5663" y="9077"/>
                  </a:lnTo>
                  <a:lnTo>
                    <a:pt x="5758" y="9043"/>
                  </a:lnTo>
                  <a:lnTo>
                    <a:pt x="5829" y="8990"/>
                  </a:lnTo>
                  <a:lnTo>
                    <a:pt x="5900" y="8937"/>
                  </a:lnTo>
                  <a:lnTo>
                    <a:pt x="5949" y="8868"/>
                  </a:lnTo>
                  <a:lnTo>
                    <a:pt x="5972" y="8797"/>
                  </a:lnTo>
                  <a:lnTo>
                    <a:pt x="5997" y="8710"/>
                  </a:lnTo>
                  <a:lnTo>
                    <a:pt x="5972" y="8641"/>
                  </a:lnTo>
                  <a:lnTo>
                    <a:pt x="5949" y="8570"/>
                  </a:lnTo>
                  <a:lnTo>
                    <a:pt x="10106" y="6822"/>
                  </a:lnTo>
                  <a:lnTo>
                    <a:pt x="10177" y="6874"/>
                  </a:lnTo>
                  <a:lnTo>
                    <a:pt x="10251" y="6909"/>
                  </a:lnTo>
                  <a:lnTo>
                    <a:pt x="10345" y="6926"/>
                  </a:lnTo>
                  <a:lnTo>
                    <a:pt x="10442" y="6945"/>
                  </a:lnTo>
                  <a:lnTo>
                    <a:pt x="10536" y="6926"/>
                  </a:lnTo>
                  <a:lnTo>
                    <a:pt x="10633" y="6909"/>
                  </a:lnTo>
                  <a:lnTo>
                    <a:pt x="10704" y="6874"/>
                  </a:lnTo>
                  <a:lnTo>
                    <a:pt x="10751" y="6822"/>
                  </a:lnTo>
                  <a:lnTo>
                    <a:pt x="14958" y="8588"/>
                  </a:lnTo>
                  <a:lnTo>
                    <a:pt x="14933" y="8658"/>
                  </a:lnTo>
                  <a:lnTo>
                    <a:pt x="14910" y="8710"/>
                  </a:lnTo>
                  <a:lnTo>
                    <a:pt x="14933" y="8781"/>
                  </a:lnTo>
                  <a:lnTo>
                    <a:pt x="14958" y="8850"/>
                  </a:lnTo>
                  <a:lnTo>
                    <a:pt x="15004" y="8904"/>
                  </a:lnTo>
                  <a:lnTo>
                    <a:pt x="15053" y="8956"/>
                  </a:lnTo>
                  <a:lnTo>
                    <a:pt x="15124" y="9008"/>
                  </a:lnTo>
                  <a:lnTo>
                    <a:pt x="15195" y="9043"/>
                  </a:lnTo>
                  <a:lnTo>
                    <a:pt x="15267" y="9060"/>
                  </a:lnTo>
                  <a:lnTo>
                    <a:pt x="15363" y="9077"/>
                  </a:lnTo>
                  <a:lnTo>
                    <a:pt x="15363" y="12575"/>
                  </a:lnTo>
                  <a:lnTo>
                    <a:pt x="15267" y="12575"/>
                  </a:lnTo>
                  <a:lnTo>
                    <a:pt x="15172" y="12610"/>
                  </a:lnTo>
                  <a:lnTo>
                    <a:pt x="15101" y="12646"/>
                  </a:lnTo>
                  <a:lnTo>
                    <a:pt x="14958" y="12750"/>
                  </a:lnTo>
                  <a:lnTo>
                    <a:pt x="14910" y="12821"/>
                  </a:lnTo>
                  <a:lnTo>
                    <a:pt x="14885" y="12890"/>
                  </a:lnTo>
                  <a:lnTo>
                    <a:pt x="14885" y="13049"/>
                  </a:lnTo>
                  <a:lnTo>
                    <a:pt x="14933" y="13118"/>
                  </a:lnTo>
                  <a:lnTo>
                    <a:pt x="10896" y="14814"/>
                  </a:lnTo>
                  <a:lnTo>
                    <a:pt x="10824" y="14744"/>
                  </a:lnTo>
                  <a:lnTo>
                    <a:pt x="10585" y="14640"/>
                  </a:lnTo>
                  <a:lnTo>
                    <a:pt x="10322" y="14640"/>
                  </a:lnTo>
                  <a:lnTo>
                    <a:pt x="10225" y="14657"/>
                  </a:lnTo>
                  <a:lnTo>
                    <a:pt x="10131" y="14709"/>
                  </a:lnTo>
                  <a:lnTo>
                    <a:pt x="10060" y="14744"/>
                  </a:lnTo>
                  <a:lnTo>
                    <a:pt x="9986" y="14814"/>
                  </a:lnTo>
                  <a:lnTo>
                    <a:pt x="9940" y="14884"/>
                  </a:lnTo>
                  <a:lnTo>
                    <a:pt x="9915" y="14953"/>
                  </a:lnTo>
                  <a:lnTo>
                    <a:pt x="9892" y="15024"/>
                  </a:lnTo>
                  <a:lnTo>
                    <a:pt x="9892" y="15112"/>
                  </a:lnTo>
                  <a:lnTo>
                    <a:pt x="9940" y="15181"/>
                  </a:lnTo>
                  <a:lnTo>
                    <a:pt x="9986" y="15252"/>
                  </a:lnTo>
                  <a:lnTo>
                    <a:pt x="10034" y="15304"/>
                  </a:lnTo>
                  <a:lnTo>
                    <a:pt x="10106" y="15356"/>
                  </a:lnTo>
                  <a:lnTo>
                    <a:pt x="10202" y="15392"/>
                  </a:lnTo>
                  <a:lnTo>
                    <a:pt x="10274" y="15409"/>
                  </a:lnTo>
                  <a:lnTo>
                    <a:pt x="10394" y="15427"/>
                  </a:lnTo>
                  <a:lnTo>
                    <a:pt x="10394" y="18873"/>
                  </a:lnTo>
                  <a:lnTo>
                    <a:pt x="10274" y="18889"/>
                  </a:lnTo>
                  <a:lnTo>
                    <a:pt x="10177" y="18906"/>
                  </a:lnTo>
                  <a:lnTo>
                    <a:pt x="10106" y="18942"/>
                  </a:lnTo>
                  <a:lnTo>
                    <a:pt x="9963" y="19046"/>
                  </a:lnTo>
                  <a:lnTo>
                    <a:pt x="9915" y="19117"/>
                  </a:lnTo>
                  <a:lnTo>
                    <a:pt x="9892" y="19186"/>
                  </a:lnTo>
                  <a:lnTo>
                    <a:pt x="9892" y="19345"/>
                  </a:lnTo>
                  <a:lnTo>
                    <a:pt x="9915" y="19432"/>
                  </a:lnTo>
                  <a:lnTo>
                    <a:pt x="9986" y="19501"/>
                  </a:lnTo>
                  <a:lnTo>
                    <a:pt x="10034" y="19554"/>
                  </a:lnTo>
                  <a:lnTo>
                    <a:pt x="10131" y="19606"/>
                  </a:lnTo>
                  <a:lnTo>
                    <a:pt x="10225" y="19641"/>
                  </a:lnTo>
                  <a:lnTo>
                    <a:pt x="10322" y="19658"/>
                  </a:lnTo>
                  <a:lnTo>
                    <a:pt x="10442" y="19677"/>
                  </a:lnTo>
                  <a:lnTo>
                    <a:pt x="10585" y="19658"/>
                  </a:lnTo>
                  <a:lnTo>
                    <a:pt x="10704" y="19624"/>
                  </a:lnTo>
                  <a:lnTo>
                    <a:pt x="10799" y="19572"/>
                  </a:lnTo>
                  <a:lnTo>
                    <a:pt x="10896" y="19501"/>
                  </a:lnTo>
                  <a:lnTo>
                    <a:pt x="15076" y="21268"/>
                  </a:lnTo>
                  <a:lnTo>
                    <a:pt x="15053" y="21337"/>
                  </a:lnTo>
                  <a:lnTo>
                    <a:pt x="15053" y="21391"/>
                  </a:lnTo>
                  <a:lnTo>
                    <a:pt x="15076" y="21443"/>
                  </a:lnTo>
                  <a:lnTo>
                    <a:pt x="15172" y="21531"/>
                  </a:lnTo>
                  <a:lnTo>
                    <a:pt x="15267" y="21583"/>
                  </a:lnTo>
                  <a:lnTo>
                    <a:pt x="15340" y="21600"/>
                  </a:lnTo>
                  <a:lnTo>
                    <a:pt x="15483" y="21600"/>
                  </a:lnTo>
                  <a:lnTo>
                    <a:pt x="15555" y="21583"/>
                  </a:lnTo>
                  <a:lnTo>
                    <a:pt x="15674" y="21531"/>
                  </a:lnTo>
                  <a:lnTo>
                    <a:pt x="15746" y="21443"/>
                  </a:lnTo>
                  <a:lnTo>
                    <a:pt x="15769" y="21391"/>
                  </a:lnTo>
                  <a:lnTo>
                    <a:pt x="15769" y="21337"/>
                  </a:lnTo>
                  <a:lnTo>
                    <a:pt x="15746" y="21268"/>
                  </a:lnTo>
                  <a:lnTo>
                    <a:pt x="19999" y="19466"/>
                  </a:lnTo>
                  <a:lnTo>
                    <a:pt x="20071" y="19537"/>
                  </a:lnTo>
                  <a:lnTo>
                    <a:pt x="20165" y="19589"/>
                  </a:lnTo>
                  <a:lnTo>
                    <a:pt x="20285" y="19606"/>
                  </a:lnTo>
                  <a:lnTo>
                    <a:pt x="20405" y="19624"/>
                  </a:lnTo>
                  <a:lnTo>
                    <a:pt x="20501" y="19606"/>
                  </a:lnTo>
                  <a:lnTo>
                    <a:pt x="20621" y="19589"/>
                  </a:lnTo>
                  <a:lnTo>
                    <a:pt x="20716" y="19537"/>
                  </a:lnTo>
                  <a:lnTo>
                    <a:pt x="20787" y="19466"/>
                  </a:lnTo>
                  <a:lnTo>
                    <a:pt x="21600" y="19817"/>
                  </a:lnTo>
                  <a:lnTo>
                    <a:pt x="21600" y="19729"/>
                  </a:lnTo>
                  <a:lnTo>
                    <a:pt x="20835" y="19414"/>
                  </a:lnTo>
                  <a:lnTo>
                    <a:pt x="20859" y="19345"/>
                  </a:lnTo>
                  <a:lnTo>
                    <a:pt x="20884" y="19274"/>
                  </a:lnTo>
                  <a:lnTo>
                    <a:pt x="20859" y="19205"/>
                  </a:lnTo>
                  <a:lnTo>
                    <a:pt x="20835" y="19134"/>
                  </a:lnTo>
                  <a:lnTo>
                    <a:pt x="20812" y="19082"/>
                  </a:lnTo>
                  <a:lnTo>
                    <a:pt x="20739" y="19029"/>
                  </a:lnTo>
                  <a:lnTo>
                    <a:pt x="20693" y="18994"/>
                  </a:lnTo>
                  <a:lnTo>
                    <a:pt x="20621" y="18959"/>
                  </a:lnTo>
                  <a:lnTo>
                    <a:pt x="20525" y="18925"/>
                  </a:lnTo>
                  <a:lnTo>
                    <a:pt x="20430" y="18925"/>
                  </a:lnTo>
                  <a:lnTo>
                    <a:pt x="20430" y="15409"/>
                  </a:lnTo>
                  <a:lnTo>
                    <a:pt x="20548" y="15409"/>
                  </a:lnTo>
                  <a:lnTo>
                    <a:pt x="20621" y="15373"/>
                  </a:lnTo>
                  <a:lnTo>
                    <a:pt x="20716" y="15339"/>
                  </a:lnTo>
                  <a:lnTo>
                    <a:pt x="20787" y="15287"/>
                  </a:lnTo>
                  <a:lnTo>
                    <a:pt x="20835" y="15233"/>
                  </a:lnTo>
                  <a:lnTo>
                    <a:pt x="20884" y="15181"/>
                  </a:lnTo>
                  <a:lnTo>
                    <a:pt x="20907" y="15112"/>
                  </a:lnTo>
                  <a:lnTo>
                    <a:pt x="20930" y="15024"/>
                  </a:lnTo>
                  <a:lnTo>
                    <a:pt x="20907" y="14953"/>
                  </a:lnTo>
                  <a:lnTo>
                    <a:pt x="20884" y="14884"/>
                  </a:lnTo>
                  <a:lnTo>
                    <a:pt x="21600" y="14588"/>
                  </a:lnTo>
                  <a:lnTo>
                    <a:pt x="21600" y="14500"/>
                  </a:lnTo>
                  <a:lnTo>
                    <a:pt x="20835" y="14832"/>
                  </a:lnTo>
                  <a:lnTo>
                    <a:pt x="20764" y="14761"/>
                  </a:lnTo>
                  <a:lnTo>
                    <a:pt x="20644" y="14692"/>
                  </a:lnTo>
                  <a:lnTo>
                    <a:pt x="20525" y="14657"/>
                  </a:lnTo>
                  <a:lnTo>
                    <a:pt x="20405" y="14640"/>
                  </a:lnTo>
                  <a:lnTo>
                    <a:pt x="20262" y="14657"/>
                  </a:lnTo>
                  <a:lnTo>
                    <a:pt x="20142" y="14692"/>
                  </a:lnTo>
                  <a:lnTo>
                    <a:pt x="20022" y="14761"/>
                  </a:lnTo>
                  <a:lnTo>
                    <a:pt x="19951" y="14832"/>
                  </a:lnTo>
                  <a:lnTo>
                    <a:pt x="15914" y="13118"/>
                  </a:lnTo>
                  <a:lnTo>
                    <a:pt x="15937" y="13049"/>
                  </a:lnTo>
                  <a:lnTo>
                    <a:pt x="15937" y="12890"/>
                  </a:lnTo>
                  <a:lnTo>
                    <a:pt x="15914" y="12821"/>
                  </a:lnTo>
                  <a:lnTo>
                    <a:pt x="15865" y="12750"/>
                  </a:lnTo>
                  <a:lnTo>
                    <a:pt x="15817" y="12698"/>
                  </a:lnTo>
                  <a:lnTo>
                    <a:pt x="15746" y="12646"/>
                  </a:lnTo>
                  <a:lnTo>
                    <a:pt x="15649" y="12610"/>
                  </a:lnTo>
                  <a:lnTo>
                    <a:pt x="15555" y="12575"/>
                  </a:lnTo>
                  <a:lnTo>
                    <a:pt x="15458" y="12575"/>
                  </a:lnTo>
                  <a:lnTo>
                    <a:pt x="15458" y="9077"/>
                  </a:lnTo>
                  <a:lnTo>
                    <a:pt x="15555" y="9060"/>
                  </a:lnTo>
                  <a:lnTo>
                    <a:pt x="15649" y="9043"/>
                  </a:lnTo>
                  <a:lnTo>
                    <a:pt x="15723" y="9008"/>
                  </a:lnTo>
                  <a:lnTo>
                    <a:pt x="15769" y="8956"/>
                  </a:lnTo>
                  <a:lnTo>
                    <a:pt x="15840" y="8904"/>
                  </a:lnTo>
                  <a:lnTo>
                    <a:pt x="15889" y="8850"/>
                  </a:lnTo>
                  <a:lnTo>
                    <a:pt x="15914" y="8781"/>
                  </a:lnTo>
                  <a:lnTo>
                    <a:pt x="15914" y="8658"/>
                  </a:lnTo>
                  <a:lnTo>
                    <a:pt x="15889" y="8588"/>
                  </a:lnTo>
                  <a:lnTo>
                    <a:pt x="19951" y="6857"/>
                  </a:lnTo>
                  <a:lnTo>
                    <a:pt x="20048" y="6926"/>
                  </a:lnTo>
                  <a:lnTo>
                    <a:pt x="20142" y="6979"/>
                  </a:lnTo>
                  <a:lnTo>
                    <a:pt x="20262" y="7014"/>
                  </a:lnTo>
                  <a:lnTo>
                    <a:pt x="20405" y="7031"/>
                  </a:lnTo>
                  <a:lnTo>
                    <a:pt x="20525" y="7014"/>
                  </a:lnTo>
                  <a:lnTo>
                    <a:pt x="20644" y="6979"/>
                  </a:lnTo>
                  <a:lnTo>
                    <a:pt x="20739" y="6926"/>
                  </a:lnTo>
                  <a:lnTo>
                    <a:pt x="20835" y="6857"/>
                  </a:lnTo>
                  <a:lnTo>
                    <a:pt x="21600" y="7189"/>
                  </a:lnTo>
                  <a:lnTo>
                    <a:pt x="21600" y="7102"/>
                  </a:lnTo>
                  <a:lnTo>
                    <a:pt x="20884" y="6805"/>
                  </a:lnTo>
                  <a:lnTo>
                    <a:pt x="20907" y="6734"/>
                  </a:lnTo>
                  <a:lnTo>
                    <a:pt x="20930" y="6647"/>
                  </a:lnTo>
                  <a:lnTo>
                    <a:pt x="20907" y="6577"/>
                  </a:lnTo>
                  <a:lnTo>
                    <a:pt x="20884" y="6507"/>
                  </a:lnTo>
                  <a:lnTo>
                    <a:pt x="20835" y="6437"/>
                  </a:lnTo>
                  <a:lnTo>
                    <a:pt x="20787" y="6384"/>
                  </a:lnTo>
                  <a:lnTo>
                    <a:pt x="20716" y="6331"/>
                  </a:lnTo>
                  <a:lnTo>
                    <a:pt x="20621" y="6298"/>
                  </a:lnTo>
                  <a:lnTo>
                    <a:pt x="20548" y="6279"/>
                  </a:lnTo>
                  <a:lnTo>
                    <a:pt x="20430" y="6262"/>
                  </a:lnTo>
                  <a:lnTo>
                    <a:pt x="20430" y="2712"/>
                  </a:lnTo>
                  <a:lnTo>
                    <a:pt x="20573" y="2677"/>
                  </a:lnTo>
                  <a:lnTo>
                    <a:pt x="20693" y="2606"/>
                  </a:lnTo>
                  <a:lnTo>
                    <a:pt x="20764" y="2520"/>
                  </a:lnTo>
                  <a:lnTo>
                    <a:pt x="20787" y="2466"/>
                  </a:lnTo>
                  <a:lnTo>
                    <a:pt x="20812" y="2414"/>
                  </a:lnTo>
                  <a:lnTo>
                    <a:pt x="20787" y="2309"/>
                  </a:lnTo>
                  <a:lnTo>
                    <a:pt x="21600" y="1960"/>
                  </a:lnTo>
                  <a:lnTo>
                    <a:pt x="21600" y="1873"/>
                  </a:lnTo>
                  <a:lnTo>
                    <a:pt x="20739" y="2240"/>
                  </a:lnTo>
                  <a:lnTo>
                    <a:pt x="20667" y="2186"/>
                  </a:lnTo>
                  <a:lnTo>
                    <a:pt x="20596" y="2152"/>
                  </a:lnTo>
                  <a:lnTo>
                    <a:pt x="20501" y="2117"/>
                  </a:lnTo>
                  <a:lnTo>
                    <a:pt x="20285" y="2117"/>
                  </a:lnTo>
                  <a:lnTo>
                    <a:pt x="20191" y="2152"/>
                  </a:lnTo>
                  <a:lnTo>
                    <a:pt x="20119" y="2186"/>
                  </a:lnTo>
                  <a:lnTo>
                    <a:pt x="20048" y="2240"/>
                  </a:lnTo>
                  <a:lnTo>
                    <a:pt x="15840" y="474"/>
                  </a:lnTo>
                  <a:lnTo>
                    <a:pt x="15865" y="403"/>
                  </a:lnTo>
                  <a:lnTo>
                    <a:pt x="15865" y="263"/>
                  </a:lnTo>
                  <a:lnTo>
                    <a:pt x="15840" y="211"/>
                  </a:lnTo>
                  <a:lnTo>
                    <a:pt x="15794" y="140"/>
                  </a:lnTo>
                  <a:lnTo>
                    <a:pt x="15746" y="88"/>
                  </a:lnTo>
                  <a:lnTo>
                    <a:pt x="15674" y="54"/>
                  </a:lnTo>
                  <a:lnTo>
                    <a:pt x="15603" y="18"/>
                  </a:lnTo>
                  <a:lnTo>
                    <a:pt x="15506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4" name="Google Shape;184;p10"/>
            <p:cNvSpPr/>
            <p:nvPr/>
          </p:nvSpPr>
          <p:spPr>
            <a:xfrm>
              <a:off x="0" y="2735256"/>
              <a:ext cx="1163247" cy="2328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716" y="4263"/>
                  </a:moveTo>
                  <a:lnTo>
                    <a:pt x="11673" y="5411"/>
                  </a:lnTo>
                  <a:lnTo>
                    <a:pt x="11651" y="5466"/>
                  </a:lnTo>
                  <a:lnTo>
                    <a:pt x="11651" y="5510"/>
                  </a:lnTo>
                  <a:lnTo>
                    <a:pt x="11673" y="5544"/>
                  </a:lnTo>
                  <a:lnTo>
                    <a:pt x="11739" y="5599"/>
                  </a:lnTo>
                  <a:lnTo>
                    <a:pt x="11849" y="5643"/>
                  </a:lnTo>
                  <a:lnTo>
                    <a:pt x="11982" y="5666"/>
                  </a:lnTo>
                  <a:lnTo>
                    <a:pt x="11982" y="7907"/>
                  </a:lnTo>
                  <a:lnTo>
                    <a:pt x="11894" y="7918"/>
                  </a:lnTo>
                  <a:lnTo>
                    <a:pt x="11828" y="7929"/>
                  </a:lnTo>
                  <a:lnTo>
                    <a:pt x="11739" y="7962"/>
                  </a:lnTo>
                  <a:lnTo>
                    <a:pt x="11628" y="8018"/>
                  </a:lnTo>
                  <a:lnTo>
                    <a:pt x="11607" y="8061"/>
                  </a:lnTo>
                  <a:lnTo>
                    <a:pt x="11562" y="8106"/>
                  </a:lnTo>
                  <a:lnTo>
                    <a:pt x="11562" y="8194"/>
                  </a:lnTo>
                  <a:lnTo>
                    <a:pt x="11607" y="8238"/>
                  </a:lnTo>
                  <a:lnTo>
                    <a:pt x="7848" y="9331"/>
                  </a:lnTo>
                  <a:lnTo>
                    <a:pt x="7760" y="9276"/>
                  </a:lnTo>
                  <a:lnTo>
                    <a:pt x="7671" y="9243"/>
                  </a:lnTo>
                  <a:lnTo>
                    <a:pt x="7560" y="9222"/>
                  </a:lnTo>
                  <a:lnTo>
                    <a:pt x="7428" y="9210"/>
                  </a:lnTo>
                  <a:lnTo>
                    <a:pt x="7317" y="9222"/>
                  </a:lnTo>
                  <a:lnTo>
                    <a:pt x="7206" y="9243"/>
                  </a:lnTo>
                  <a:lnTo>
                    <a:pt x="7096" y="9288"/>
                  </a:lnTo>
                  <a:lnTo>
                    <a:pt x="7030" y="9331"/>
                  </a:lnTo>
                  <a:lnTo>
                    <a:pt x="3162" y="8216"/>
                  </a:lnTo>
                  <a:lnTo>
                    <a:pt x="3162" y="8183"/>
                  </a:lnTo>
                  <a:lnTo>
                    <a:pt x="3183" y="8150"/>
                  </a:lnTo>
                  <a:lnTo>
                    <a:pt x="3162" y="8084"/>
                  </a:lnTo>
                  <a:lnTo>
                    <a:pt x="3094" y="8028"/>
                  </a:lnTo>
                  <a:lnTo>
                    <a:pt x="2985" y="7995"/>
                  </a:lnTo>
                  <a:lnTo>
                    <a:pt x="2874" y="7973"/>
                  </a:lnTo>
                  <a:lnTo>
                    <a:pt x="2874" y="5666"/>
                  </a:lnTo>
                  <a:lnTo>
                    <a:pt x="2941" y="5666"/>
                  </a:lnTo>
                  <a:lnTo>
                    <a:pt x="3007" y="5654"/>
                  </a:lnTo>
                  <a:lnTo>
                    <a:pt x="3073" y="5633"/>
                  </a:lnTo>
                  <a:lnTo>
                    <a:pt x="3117" y="5610"/>
                  </a:lnTo>
                  <a:lnTo>
                    <a:pt x="3162" y="5577"/>
                  </a:lnTo>
                  <a:lnTo>
                    <a:pt x="3205" y="5544"/>
                  </a:lnTo>
                  <a:lnTo>
                    <a:pt x="3228" y="5510"/>
                  </a:lnTo>
                  <a:lnTo>
                    <a:pt x="3228" y="5433"/>
                  </a:lnTo>
                  <a:lnTo>
                    <a:pt x="3205" y="5400"/>
                  </a:lnTo>
                  <a:lnTo>
                    <a:pt x="7162" y="4263"/>
                  </a:lnTo>
                  <a:lnTo>
                    <a:pt x="7206" y="4296"/>
                  </a:lnTo>
                  <a:lnTo>
                    <a:pt x="7273" y="4318"/>
                  </a:lnTo>
                  <a:lnTo>
                    <a:pt x="7362" y="4329"/>
                  </a:lnTo>
                  <a:lnTo>
                    <a:pt x="7515" y="4329"/>
                  </a:lnTo>
                  <a:lnTo>
                    <a:pt x="7584" y="4318"/>
                  </a:lnTo>
                  <a:lnTo>
                    <a:pt x="7650" y="4296"/>
                  </a:lnTo>
                  <a:lnTo>
                    <a:pt x="7716" y="4263"/>
                  </a:lnTo>
                  <a:close/>
                  <a:moveTo>
                    <a:pt x="16912" y="4263"/>
                  </a:moveTo>
                  <a:lnTo>
                    <a:pt x="20935" y="5422"/>
                  </a:lnTo>
                  <a:lnTo>
                    <a:pt x="20914" y="5466"/>
                  </a:lnTo>
                  <a:lnTo>
                    <a:pt x="20935" y="5533"/>
                  </a:lnTo>
                  <a:lnTo>
                    <a:pt x="21001" y="5577"/>
                  </a:lnTo>
                  <a:lnTo>
                    <a:pt x="21091" y="5621"/>
                  </a:lnTo>
                  <a:lnTo>
                    <a:pt x="21202" y="5643"/>
                  </a:lnTo>
                  <a:lnTo>
                    <a:pt x="21202" y="7985"/>
                  </a:lnTo>
                  <a:lnTo>
                    <a:pt x="21091" y="8006"/>
                  </a:lnTo>
                  <a:lnTo>
                    <a:pt x="21001" y="8039"/>
                  </a:lnTo>
                  <a:lnTo>
                    <a:pt x="20935" y="8084"/>
                  </a:lnTo>
                  <a:lnTo>
                    <a:pt x="20914" y="8150"/>
                  </a:lnTo>
                  <a:lnTo>
                    <a:pt x="20935" y="8205"/>
                  </a:lnTo>
                  <a:lnTo>
                    <a:pt x="16957" y="9364"/>
                  </a:lnTo>
                  <a:lnTo>
                    <a:pt x="16825" y="9298"/>
                  </a:lnTo>
                  <a:lnTo>
                    <a:pt x="16735" y="9288"/>
                  </a:lnTo>
                  <a:lnTo>
                    <a:pt x="16648" y="9276"/>
                  </a:lnTo>
                  <a:lnTo>
                    <a:pt x="16559" y="9288"/>
                  </a:lnTo>
                  <a:lnTo>
                    <a:pt x="16471" y="9298"/>
                  </a:lnTo>
                  <a:lnTo>
                    <a:pt x="16403" y="9331"/>
                  </a:lnTo>
                  <a:lnTo>
                    <a:pt x="16360" y="9364"/>
                  </a:lnTo>
                  <a:lnTo>
                    <a:pt x="12491" y="8250"/>
                  </a:lnTo>
                  <a:lnTo>
                    <a:pt x="12512" y="8205"/>
                  </a:lnTo>
                  <a:lnTo>
                    <a:pt x="12536" y="8150"/>
                  </a:lnTo>
                  <a:lnTo>
                    <a:pt x="12512" y="8106"/>
                  </a:lnTo>
                  <a:lnTo>
                    <a:pt x="12491" y="8061"/>
                  </a:lnTo>
                  <a:lnTo>
                    <a:pt x="12446" y="8018"/>
                  </a:lnTo>
                  <a:lnTo>
                    <a:pt x="12401" y="7985"/>
                  </a:lnTo>
                  <a:lnTo>
                    <a:pt x="12335" y="7951"/>
                  </a:lnTo>
                  <a:lnTo>
                    <a:pt x="12248" y="7929"/>
                  </a:lnTo>
                  <a:lnTo>
                    <a:pt x="12159" y="7918"/>
                  </a:lnTo>
                  <a:lnTo>
                    <a:pt x="12071" y="7907"/>
                  </a:lnTo>
                  <a:lnTo>
                    <a:pt x="12071" y="5666"/>
                  </a:lnTo>
                  <a:lnTo>
                    <a:pt x="12159" y="5666"/>
                  </a:lnTo>
                  <a:lnTo>
                    <a:pt x="12225" y="5643"/>
                  </a:lnTo>
                  <a:lnTo>
                    <a:pt x="12335" y="5599"/>
                  </a:lnTo>
                  <a:lnTo>
                    <a:pt x="12380" y="5577"/>
                  </a:lnTo>
                  <a:lnTo>
                    <a:pt x="12401" y="5544"/>
                  </a:lnTo>
                  <a:lnTo>
                    <a:pt x="12425" y="5510"/>
                  </a:lnTo>
                  <a:lnTo>
                    <a:pt x="12446" y="5466"/>
                  </a:lnTo>
                  <a:lnTo>
                    <a:pt x="12425" y="5433"/>
                  </a:lnTo>
                  <a:lnTo>
                    <a:pt x="12425" y="5400"/>
                  </a:lnTo>
                  <a:lnTo>
                    <a:pt x="16382" y="4263"/>
                  </a:lnTo>
                  <a:lnTo>
                    <a:pt x="16426" y="4285"/>
                  </a:lnTo>
                  <a:lnTo>
                    <a:pt x="16492" y="4307"/>
                  </a:lnTo>
                  <a:lnTo>
                    <a:pt x="16559" y="4329"/>
                  </a:lnTo>
                  <a:lnTo>
                    <a:pt x="16735" y="4329"/>
                  </a:lnTo>
                  <a:lnTo>
                    <a:pt x="16802" y="4307"/>
                  </a:lnTo>
                  <a:lnTo>
                    <a:pt x="16868" y="4285"/>
                  </a:lnTo>
                  <a:lnTo>
                    <a:pt x="16912" y="4263"/>
                  </a:lnTo>
                  <a:close/>
                  <a:moveTo>
                    <a:pt x="2764" y="0"/>
                  </a:moveTo>
                  <a:lnTo>
                    <a:pt x="2698" y="11"/>
                  </a:lnTo>
                  <a:lnTo>
                    <a:pt x="2631" y="33"/>
                  </a:lnTo>
                  <a:lnTo>
                    <a:pt x="2542" y="78"/>
                  </a:lnTo>
                  <a:lnTo>
                    <a:pt x="2497" y="111"/>
                  </a:lnTo>
                  <a:lnTo>
                    <a:pt x="2476" y="144"/>
                  </a:lnTo>
                  <a:lnTo>
                    <a:pt x="2476" y="177"/>
                  </a:lnTo>
                  <a:lnTo>
                    <a:pt x="2497" y="243"/>
                  </a:lnTo>
                  <a:lnTo>
                    <a:pt x="0" y="961"/>
                  </a:lnTo>
                  <a:lnTo>
                    <a:pt x="0" y="1016"/>
                  </a:lnTo>
                  <a:lnTo>
                    <a:pt x="2542" y="277"/>
                  </a:lnTo>
                  <a:lnTo>
                    <a:pt x="2587" y="310"/>
                  </a:lnTo>
                  <a:lnTo>
                    <a:pt x="2674" y="331"/>
                  </a:lnTo>
                  <a:lnTo>
                    <a:pt x="2740" y="353"/>
                  </a:lnTo>
                  <a:lnTo>
                    <a:pt x="2917" y="353"/>
                  </a:lnTo>
                  <a:lnTo>
                    <a:pt x="2985" y="331"/>
                  </a:lnTo>
                  <a:lnTo>
                    <a:pt x="3051" y="310"/>
                  </a:lnTo>
                  <a:lnTo>
                    <a:pt x="3117" y="287"/>
                  </a:lnTo>
                  <a:lnTo>
                    <a:pt x="7096" y="1425"/>
                  </a:lnTo>
                  <a:lnTo>
                    <a:pt x="7074" y="1479"/>
                  </a:lnTo>
                  <a:lnTo>
                    <a:pt x="7096" y="1546"/>
                  </a:lnTo>
                  <a:lnTo>
                    <a:pt x="7162" y="1602"/>
                  </a:lnTo>
                  <a:lnTo>
                    <a:pt x="7251" y="1645"/>
                  </a:lnTo>
                  <a:lnTo>
                    <a:pt x="7383" y="1668"/>
                  </a:lnTo>
                  <a:lnTo>
                    <a:pt x="7383" y="3998"/>
                  </a:lnTo>
                  <a:lnTo>
                    <a:pt x="7273" y="4008"/>
                  </a:lnTo>
                  <a:lnTo>
                    <a:pt x="7185" y="4053"/>
                  </a:lnTo>
                  <a:lnTo>
                    <a:pt x="7119" y="4097"/>
                  </a:lnTo>
                  <a:lnTo>
                    <a:pt x="7096" y="4164"/>
                  </a:lnTo>
                  <a:lnTo>
                    <a:pt x="7119" y="4219"/>
                  </a:lnTo>
                  <a:lnTo>
                    <a:pt x="3162" y="5356"/>
                  </a:lnTo>
                  <a:lnTo>
                    <a:pt x="3094" y="5323"/>
                  </a:lnTo>
                  <a:lnTo>
                    <a:pt x="3028" y="5300"/>
                  </a:lnTo>
                  <a:lnTo>
                    <a:pt x="2941" y="5279"/>
                  </a:lnTo>
                  <a:lnTo>
                    <a:pt x="2830" y="5267"/>
                  </a:lnTo>
                  <a:lnTo>
                    <a:pt x="2719" y="5279"/>
                  </a:lnTo>
                  <a:lnTo>
                    <a:pt x="2631" y="5300"/>
                  </a:lnTo>
                  <a:lnTo>
                    <a:pt x="2563" y="5323"/>
                  </a:lnTo>
                  <a:lnTo>
                    <a:pt x="2497" y="5367"/>
                  </a:lnTo>
                  <a:lnTo>
                    <a:pt x="0" y="4649"/>
                  </a:lnTo>
                  <a:lnTo>
                    <a:pt x="0" y="4694"/>
                  </a:lnTo>
                  <a:lnTo>
                    <a:pt x="2455" y="5411"/>
                  </a:lnTo>
                  <a:lnTo>
                    <a:pt x="2431" y="5466"/>
                  </a:lnTo>
                  <a:lnTo>
                    <a:pt x="2431" y="5510"/>
                  </a:lnTo>
                  <a:lnTo>
                    <a:pt x="2455" y="5544"/>
                  </a:lnTo>
                  <a:lnTo>
                    <a:pt x="2521" y="5599"/>
                  </a:lnTo>
                  <a:lnTo>
                    <a:pt x="2631" y="5643"/>
                  </a:lnTo>
                  <a:lnTo>
                    <a:pt x="2785" y="5666"/>
                  </a:lnTo>
                  <a:lnTo>
                    <a:pt x="2785" y="7973"/>
                  </a:lnTo>
                  <a:lnTo>
                    <a:pt x="2653" y="7995"/>
                  </a:lnTo>
                  <a:lnTo>
                    <a:pt x="2563" y="8039"/>
                  </a:lnTo>
                  <a:lnTo>
                    <a:pt x="2497" y="8084"/>
                  </a:lnTo>
                  <a:lnTo>
                    <a:pt x="2476" y="8150"/>
                  </a:lnTo>
                  <a:lnTo>
                    <a:pt x="2497" y="8205"/>
                  </a:lnTo>
                  <a:lnTo>
                    <a:pt x="0" y="8934"/>
                  </a:lnTo>
                  <a:lnTo>
                    <a:pt x="0" y="8978"/>
                  </a:lnTo>
                  <a:lnTo>
                    <a:pt x="2542" y="8250"/>
                  </a:lnTo>
                  <a:lnTo>
                    <a:pt x="2608" y="8283"/>
                  </a:lnTo>
                  <a:lnTo>
                    <a:pt x="2674" y="8304"/>
                  </a:lnTo>
                  <a:lnTo>
                    <a:pt x="2740" y="8316"/>
                  </a:lnTo>
                  <a:lnTo>
                    <a:pt x="2917" y="8316"/>
                  </a:lnTo>
                  <a:lnTo>
                    <a:pt x="2985" y="8304"/>
                  </a:lnTo>
                  <a:lnTo>
                    <a:pt x="3051" y="8283"/>
                  </a:lnTo>
                  <a:lnTo>
                    <a:pt x="3117" y="8250"/>
                  </a:lnTo>
                  <a:lnTo>
                    <a:pt x="6985" y="9376"/>
                  </a:lnTo>
                  <a:lnTo>
                    <a:pt x="6964" y="9409"/>
                  </a:lnTo>
                  <a:lnTo>
                    <a:pt x="6964" y="9497"/>
                  </a:lnTo>
                  <a:lnTo>
                    <a:pt x="6985" y="9541"/>
                  </a:lnTo>
                  <a:lnTo>
                    <a:pt x="7030" y="9586"/>
                  </a:lnTo>
                  <a:lnTo>
                    <a:pt x="7074" y="9619"/>
                  </a:lnTo>
                  <a:lnTo>
                    <a:pt x="7206" y="9663"/>
                  </a:lnTo>
                  <a:lnTo>
                    <a:pt x="7296" y="9685"/>
                  </a:lnTo>
                  <a:lnTo>
                    <a:pt x="7383" y="9696"/>
                  </a:lnTo>
                  <a:lnTo>
                    <a:pt x="7383" y="11948"/>
                  </a:lnTo>
                  <a:lnTo>
                    <a:pt x="7251" y="11971"/>
                  </a:lnTo>
                  <a:lnTo>
                    <a:pt x="7162" y="12015"/>
                  </a:lnTo>
                  <a:lnTo>
                    <a:pt x="7096" y="12070"/>
                  </a:lnTo>
                  <a:lnTo>
                    <a:pt x="7053" y="12137"/>
                  </a:lnTo>
                  <a:lnTo>
                    <a:pt x="7096" y="12203"/>
                  </a:lnTo>
                  <a:lnTo>
                    <a:pt x="3228" y="13318"/>
                  </a:lnTo>
                  <a:lnTo>
                    <a:pt x="3162" y="13274"/>
                  </a:lnTo>
                  <a:lnTo>
                    <a:pt x="3051" y="13241"/>
                  </a:lnTo>
                  <a:lnTo>
                    <a:pt x="2962" y="13218"/>
                  </a:lnTo>
                  <a:lnTo>
                    <a:pt x="2830" y="13208"/>
                  </a:lnTo>
                  <a:lnTo>
                    <a:pt x="2719" y="13218"/>
                  </a:lnTo>
                  <a:lnTo>
                    <a:pt x="2608" y="13241"/>
                  </a:lnTo>
                  <a:lnTo>
                    <a:pt x="2497" y="13274"/>
                  </a:lnTo>
                  <a:lnTo>
                    <a:pt x="2431" y="13318"/>
                  </a:lnTo>
                  <a:lnTo>
                    <a:pt x="0" y="12622"/>
                  </a:lnTo>
                  <a:lnTo>
                    <a:pt x="0" y="12667"/>
                  </a:lnTo>
                  <a:lnTo>
                    <a:pt x="2387" y="13362"/>
                  </a:lnTo>
                  <a:lnTo>
                    <a:pt x="2365" y="13395"/>
                  </a:lnTo>
                  <a:lnTo>
                    <a:pt x="2365" y="13483"/>
                  </a:lnTo>
                  <a:lnTo>
                    <a:pt x="2387" y="13528"/>
                  </a:lnTo>
                  <a:lnTo>
                    <a:pt x="2476" y="13594"/>
                  </a:lnTo>
                  <a:lnTo>
                    <a:pt x="2542" y="13627"/>
                  </a:lnTo>
                  <a:lnTo>
                    <a:pt x="2608" y="13649"/>
                  </a:lnTo>
                  <a:lnTo>
                    <a:pt x="2698" y="13660"/>
                  </a:lnTo>
                  <a:lnTo>
                    <a:pt x="2785" y="13672"/>
                  </a:lnTo>
                  <a:lnTo>
                    <a:pt x="2785" y="15958"/>
                  </a:lnTo>
                  <a:lnTo>
                    <a:pt x="2674" y="15968"/>
                  </a:lnTo>
                  <a:lnTo>
                    <a:pt x="2587" y="16012"/>
                  </a:lnTo>
                  <a:lnTo>
                    <a:pt x="2521" y="16057"/>
                  </a:lnTo>
                  <a:lnTo>
                    <a:pt x="2497" y="16123"/>
                  </a:lnTo>
                  <a:lnTo>
                    <a:pt x="2521" y="16178"/>
                  </a:lnTo>
                  <a:lnTo>
                    <a:pt x="0" y="16907"/>
                  </a:lnTo>
                  <a:lnTo>
                    <a:pt x="0" y="16951"/>
                  </a:lnTo>
                  <a:lnTo>
                    <a:pt x="2563" y="16211"/>
                  </a:lnTo>
                  <a:lnTo>
                    <a:pt x="2608" y="16244"/>
                  </a:lnTo>
                  <a:lnTo>
                    <a:pt x="2674" y="16266"/>
                  </a:lnTo>
                  <a:lnTo>
                    <a:pt x="2740" y="16277"/>
                  </a:lnTo>
                  <a:lnTo>
                    <a:pt x="2830" y="16289"/>
                  </a:lnTo>
                  <a:lnTo>
                    <a:pt x="2917" y="16277"/>
                  </a:lnTo>
                  <a:lnTo>
                    <a:pt x="2985" y="16266"/>
                  </a:lnTo>
                  <a:lnTo>
                    <a:pt x="3051" y="16244"/>
                  </a:lnTo>
                  <a:lnTo>
                    <a:pt x="3094" y="16223"/>
                  </a:lnTo>
                  <a:lnTo>
                    <a:pt x="7008" y="17349"/>
                  </a:lnTo>
                  <a:lnTo>
                    <a:pt x="6985" y="17382"/>
                  </a:lnTo>
                  <a:lnTo>
                    <a:pt x="6985" y="17470"/>
                  </a:lnTo>
                  <a:lnTo>
                    <a:pt x="7008" y="17514"/>
                  </a:lnTo>
                  <a:lnTo>
                    <a:pt x="7053" y="17548"/>
                  </a:lnTo>
                  <a:lnTo>
                    <a:pt x="7096" y="17581"/>
                  </a:lnTo>
                  <a:lnTo>
                    <a:pt x="7162" y="17602"/>
                  </a:lnTo>
                  <a:lnTo>
                    <a:pt x="7230" y="17625"/>
                  </a:lnTo>
                  <a:lnTo>
                    <a:pt x="7296" y="17647"/>
                  </a:lnTo>
                  <a:lnTo>
                    <a:pt x="7383" y="17658"/>
                  </a:lnTo>
                  <a:lnTo>
                    <a:pt x="7383" y="19878"/>
                  </a:lnTo>
                  <a:lnTo>
                    <a:pt x="7296" y="19889"/>
                  </a:lnTo>
                  <a:lnTo>
                    <a:pt x="7230" y="19900"/>
                  </a:lnTo>
                  <a:lnTo>
                    <a:pt x="7162" y="19922"/>
                  </a:lnTo>
                  <a:lnTo>
                    <a:pt x="7096" y="19955"/>
                  </a:lnTo>
                  <a:lnTo>
                    <a:pt x="7053" y="19977"/>
                  </a:lnTo>
                  <a:lnTo>
                    <a:pt x="7008" y="20022"/>
                  </a:lnTo>
                  <a:lnTo>
                    <a:pt x="6985" y="20055"/>
                  </a:lnTo>
                  <a:lnTo>
                    <a:pt x="6985" y="20154"/>
                  </a:lnTo>
                  <a:lnTo>
                    <a:pt x="7008" y="20198"/>
                  </a:lnTo>
                  <a:lnTo>
                    <a:pt x="3139" y="21314"/>
                  </a:lnTo>
                  <a:lnTo>
                    <a:pt x="3094" y="21280"/>
                  </a:lnTo>
                  <a:lnTo>
                    <a:pt x="3007" y="21247"/>
                  </a:lnTo>
                  <a:lnTo>
                    <a:pt x="2917" y="21236"/>
                  </a:lnTo>
                  <a:lnTo>
                    <a:pt x="2830" y="21225"/>
                  </a:lnTo>
                  <a:lnTo>
                    <a:pt x="2740" y="21236"/>
                  </a:lnTo>
                  <a:lnTo>
                    <a:pt x="2653" y="21247"/>
                  </a:lnTo>
                  <a:lnTo>
                    <a:pt x="2563" y="21280"/>
                  </a:lnTo>
                  <a:lnTo>
                    <a:pt x="2521" y="21314"/>
                  </a:lnTo>
                  <a:lnTo>
                    <a:pt x="0" y="20595"/>
                  </a:lnTo>
                  <a:lnTo>
                    <a:pt x="0" y="20640"/>
                  </a:lnTo>
                  <a:lnTo>
                    <a:pt x="2476" y="21357"/>
                  </a:lnTo>
                  <a:lnTo>
                    <a:pt x="2455" y="21413"/>
                  </a:lnTo>
                  <a:lnTo>
                    <a:pt x="2497" y="21479"/>
                  </a:lnTo>
                  <a:lnTo>
                    <a:pt x="2521" y="21512"/>
                  </a:lnTo>
                  <a:lnTo>
                    <a:pt x="2563" y="21545"/>
                  </a:lnTo>
                  <a:lnTo>
                    <a:pt x="2631" y="21567"/>
                  </a:lnTo>
                  <a:lnTo>
                    <a:pt x="2698" y="21579"/>
                  </a:lnTo>
                  <a:lnTo>
                    <a:pt x="2830" y="21600"/>
                  </a:lnTo>
                  <a:lnTo>
                    <a:pt x="2917" y="21589"/>
                  </a:lnTo>
                  <a:lnTo>
                    <a:pt x="2985" y="21579"/>
                  </a:lnTo>
                  <a:lnTo>
                    <a:pt x="3051" y="21567"/>
                  </a:lnTo>
                  <a:lnTo>
                    <a:pt x="3094" y="21545"/>
                  </a:lnTo>
                  <a:lnTo>
                    <a:pt x="3183" y="21479"/>
                  </a:lnTo>
                  <a:lnTo>
                    <a:pt x="3205" y="21446"/>
                  </a:lnTo>
                  <a:lnTo>
                    <a:pt x="3205" y="21413"/>
                  </a:lnTo>
                  <a:lnTo>
                    <a:pt x="3183" y="21357"/>
                  </a:lnTo>
                  <a:lnTo>
                    <a:pt x="7053" y="20231"/>
                  </a:lnTo>
                  <a:lnTo>
                    <a:pt x="7140" y="20275"/>
                  </a:lnTo>
                  <a:lnTo>
                    <a:pt x="7230" y="20308"/>
                  </a:lnTo>
                  <a:lnTo>
                    <a:pt x="7317" y="20330"/>
                  </a:lnTo>
                  <a:lnTo>
                    <a:pt x="7539" y="20330"/>
                  </a:lnTo>
                  <a:lnTo>
                    <a:pt x="7626" y="20320"/>
                  </a:lnTo>
                  <a:lnTo>
                    <a:pt x="7692" y="20297"/>
                  </a:lnTo>
                  <a:lnTo>
                    <a:pt x="7760" y="20264"/>
                  </a:lnTo>
                  <a:lnTo>
                    <a:pt x="7826" y="20231"/>
                  </a:lnTo>
                  <a:lnTo>
                    <a:pt x="7869" y="20187"/>
                  </a:lnTo>
                  <a:lnTo>
                    <a:pt x="7893" y="20154"/>
                  </a:lnTo>
                  <a:lnTo>
                    <a:pt x="7893" y="20055"/>
                  </a:lnTo>
                  <a:lnTo>
                    <a:pt x="7869" y="20022"/>
                  </a:lnTo>
                  <a:lnTo>
                    <a:pt x="7826" y="19977"/>
                  </a:lnTo>
                  <a:lnTo>
                    <a:pt x="7782" y="19944"/>
                  </a:lnTo>
                  <a:lnTo>
                    <a:pt x="7716" y="19922"/>
                  </a:lnTo>
                  <a:lnTo>
                    <a:pt x="7650" y="19900"/>
                  </a:lnTo>
                  <a:lnTo>
                    <a:pt x="7560" y="19878"/>
                  </a:lnTo>
                  <a:lnTo>
                    <a:pt x="7473" y="19878"/>
                  </a:lnTo>
                  <a:lnTo>
                    <a:pt x="7473" y="17658"/>
                  </a:lnTo>
                  <a:lnTo>
                    <a:pt x="7560" y="17647"/>
                  </a:lnTo>
                  <a:lnTo>
                    <a:pt x="7650" y="17636"/>
                  </a:lnTo>
                  <a:lnTo>
                    <a:pt x="7716" y="17614"/>
                  </a:lnTo>
                  <a:lnTo>
                    <a:pt x="7782" y="17581"/>
                  </a:lnTo>
                  <a:lnTo>
                    <a:pt x="7826" y="17548"/>
                  </a:lnTo>
                  <a:lnTo>
                    <a:pt x="7869" y="17514"/>
                  </a:lnTo>
                  <a:lnTo>
                    <a:pt x="7893" y="17470"/>
                  </a:lnTo>
                  <a:lnTo>
                    <a:pt x="7893" y="17382"/>
                  </a:lnTo>
                  <a:lnTo>
                    <a:pt x="7869" y="17337"/>
                  </a:lnTo>
                  <a:lnTo>
                    <a:pt x="7826" y="17294"/>
                  </a:lnTo>
                  <a:lnTo>
                    <a:pt x="7760" y="17261"/>
                  </a:lnTo>
                  <a:lnTo>
                    <a:pt x="7692" y="17238"/>
                  </a:lnTo>
                  <a:lnTo>
                    <a:pt x="7626" y="17216"/>
                  </a:lnTo>
                  <a:lnTo>
                    <a:pt x="7539" y="17195"/>
                  </a:lnTo>
                  <a:lnTo>
                    <a:pt x="7428" y="17195"/>
                  </a:lnTo>
                  <a:lnTo>
                    <a:pt x="7317" y="17205"/>
                  </a:lnTo>
                  <a:lnTo>
                    <a:pt x="7206" y="17228"/>
                  </a:lnTo>
                  <a:lnTo>
                    <a:pt x="7119" y="17261"/>
                  </a:lnTo>
                  <a:lnTo>
                    <a:pt x="7053" y="17304"/>
                  </a:lnTo>
                  <a:lnTo>
                    <a:pt x="3139" y="16178"/>
                  </a:lnTo>
                  <a:lnTo>
                    <a:pt x="3162" y="16156"/>
                  </a:lnTo>
                  <a:lnTo>
                    <a:pt x="3162" y="16123"/>
                  </a:lnTo>
                  <a:lnTo>
                    <a:pt x="3139" y="16057"/>
                  </a:lnTo>
                  <a:lnTo>
                    <a:pt x="3073" y="16001"/>
                  </a:lnTo>
                  <a:lnTo>
                    <a:pt x="2985" y="15968"/>
                  </a:lnTo>
                  <a:lnTo>
                    <a:pt x="2874" y="15958"/>
                  </a:lnTo>
                  <a:lnTo>
                    <a:pt x="2874" y="13672"/>
                  </a:lnTo>
                  <a:lnTo>
                    <a:pt x="2962" y="13660"/>
                  </a:lnTo>
                  <a:lnTo>
                    <a:pt x="3028" y="13649"/>
                  </a:lnTo>
                  <a:lnTo>
                    <a:pt x="3117" y="13627"/>
                  </a:lnTo>
                  <a:lnTo>
                    <a:pt x="3183" y="13606"/>
                  </a:lnTo>
                  <a:lnTo>
                    <a:pt x="3228" y="13572"/>
                  </a:lnTo>
                  <a:lnTo>
                    <a:pt x="3271" y="13528"/>
                  </a:lnTo>
                  <a:lnTo>
                    <a:pt x="3294" y="13483"/>
                  </a:lnTo>
                  <a:lnTo>
                    <a:pt x="3294" y="13395"/>
                  </a:lnTo>
                  <a:lnTo>
                    <a:pt x="3271" y="13351"/>
                  </a:lnTo>
                  <a:lnTo>
                    <a:pt x="7140" y="12236"/>
                  </a:lnTo>
                  <a:lnTo>
                    <a:pt x="7185" y="12269"/>
                  </a:lnTo>
                  <a:lnTo>
                    <a:pt x="7273" y="12302"/>
                  </a:lnTo>
                  <a:lnTo>
                    <a:pt x="7339" y="12313"/>
                  </a:lnTo>
                  <a:lnTo>
                    <a:pt x="7428" y="12324"/>
                  </a:lnTo>
                  <a:lnTo>
                    <a:pt x="7515" y="12313"/>
                  </a:lnTo>
                  <a:lnTo>
                    <a:pt x="7584" y="12302"/>
                  </a:lnTo>
                  <a:lnTo>
                    <a:pt x="7650" y="12291"/>
                  </a:lnTo>
                  <a:lnTo>
                    <a:pt x="7692" y="12269"/>
                  </a:lnTo>
                  <a:lnTo>
                    <a:pt x="7760" y="12236"/>
                  </a:lnTo>
                  <a:lnTo>
                    <a:pt x="7803" y="12170"/>
                  </a:lnTo>
                  <a:lnTo>
                    <a:pt x="7803" y="12092"/>
                  </a:lnTo>
                  <a:lnTo>
                    <a:pt x="7782" y="12059"/>
                  </a:lnTo>
                  <a:lnTo>
                    <a:pt x="7716" y="12004"/>
                  </a:lnTo>
                  <a:lnTo>
                    <a:pt x="7605" y="11971"/>
                  </a:lnTo>
                  <a:lnTo>
                    <a:pt x="7473" y="11948"/>
                  </a:lnTo>
                  <a:lnTo>
                    <a:pt x="7473" y="9696"/>
                  </a:lnTo>
                  <a:lnTo>
                    <a:pt x="7560" y="9685"/>
                  </a:lnTo>
                  <a:lnTo>
                    <a:pt x="7650" y="9674"/>
                  </a:lnTo>
                  <a:lnTo>
                    <a:pt x="7716" y="9652"/>
                  </a:lnTo>
                  <a:lnTo>
                    <a:pt x="7848" y="9586"/>
                  </a:lnTo>
                  <a:lnTo>
                    <a:pt x="7893" y="9541"/>
                  </a:lnTo>
                  <a:lnTo>
                    <a:pt x="7914" y="9497"/>
                  </a:lnTo>
                  <a:lnTo>
                    <a:pt x="7914" y="9409"/>
                  </a:lnTo>
                  <a:lnTo>
                    <a:pt x="7893" y="9364"/>
                  </a:lnTo>
                  <a:lnTo>
                    <a:pt x="11651" y="8283"/>
                  </a:lnTo>
                  <a:lnTo>
                    <a:pt x="11717" y="8326"/>
                  </a:lnTo>
                  <a:lnTo>
                    <a:pt x="11805" y="8359"/>
                  </a:lnTo>
                  <a:lnTo>
                    <a:pt x="11916" y="8382"/>
                  </a:lnTo>
                  <a:lnTo>
                    <a:pt x="12048" y="8392"/>
                  </a:lnTo>
                  <a:lnTo>
                    <a:pt x="12159" y="8382"/>
                  </a:lnTo>
                  <a:lnTo>
                    <a:pt x="12269" y="8359"/>
                  </a:lnTo>
                  <a:lnTo>
                    <a:pt x="12359" y="8326"/>
                  </a:lnTo>
                  <a:lnTo>
                    <a:pt x="12446" y="8283"/>
                  </a:lnTo>
                  <a:lnTo>
                    <a:pt x="16316" y="9409"/>
                  </a:lnTo>
                  <a:lnTo>
                    <a:pt x="16294" y="9453"/>
                  </a:lnTo>
                  <a:lnTo>
                    <a:pt x="16316" y="9487"/>
                  </a:lnTo>
                  <a:lnTo>
                    <a:pt x="16316" y="9520"/>
                  </a:lnTo>
                  <a:lnTo>
                    <a:pt x="16403" y="9575"/>
                  </a:lnTo>
                  <a:lnTo>
                    <a:pt x="16514" y="9619"/>
                  </a:lnTo>
                  <a:lnTo>
                    <a:pt x="16580" y="9629"/>
                  </a:lnTo>
                  <a:lnTo>
                    <a:pt x="16714" y="9629"/>
                  </a:lnTo>
                  <a:lnTo>
                    <a:pt x="16780" y="9619"/>
                  </a:lnTo>
                  <a:lnTo>
                    <a:pt x="16891" y="9575"/>
                  </a:lnTo>
                  <a:lnTo>
                    <a:pt x="16978" y="9520"/>
                  </a:lnTo>
                  <a:lnTo>
                    <a:pt x="17002" y="9487"/>
                  </a:lnTo>
                  <a:lnTo>
                    <a:pt x="17002" y="9453"/>
                  </a:lnTo>
                  <a:lnTo>
                    <a:pt x="16978" y="9398"/>
                  </a:lnTo>
                  <a:lnTo>
                    <a:pt x="20980" y="8250"/>
                  </a:lnTo>
                  <a:lnTo>
                    <a:pt x="21046" y="8271"/>
                  </a:lnTo>
                  <a:lnTo>
                    <a:pt x="21112" y="8293"/>
                  </a:lnTo>
                  <a:lnTo>
                    <a:pt x="21178" y="8304"/>
                  </a:lnTo>
                  <a:lnTo>
                    <a:pt x="21246" y="8316"/>
                  </a:lnTo>
                  <a:lnTo>
                    <a:pt x="21334" y="8316"/>
                  </a:lnTo>
                  <a:lnTo>
                    <a:pt x="21378" y="8304"/>
                  </a:lnTo>
                  <a:lnTo>
                    <a:pt x="21489" y="8260"/>
                  </a:lnTo>
                  <a:lnTo>
                    <a:pt x="21555" y="8216"/>
                  </a:lnTo>
                  <a:lnTo>
                    <a:pt x="21577" y="8183"/>
                  </a:lnTo>
                  <a:lnTo>
                    <a:pt x="21600" y="8150"/>
                  </a:lnTo>
                  <a:lnTo>
                    <a:pt x="21577" y="8084"/>
                  </a:lnTo>
                  <a:lnTo>
                    <a:pt x="21511" y="8039"/>
                  </a:lnTo>
                  <a:lnTo>
                    <a:pt x="21400" y="7995"/>
                  </a:lnTo>
                  <a:lnTo>
                    <a:pt x="21289" y="7985"/>
                  </a:lnTo>
                  <a:lnTo>
                    <a:pt x="21289" y="5643"/>
                  </a:lnTo>
                  <a:lnTo>
                    <a:pt x="21423" y="5621"/>
                  </a:lnTo>
                  <a:lnTo>
                    <a:pt x="21511" y="5588"/>
                  </a:lnTo>
                  <a:lnTo>
                    <a:pt x="21577" y="5533"/>
                  </a:lnTo>
                  <a:lnTo>
                    <a:pt x="21600" y="5466"/>
                  </a:lnTo>
                  <a:lnTo>
                    <a:pt x="21600" y="5433"/>
                  </a:lnTo>
                  <a:lnTo>
                    <a:pt x="21577" y="5400"/>
                  </a:lnTo>
                  <a:lnTo>
                    <a:pt x="21489" y="5356"/>
                  </a:lnTo>
                  <a:lnTo>
                    <a:pt x="21378" y="5312"/>
                  </a:lnTo>
                  <a:lnTo>
                    <a:pt x="21334" y="5300"/>
                  </a:lnTo>
                  <a:lnTo>
                    <a:pt x="21246" y="5300"/>
                  </a:lnTo>
                  <a:lnTo>
                    <a:pt x="21178" y="5312"/>
                  </a:lnTo>
                  <a:lnTo>
                    <a:pt x="21091" y="5323"/>
                  </a:lnTo>
                  <a:lnTo>
                    <a:pt x="21025" y="5345"/>
                  </a:lnTo>
                  <a:lnTo>
                    <a:pt x="20959" y="5378"/>
                  </a:lnTo>
                  <a:lnTo>
                    <a:pt x="16957" y="4230"/>
                  </a:lnTo>
                  <a:lnTo>
                    <a:pt x="16978" y="4164"/>
                  </a:lnTo>
                  <a:lnTo>
                    <a:pt x="16978" y="4131"/>
                  </a:lnTo>
                  <a:lnTo>
                    <a:pt x="16957" y="4097"/>
                  </a:lnTo>
                  <a:lnTo>
                    <a:pt x="16891" y="4042"/>
                  </a:lnTo>
                  <a:lnTo>
                    <a:pt x="16780" y="4008"/>
                  </a:lnTo>
                  <a:lnTo>
                    <a:pt x="16714" y="3998"/>
                  </a:lnTo>
                  <a:lnTo>
                    <a:pt x="16580" y="3998"/>
                  </a:lnTo>
                  <a:lnTo>
                    <a:pt x="16514" y="4008"/>
                  </a:lnTo>
                  <a:lnTo>
                    <a:pt x="16403" y="4042"/>
                  </a:lnTo>
                  <a:lnTo>
                    <a:pt x="16337" y="4097"/>
                  </a:lnTo>
                  <a:lnTo>
                    <a:pt x="16316" y="4131"/>
                  </a:lnTo>
                  <a:lnTo>
                    <a:pt x="16316" y="4164"/>
                  </a:lnTo>
                  <a:lnTo>
                    <a:pt x="16337" y="4219"/>
                  </a:lnTo>
                  <a:lnTo>
                    <a:pt x="12380" y="5367"/>
                  </a:lnTo>
                  <a:lnTo>
                    <a:pt x="12314" y="5323"/>
                  </a:lnTo>
                  <a:lnTo>
                    <a:pt x="12225" y="5300"/>
                  </a:lnTo>
                  <a:lnTo>
                    <a:pt x="12137" y="5279"/>
                  </a:lnTo>
                  <a:lnTo>
                    <a:pt x="12048" y="5267"/>
                  </a:lnTo>
                  <a:lnTo>
                    <a:pt x="11939" y="5279"/>
                  </a:lnTo>
                  <a:lnTo>
                    <a:pt x="11849" y="5300"/>
                  </a:lnTo>
                  <a:lnTo>
                    <a:pt x="11762" y="5334"/>
                  </a:lnTo>
                  <a:lnTo>
                    <a:pt x="11717" y="5367"/>
                  </a:lnTo>
                  <a:lnTo>
                    <a:pt x="7760" y="4230"/>
                  </a:lnTo>
                  <a:lnTo>
                    <a:pt x="7782" y="4197"/>
                  </a:lnTo>
                  <a:lnTo>
                    <a:pt x="7782" y="4164"/>
                  </a:lnTo>
                  <a:lnTo>
                    <a:pt x="7760" y="4097"/>
                  </a:lnTo>
                  <a:lnTo>
                    <a:pt x="7692" y="4042"/>
                  </a:lnTo>
                  <a:lnTo>
                    <a:pt x="7584" y="4008"/>
                  </a:lnTo>
                  <a:lnTo>
                    <a:pt x="7473" y="3987"/>
                  </a:lnTo>
                  <a:lnTo>
                    <a:pt x="7473" y="1668"/>
                  </a:lnTo>
                  <a:lnTo>
                    <a:pt x="7605" y="1645"/>
                  </a:lnTo>
                  <a:lnTo>
                    <a:pt x="7716" y="1612"/>
                  </a:lnTo>
                  <a:lnTo>
                    <a:pt x="7782" y="1557"/>
                  </a:lnTo>
                  <a:lnTo>
                    <a:pt x="7803" y="1524"/>
                  </a:lnTo>
                  <a:lnTo>
                    <a:pt x="7803" y="1446"/>
                  </a:lnTo>
                  <a:lnTo>
                    <a:pt x="7782" y="1413"/>
                  </a:lnTo>
                  <a:lnTo>
                    <a:pt x="7737" y="1380"/>
                  </a:lnTo>
                  <a:lnTo>
                    <a:pt x="7650" y="1337"/>
                  </a:lnTo>
                  <a:lnTo>
                    <a:pt x="7584" y="1314"/>
                  </a:lnTo>
                  <a:lnTo>
                    <a:pt x="7515" y="1303"/>
                  </a:lnTo>
                  <a:lnTo>
                    <a:pt x="7339" y="1303"/>
                  </a:lnTo>
                  <a:lnTo>
                    <a:pt x="7251" y="1325"/>
                  </a:lnTo>
                  <a:lnTo>
                    <a:pt x="7185" y="1347"/>
                  </a:lnTo>
                  <a:lnTo>
                    <a:pt x="7119" y="1391"/>
                  </a:lnTo>
                  <a:lnTo>
                    <a:pt x="3162" y="243"/>
                  </a:lnTo>
                  <a:lnTo>
                    <a:pt x="3183" y="210"/>
                  </a:lnTo>
                  <a:lnTo>
                    <a:pt x="3183" y="144"/>
                  </a:lnTo>
                  <a:lnTo>
                    <a:pt x="3162" y="111"/>
                  </a:lnTo>
                  <a:lnTo>
                    <a:pt x="3117" y="78"/>
                  </a:lnTo>
                  <a:lnTo>
                    <a:pt x="3028" y="33"/>
                  </a:lnTo>
                  <a:lnTo>
                    <a:pt x="2962" y="11"/>
                  </a:lnTo>
                  <a:lnTo>
                    <a:pt x="2896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5" name="Google Shape;185;p10"/>
            <p:cNvSpPr/>
            <p:nvPr/>
          </p:nvSpPr>
          <p:spPr>
            <a:xfrm>
              <a:off x="0" y="1010045"/>
              <a:ext cx="1414443" cy="190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727" y="418"/>
                  </a:moveTo>
                  <a:lnTo>
                    <a:pt x="20999" y="1818"/>
                  </a:lnTo>
                  <a:lnTo>
                    <a:pt x="20981" y="1886"/>
                  </a:lnTo>
                  <a:lnTo>
                    <a:pt x="20999" y="1966"/>
                  </a:lnTo>
                  <a:lnTo>
                    <a:pt x="21055" y="2021"/>
                  </a:lnTo>
                  <a:lnTo>
                    <a:pt x="21127" y="2074"/>
                  </a:lnTo>
                  <a:lnTo>
                    <a:pt x="21236" y="2087"/>
                  </a:lnTo>
                  <a:lnTo>
                    <a:pt x="21236" y="4902"/>
                  </a:lnTo>
                  <a:lnTo>
                    <a:pt x="21164" y="4915"/>
                  </a:lnTo>
                  <a:lnTo>
                    <a:pt x="21109" y="4929"/>
                  </a:lnTo>
                  <a:lnTo>
                    <a:pt x="21018" y="4983"/>
                  </a:lnTo>
                  <a:lnTo>
                    <a:pt x="20964" y="5063"/>
                  </a:lnTo>
                  <a:lnTo>
                    <a:pt x="20945" y="5103"/>
                  </a:lnTo>
                  <a:lnTo>
                    <a:pt x="20945" y="5198"/>
                  </a:lnTo>
                  <a:lnTo>
                    <a:pt x="20964" y="5238"/>
                  </a:lnTo>
                  <a:lnTo>
                    <a:pt x="17727" y="6613"/>
                  </a:lnTo>
                  <a:lnTo>
                    <a:pt x="17690" y="6571"/>
                  </a:lnTo>
                  <a:lnTo>
                    <a:pt x="17636" y="6545"/>
                  </a:lnTo>
                  <a:lnTo>
                    <a:pt x="17563" y="6531"/>
                  </a:lnTo>
                  <a:lnTo>
                    <a:pt x="17473" y="6518"/>
                  </a:lnTo>
                  <a:lnTo>
                    <a:pt x="17400" y="6531"/>
                  </a:lnTo>
                  <a:lnTo>
                    <a:pt x="17328" y="6545"/>
                  </a:lnTo>
                  <a:lnTo>
                    <a:pt x="17272" y="6586"/>
                  </a:lnTo>
                  <a:lnTo>
                    <a:pt x="17217" y="6626"/>
                  </a:lnTo>
                  <a:lnTo>
                    <a:pt x="14000" y="5253"/>
                  </a:lnTo>
                  <a:lnTo>
                    <a:pt x="14017" y="5198"/>
                  </a:lnTo>
                  <a:lnTo>
                    <a:pt x="14037" y="5145"/>
                  </a:lnTo>
                  <a:lnTo>
                    <a:pt x="14037" y="5103"/>
                  </a:lnTo>
                  <a:lnTo>
                    <a:pt x="14017" y="5050"/>
                  </a:lnTo>
                  <a:lnTo>
                    <a:pt x="13982" y="5010"/>
                  </a:lnTo>
                  <a:lnTo>
                    <a:pt x="13891" y="4942"/>
                  </a:lnTo>
                  <a:lnTo>
                    <a:pt x="13837" y="4929"/>
                  </a:lnTo>
                  <a:lnTo>
                    <a:pt x="13781" y="4902"/>
                  </a:lnTo>
                  <a:lnTo>
                    <a:pt x="13727" y="4902"/>
                  </a:lnTo>
                  <a:lnTo>
                    <a:pt x="13727" y="2129"/>
                  </a:lnTo>
                  <a:lnTo>
                    <a:pt x="13781" y="2129"/>
                  </a:lnTo>
                  <a:lnTo>
                    <a:pt x="13837" y="2101"/>
                  </a:lnTo>
                  <a:lnTo>
                    <a:pt x="13891" y="2087"/>
                  </a:lnTo>
                  <a:lnTo>
                    <a:pt x="13946" y="2047"/>
                  </a:lnTo>
                  <a:lnTo>
                    <a:pt x="13982" y="2021"/>
                  </a:lnTo>
                  <a:lnTo>
                    <a:pt x="14000" y="1979"/>
                  </a:lnTo>
                  <a:lnTo>
                    <a:pt x="14017" y="1926"/>
                  </a:lnTo>
                  <a:lnTo>
                    <a:pt x="14037" y="1886"/>
                  </a:lnTo>
                  <a:lnTo>
                    <a:pt x="14017" y="1831"/>
                  </a:lnTo>
                  <a:lnTo>
                    <a:pt x="14000" y="1791"/>
                  </a:lnTo>
                  <a:lnTo>
                    <a:pt x="17217" y="418"/>
                  </a:lnTo>
                  <a:lnTo>
                    <a:pt x="17272" y="458"/>
                  </a:lnTo>
                  <a:lnTo>
                    <a:pt x="17328" y="485"/>
                  </a:lnTo>
                  <a:lnTo>
                    <a:pt x="17400" y="511"/>
                  </a:lnTo>
                  <a:lnTo>
                    <a:pt x="17473" y="526"/>
                  </a:lnTo>
                  <a:lnTo>
                    <a:pt x="17563" y="511"/>
                  </a:lnTo>
                  <a:lnTo>
                    <a:pt x="17619" y="498"/>
                  </a:lnTo>
                  <a:lnTo>
                    <a:pt x="17690" y="458"/>
                  </a:lnTo>
                  <a:lnTo>
                    <a:pt x="17727" y="418"/>
                  </a:lnTo>
                  <a:close/>
                  <a:moveTo>
                    <a:pt x="13963" y="5293"/>
                  </a:moveTo>
                  <a:lnTo>
                    <a:pt x="17200" y="6666"/>
                  </a:lnTo>
                  <a:lnTo>
                    <a:pt x="17182" y="6747"/>
                  </a:lnTo>
                  <a:lnTo>
                    <a:pt x="17200" y="6828"/>
                  </a:lnTo>
                  <a:lnTo>
                    <a:pt x="17254" y="6895"/>
                  </a:lnTo>
                  <a:lnTo>
                    <a:pt x="17328" y="6949"/>
                  </a:lnTo>
                  <a:lnTo>
                    <a:pt x="17436" y="6976"/>
                  </a:lnTo>
                  <a:lnTo>
                    <a:pt x="17436" y="9737"/>
                  </a:lnTo>
                  <a:lnTo>
                    <a:pt x="17363" y="9750"/>
                  </a:lnTo>
                  <a:lnTo>
                    <a:pt x="17308" y="9763"/>
                  </a:lnTo>
                  <a:lnTo>
                    <a:pt x="17254" y="9790"/>
                  </a:lnTo>
                  <a:lnTo>
                    <a:pt x="17200" y="9830"/>
                  </a:lnTo>
                  <a:lnTo>
                    <a:pt x="17163" y="9871"/>
                  </a:lnTo>
                  <a:lnTo>
                    <a:pt x="17145" y="9911"/>
                  </a:lnTo>
                  <a:lnTo>
                    <a:pt x="17126" y="9965"/>
                  </a:lnTo>
                  <a:lnTo>
                    <a:pt x="17109" y="10006"/>
                  </a:lnTo>
                  <a:lnTo>
                    <a:pt x="17126" y="10060"/>
                  </a:lnTo>
                  <a:lnTo>
                    <a:pt x="17145" y="10113"/>
                  </a:lnTo>
                  <a:lnTo>
                    <a:pt x="13982" y="11461"/>
                  </a:lnTo>
                  <a:lnTo>
                    <a:pt x="13926" y="11420"/>
                  </a:lnTo>
                  <a:lnTo>
                    <a:pt x="13854" y="11379"/>
                  </a:lnTo>
                  <a:lnTo>
                    <a:pt x="13781" y="11366"/>
                  </a:lnTo>
                  <a:lnTo>
                    <a:pt x="13691" y="11353"/>
                  </a:lnTo>
                  <a:lnTo>
                    <a:pt x="13600" y="11366"/>
                  </a:lnTo>
                  <a:lnTo>
                    <a:pt x="13527" y="11379"/>
                  </a:lnTo>
                  <a:lnTo>
                    <a:pt x="13455" y="11420"/>
                  </a:lnTo>
                  <a:lnTo>
                    <a:pt x="13401" y="11474"/>
                  </a:lnTo>
                  <a:lnTo>
                    <a:pt x="10255" y="10126"/>
                  </a:lnTo>
                  <a:lnTo>
                    <a:pt x="10290" y="10073"/>
                  </a:lnTo>
                  <a:lnTo>
                    <a:pt x="10290" y="9952"/>
                  </a:lnTo>
                  <a:lnTo>
                    <a:pt x="10273" y="9898"/>
                  </a:lnTo>
                  <a:lnTo>
                    <a:pt x="10236" y="9858"/>
                  </a:lnTo>
                  <a:lnTo>
                    <a:pt x="10127" y="9777"/>
                  </a:lnTo>
                  <a:lnTo>
                    <a:pt x="10073" y="9750"/>
                  </a:lnTo>
                  <a:lnTo>
                    <a:pt x="9999" y="9737"/>
                  </a:lnTo>
                  <a:lnTo>
                    <a:pt x="9927" y="9723"/>
                  </a:lnTo>
                  <a:lnTo>
                    <a:pt x="9927" y="6949"/>
                  </a:lnTo>
                  <a:lnTo>
                    <a:pt x="10036" y="6922"/>
                  </a:lnTo>
                  <a:lnTo>
                    <a:pt x="10110" y="6882"/>
                  </a:lnTo>
                  <a:lnTo>
                    <a:pt x="10164" y="6814"/>
                  </a:lnTo>
                  <a:lnTo>
                    <a:pt x="10181" y="6747"/>
                  </a:lnTo>
                  <a:lnTo>
                    <a:pt x="10164" y="6679"/>
                  </a:lnTo>
                  <a:lnTo>
                    <a:pt x="13418" y="5293"/>
                  </a:lnTo>
                  <a:lnTo>
                    <a:pt x="13527" y="5373"/>
                  </a:lnTo>
                  <a:lnTo>
                    <a:pt x="13600" y="5386"/>
                  </a:lnTo>
                  <a:lnTo>
                    <a:pt x="13691" y="5401"/>
                  </a:lnTo>
                  <a:lnTo>
                    <a:pt x="13781" y="5386"/>
                  </a:lnTo>
                  <a:lnTo>
                    <a:pt x="13854" y="5373"/>
                  </a:lnTo>
                  <a:lnTo>
                    <a:pt x="13926" y="5333"/>
                  </a:lnTo>
                  <a:lnTo>
                    <a:pt x="13963" y="5293"/>
                  </a:lnTo>
                  <a:close/>
                  <a:moveTo>
                    <a:pt x="6382" y="5279"/>
                  </a:moveTo>
                  <a:lnTo>
                    <a:pt x="9636" y="6679"/>
                  </a:lnTo>
                  <a:lnTo>
                    <a:pt x="9636" y="6747"/>
                  </a:lnTo>
                  <a:lnTo>
                    <a:pt x="9654" y="6814"/>
                  </a:lnTo>
                  <a:lnTo>
                    <a:pt x="9691" y="6882"/>
                  </a:lnTo>
                  <a:lnTo>
                    <a:pt x="9763" y="6922"/>
                  </a:lnTo>
                  <a:lnTo>
                    <a:pt x="9854" y="6949"/>
                  </a:lnTo>
                  <a:lnTo>
                    <a:pt x="9854" y="9723"/>
                  </a:lnTo>
                  <a:lnTo>
                    <a:pt x="9799" y="9737"/>
                  </a:lnTo>
                  <a:lnTo>
                    <a:pt x="9728" y="9763"/>
                  </a:lnTo>
                  <a:lnTo>
                    <a:pt x="9673" y="9790"/>
                  </a:lnTo>
                  <a:lnTo>
                    <a:pt x="9617" y="9817"/>
                  </a:lnTo>
                  <a:lnTo>
                    <a:pt x="9582" y="9858"/>
                  </a:lnTo>
                  <a:lnTo>
                    <a:pt x="9545" y="9911"/>
                  </a:lnTo>
                  <a:lnTo>
                    <a:pt x="9528" y="9952"/>
                  </a:lnTo>
                  <a:lnTo>
                    <a:pt x="9528" y="10073"/>
                  </a:lnTo>
                  <a:lnTo>
                    <a:pt x="9545" y="10113"/>
                  </a:lnTo>
                  <a:lnTo>
                    <a:pt x="6363" y="11487"/>
                  </a:lnTo>
                  <a:lnTo>
                    <a:pt x="6309" y="11446"/>
                  </a:lnTo>
                  <a:lnTo>
                    <a:pt x="6254" y="11420"/>
                  </a:lnTo>
                  <a:lnTo>
                    <a:pt x="6181" y="11393"/>
                  </a:lnTo>
                  <a:lnTo>
                    <a:pt x="6035" y="11393"/>
                  </a:lnTo>
                  <a:lnTo>
                    <a:pt x="5981" y="11420"/>
                  </a:lnTo>
                  <a:lnTo>
                    <a:pt x="5909" y="11446"/>
                  </a:lnTo>
                  <a:lnTo>
                    <a:pt x="5872" y="11487"/>
                  </a:lnTo>
                  <a:lnTo>
                    <a:pt x="2581" y="10086"/>
                  </a:lnTo>
                  <a:lnTo>
                    <a:pt x="2601" y="10006"/>
                  </a:lnTo>
                  <a:lnTo>
                    <a:pt x="2581" y="9938"/>
                  </a:lnTo>
                  <a:lnTo>
                    <a:pt x="2527" y="9871"/>
                  </a:lnTo>
                  <a:lnTo>
                    <a:pt x="2455" y="9830"/>
                  </a:lnTo>
                  <a:lnTo>
                    <a:pt x="2364" y="9803"/>
                  </a:lnTo>
                  <a:lnTo>
                    <a:pt x="2364" y="7030"/>
                  </a:lnTo>
                  <a:lnTo>
                    <a:pt x="2436" y="7017"/>
                  </a:lnTo>
                  <a:lnTo>
                    <a:pt x="2490" y="7002"/>
                  </a:lnTo>
                  <a:lnTo>
                    <a:pt x="2564" y="6976"/>
                  </a:lnTo>
                  <a:lnTo>
                    <a:pt x="2601" y="6936"/>
                  </a:lnTo>
                  <a:lnTo>
                    <a:pt x="2655" y="6895"/>
                  </a:lnTo>
                  <a:lnTo>
                    <a:pt x="2690" y="6854"/>
                  </a:lnTo>
                  <a:lnTo>
                    <a:pt x="2709" y="6801"/>
                  </a:lnTo>
                  <a:lnTo>
                    <a:pt x="2709" y="6693"/>
                  </a:lnTo>
                  <a:lnTo>
                    <a:pt x="2690" y="6639"/>
                  </a:lnTo>
                  <a:lnTo>
                    <a:pt x="5855" y="5279"/>
                  </a:lnTo>
                  <a:lnTo>
                    <a:pt x="5909" y="5319"/>
                  </a:lnTo>
                  <a:lnTo>
                    <a:pt x="5963" y="5360"/>
                  </a:lnTo>
                  <a:lnTo>
                    <a:pt x="6035" y="5373"/>
                  </a:lnTo>
                  <a:lnTo>
                    <a:pt x="6109" y="5386"/>
                  </a:lnTo>
                  <a:lnTo>
                    <a:pt x="6200" y="5373"/>
                  </a:lnTo>
                  <a:lnTo>
                    <a:pt x="6272" y="5360"/>
                  </a:lnTo>
                  <a:lnTo>
                    <a:pt x="6326" y="5319"/>
                  </a:lnTo>
                  <a:lnTo>
                    <a:pt x="6382" y="5279"/>
                  </a:lnTo>
                  <a:close/>
                  <a:moveTo>
                    <a:pt x="10218" y="10168"/>
                  </a:moveTo>
                  <a:lnTo>
                    <a:pt x="13381" y="11514"/>
                  </a:lnTo>
                  <a:lnTo>
                    <a:pt x="13364" y="11554"/>
                  </a:lnTo>
                  <a:lnTo>
                    <a:pt x="13345" y="11609"/>
                  </a:lnTo>
                  <a:lnTo>
                    <a:pt x="13364" y="11649"/>
                  </a:lnTo>
                  <a:lnTo>
                    <a:pt x="13381" y="11689"/>
                  </a:lnTo>
                  <a:lnTo>
                    <a:pt x="13401" y="11729"/>
                  </a:lnTo>
                  <a:lnTo>
                    <a:pt x="13436" y="11770"/>
                  </a:lnTo>
                  <a:lnTo>
                    <a:pt x="13527" y="11824"/>
                  </a:lnTo>
                  <a:lnTo>
                    <a:pt x="13581" y="11837"/>
                  </a:lnTo>
                  <a:lnTo>
                    <a:pt x="13655" y="11851"/>
                  </a:lnTo>
                  <a:lnTo>
                    <a:pt x="13655" y="14611"/>
                  </a:lnTo>
                  <a:lnTo>
                    <a:pt x="13581" y="14625"/>
                  </a:lnTo>
                  <a:lnTo>
                    <a:pt x="13527" y="14638"/>
                  </a:lnTo>
                  <a:lnTo>
                    <a:pt x="13472" y="14665"/>
                  </a:lnTo>
                  <a:lnTo>
                    <a:pt x="13436" y="14692"/>
                  </a:lnTo>
                  <a:lnTo>
                    <a:pt x="13401" y="14733"/>
                  </a:lnTo>
                  <a:lnTo>
                    <a:pt x="13364" y="14773"/>
                  </a:lnTo>
                  <a:lnTo>
                    <a:pt x="13345" y="14826"/>
                  </a:lnTo>
                  <a:lnTo>
                    <a:pt x="13345" y="14921"/>
                  </a:lnTo>
                  <a:lnTo>
                    <a:pt x="13364" y="14961"/>
                  </a:lnTo>
                  <a:lnTo>
                    <a:pt x="10181" y="16336"/>
                  </a:lnTo>
                  <a:lnTo>
                    <a:pt x="10127" y="16294"/>
                  </a:lnTo>
                  <a:lnTo>
                    <a:pt x="10054" y="16254"/>
                  </a:lnTo>
                  <a:lnTo>
                    <a:pt x="9982" y="16241"/>
                  </a:lnTo>
                  <a:lnTo>
                    <a:pt x="9908" y="16228"/>
                  </a:lnTo>
                  <a:lnTo>
                    <a:pt x="9819" y="16241"/>
                  </a:lnTo>
                  <a:lnTo>
                    <a:pt x="9745" y="16254"/>
                  </a:lnTo>
                  <a:lnTo>
                    <a:pt x="9691" y="16294"/>
                  </a:lnTo>
                  <a:lnTo>
                    <a:pt x="9636" y="16336"/>
                  </a:lnTo>
                  <a:lnTo>
                    <a:pt x="6363" y="14934"/>
                  </a:lnTo>
                  <a:lnTo>
                    <a:pt x="6382" y="14868"/>
                  </a:lnTo>
                  <a:lnTo>
                    <a:pt x="6363" y="14800"/>
                  </a:lnTo>
                  <a:lnTo>
                    <a:pt x="6309" y="14733"/>
                  </a:lnTo>
                  <a:lnTo>
                    <a:pt x="6237" y="14692"/>
                  </a:lnTo>
                  <a:lnTo>
                    <a:pt x="6146" y="14678"/>
                  </a:lnTo>
                  <a:lnTo>
                    <a:pt x="6146" y="11824"/>
                  </a:lnTo>
                  <a:lnTo>
                    <a:pt x="6254" y="11797"/>
                  </a:lnTo>
                  <a:lnTo>
                    <a:pt x="6326" y="11757"/>
                  </a:lnTo>
                  <a:lnTo>
                    <a:pt x="6382" y="11689"/>
                  </a:lnTo>
                  <a:lnTo>
                    <a:pt x="6417" y="11609"/>
                  </a:lnTo>
                  <a:lnTo>
                    <a:pt x="6400" y="11528"/>
                  </a:lnTo>
                  <a:lnTo>
                    <a:pt x="9582" y="10168"/>
                  </a:lnTo>
                  <a:lnTo>
                    <a:pt x="9636" y="10221"/>
                  </a:lnTo>
                  <a:lnTo>
                    <a:pt x="9728" y="10261"/>
                  </a:lnTo>
                  <a:lnTo>
                    <a:pt x="9799" y="10289"/>
                  </a:lnTo>
                  <a:lnTo>
                    <a:pt x="9908" y="10302"/>
                  </a:lnTo>
                  <a:lnTo>
                    <a:pt x="9999" y="10289"/>
                  </a:lnTo>
                  <a:lnTo>
                    <a:pt x="10090" y="10261"/>
                  </a:lnTo>
                  <a:lnTo>
                    <a:pt x="10164" y="10221"/>
                  </a:lnTo>
                  <a:lnTo>
                    <a:pt x="10218" y="10168"/>
                  </a:lnTo>
                  <a:close/>
                  <a:moveTo>
                    <a:pt x="13982" y="15016"/>
                  </a:moveTo>
                  <a:lnTo>
                    <a:pt x="17182" y="16389"/>
                  </a:lnTo>
                  <a:lnTo>
                    <a:pt x="17163" y="16469"/>
                  </a:lnTo>
                  <a:lnTo>
                    <a:pt x="17163" y="16510"/>
                  </a:lnTo>
                  <a:lnTo>
                    <a:pt x="17182" y="16551"/>
                  </a:lnTo>
                  <a:lnTo>
                    <a:pt x="17237" y="16617"/>
                  </a:lnTo>
                  <a:lnTo>
                    <a:pt x="17328" y="16672"/>
                  </a:lnTo>
                  <a:lnTo>
                    <a:pt x="17436" y="16699"/>
                  </a:lnTo>
                  <a:lnTo>
                    <a:pt x="17436" y="19486"/>
                  </a:lnTo>
                  <a:lnTo>
                    <a:pt x="17328" y="19513"/>
                  </a:lnTo>
                  <a:lnTo>
                    <a:pt x="17237" y="19567"/>
                  </a:lnTo>
                  <a:lnTo>
                    <a:pt x="17182" y="19648"/>
                  </a:lnTo>
                  <a:lnTo>
                    <a:pt x="17163" y="19688"/>
                  </a:lnTo>
                  <a:lnTo>
                    <a:pt x="17163" y="19769"/>
                  </a:lnTo>
                  <a:lnTo>
                    <a:pt x="17182" y="19823"/>
                  </a:lnTo>
                  <a:lnTo>
                    <a:pt x="14000" y="21183"/>
                  </a:lnTo>
                  <a:lnTo>
                    <a:pt x="13946" y="21129"/>
                  </a:lnTo>
                  <a:lnTo>
                    <a:pt x="13872" y="21089"/>
                  </a:lnTo>
                  <a:lnTo>
                    <a:pt x="13781" y="21061"/>
                  </a:lnTo>
                  <a:lnTo>
                    <a:pt x="13691" y="21048"/>
                  </a:lnTo>
                  <a:lnTo>
                    <a:pt x="13600" y="21061"/>
                  </a:lnTo>
                  <a:lnTo>
                    <a:pt x="13509" y="21089"/>
                  </a:lnTo>
                  <a:lnTo>
                    <a:pt x="13436" y="21129"/>
                  </a:lnTo>
                  <a:lnTo>
                    <a:pt x="13381" y="21183"/>
                  </a:lnTo>
                  <a:lnTo>
                    <a:pt x="10164" y="19809"/>
                  </a:lnTo>
                  <a:lnTo>
                    <a:pt x="10181" y="19728"/>
                  </a:lnTo>
                  <a:lnTo>
                    <a:pt x="10164" y="19648"/>
                  </a:lnTo>
                  <a:lnTo>
                    <a:pt x="10110" y="19593"/>
                  </a:lnTo>
                  <a:lnTo>
                    <a:pt x="10036" y="19540"/>
                  </a:lnTo>
                  <a:lnTo>
                    <a:pt x="9927" y="19526"/>
                  </a:lnTo>
                  <a:lnTo>
                    <a:pt x="9927" y="16699"/>
                  </a:lnTo>
                  <a:lnTo>
                    <a:pt x="9999" y="16699"/>
                  </a:lnTo>
                  <a:lnTo>
                    <a:pt x="10054" y="16672"/>
                  </a:lnTo>
                  <a:lnTo>
                    <a:pt x="10145" y="16632"/>
                  </a:lnTo>
                  <a:lnTo>
                    <a:pt x="10199" y="16551"/>
                  </a:lnTo>
                  <a:lnTo>
                    <a:pt x="10218" y="16510"/>
                  </a:lnTo>
                  <a:lnTo>
                    <a:pt x="10236" y="16469"/>
                  </a:lnTo>
                  <a:lnTo>
                    <a:pt x="10218" y="16416"/>
                  </a:lnTo>
                  <a:lnTo>
                    <a:pt x="10199" y="16376"/>
                  </a:lnTo>
                  <a:lnTo>
                    <a:pt x="13401" y="15016"/>
                  </a:lnTo>
                  <a:lnTo>
                    <a:pt x="13455" y="15056"/>
                  </a:lnTo>
                  <a:lnTo>
                    <a:pt x="13527" y="15096"/>
                  </a:lnTo>
                  <a:lnTo>
                    <a:pt x="13600" y="15123"/>
                  </a:lnTo>
                  <a:lnTo>
                    <a:pt x="13781" y="15123"/>
                  </a:lnTo>
                  <a:lnTo>
                    <a:pt x="13854" y="15096"/>
                  </a:lnTo>
                  <a:lnTo>
                    <a:pt x="13926" y="15069"/>
                  </a:lnTo>
                  <a:lnTo>
                    <a:pt x="13982" y="15016"/>
                  </a:lnTo>
                  <a:close/>
                  <a:moveTo>
                    <a:pt x="2327" y="0"/>
                  </a:moveTo>
                  <a:lnTo>
                    <a:pt x="2254" y="14"/>
                  </a:lnTo>
                  <a:lnTo>
                    <a:pt x="2182" y="27"/>
                  </a:lnTo>
                  <a:lnTo>
                    <a:pt x="2108" y="54"/>
                  </a:lnTo>
                  <a:lnTo>
                    <a:pt x="2054" y="81"/>
                  </a:lnTo>
                  <a:lnTo>
                    <a:pt x="2000" y="135"/>
                  </a:lnTo>
                  <a:lnTo>
                    <a:pt x="1963" y="175"/>
                  </a:lnTo>
                  <a:lnTo>
                    <a:pt x="1945" y="230"/>
                  </a:lnTo>
                  <a:lnTo>
                    <a:pt x="1945" y="350"/>
                  </a:lnTo>
                  <a:lnTo>
                    <a:pt x="1963" y="404"/>
                  </a:lnTo>
                  <a:lnTo>
                    <a:pt x="0" y="1239"/>
                  </a:lnTo>
                  <a:lnTo>
                    <a:pt x="0" y="1307"/>
                  </a:lnTo>
                  <a:lnTo>
                    <a:pt x="2000" y="445"/>
                  </a:lnTo>
                  <a:lnTo>
                    <a:pt x="2054" y="498"/>
                  </a:lnTo>
                  <a:lnTo>
                    <a:pt x="2145" y="539"/>
                  </a:lnTo>
                  <a:lnTo>
                    <a:pt x="2236" y="566"/>
                  </a:lnTo>
                  <a:lnTo>
                    <a:pt x="2327" y="579"/>
                  </a:lnTo>
                  <a:lnTo>
                    <a:pt x="2418" y="566"/>
                  </a:lnTo>
                  <a:lnTo>
                    <a:pt x="2509" y="539"/>
                  </a:lnTo>
                  <a:lnTo>
                    <a:pt x="2581" y="498"/>
                  </a:lnTo>
                  <a:lnTo>
                    <a:pt x="2655" y="458"/>
                  </a:lnTo>
                  <a:lnTo>
                    <a:pt x="5800" y="1791"/>
                  </a:lnTo>
                  <a:lnTo>
                    <a:pt x="5781" y="1846"/>
                  </a:lnTo>
                  <a:lnTo>
                    <a:pt x="5764" y="1886"/>
                  </a:lnTo>
                  <a:lnTo>
                    <a:pt x="5781" y="1926"/>
                  </a:lnTo>
                  <a:lnTo>
                    <a:pt x="5800" y="1979"/>
                  </a:lnTo>
                  <a:lnTo>
                    <a:pt x="5818" y="2021"/>
                  </a:lnTo>
                  <a:lnTo>
                    <a:pt x="5855" y="2061"/>
                  </a:lnTo>
                  <a:lnTo>
                    <a:pt x="5946" y="2114"/>
                  </a:lnTo>
                  <a:lnTo>
                    <a:pt x="6018" y="2129"/>
                  </a:lnTo>
                  <a:lnTo>
                    <a:pt x="6072" y="2142"/>
                  </a:lnTo>
                  <a:lnTo>
                    <a:pt x="6072" y="4915"/>
                  </a:lnTo>
                  <a:lnTo>
                    <a:pt x="5963" y="4942"/>
                  </a:lnTo>
                  <a:lnTo>
                    <a:pt x="5872" y="4996"/>
                  </a:lnTo>
                  <a:lnTo>
                    <a:pt x="5818" y="5063"/>
                  </a:lnTo>
                  <a:lnTo>
                    <a:pt x="5800" y="5145"/>
                  </a:lnTo>
                  <a:lnTo>
                    <a:pt x="5800" y="5198"/>
                  </a:lnTo>
                  <a:lnTo>
                    <a:pt x="5818" y="5225"/>
                  </a:lnTo>
                  <a:lnTo>
                    <a:pt x="2655" y="6586"/>
                  </a:lnTo>
                  <a:lnTo>
                    <a:pt x="2581" y="6531"/>
                  </a:lnTo>
                  <a:lnTo>
                    <a:pt x="2509" y="6491"/>
                  </a:lnTo>
                  <a:lnTo>
                    <a:pt x="2418" y="6478"/>
                  </a:lnTo>
                  <a:lnTo>
                    <a:pt x="2327" y="6464"/>
                  </a:lnTo>
                  <a:lnTo>
                    <a:pt x="2236" y="6478"/>
                  </a:lnTo>
                  <a:lnTo>
                    <a:pt x="2145" y="6505"/>
                  </a:lnTo>
                  <a:lnTo>
                    <a:pt x="2073" y="6545"/>
                  </a:lnTo>
                  <a:lnTo>
                    <a:pt x="2000" y="6599"/>
                  </a:lnTo>
                  <a:lnTo>
                    <a:pt x="0" y="5737"/>
                  </a:lnTo>
                  <a:lnTo>
                    <a:pt x="0" y="5804"/>
                  </a:lnTo>
                  <a:lnTo>
                    <a:pt x="1982" y="6639"/>
                  </a:lnTo>
                  <a:lnTo>
                    <a:pt x="1945" y="6693"/>
                  </a:lnTo>
                  <a:lnTo>
                    <a:pt x="1945" y="6801"/>
                  </a:lnTo>
                  <a:lnTo>
                    <a:pt x="1982" y="6841"/>
                  </a:lnTo>
                  <a:lnTo>
                    <a:pt x="2000" y="6895"/>
                  </a:lnTo>
                  <a:lnTo>
                    <a:pt x="2036" y="6936"/>
                  </a:lnTo>
                  <a:lnTo>
                    <a:pt x="2091" y="6962"/>
                  </a:lnTo>
                  <a:lnTo>
                    <a:pt x="2145" y="6989"/>
                  </a:lnTo>
                  <a:lnTo>
                    <a:pt x="2218" y="7017"/>
                  </a:lnTo>
                  <a:lnTo>
                    <a:pt x="2290" y="7030"/>
                  </a:lnTo>
                  <a:lnTo>
                    <a:pt x="2290" y="9803"/>
                  </a:lnTo>
                  <a:lnTo>
                    <a:pt x="2199" y="9830"/>
                  </a:lnTo>
                  <a:lnTo>
                    <a:pt x="2127" y="9885"/>
                  </a:lnTo>
                  <a:lnTo>
                    <a:pt x="2073" y="9938"/>
                  </a:lnTo>
                  <a:lnTo>
                    <a:pt x="2054" y="10006"/>
                  </a:lnTo>
                  <a:lnTo>
                    <a:pt x="2073" y="10073"/>
                  </a:lnTo>
                  <a:lnTo>
                    <a:pt x="0" y="10962"/>
                  </a:lnTo>
                  <a:lnTo>
                    <a:pt x="0" y="11030"/>
                  </a:lnTo>
                  <a:lnTo>
                    <a:pt x="2108" y="10126"/>
                  </a:lnTo>
                  <a:lnTo>
                    <a:pt x="2145" y="10168"/>
                  </a:lnTo>
                  <a:lnTo>
                    <a:pt x="2199" y="10194"/>
                  </a:lnTo>
                  <a:lnTo>
                    <a:pt x="2254" y="10208"/>
                  </a:lnTo>
                  <a:lnTo>
                    <a:pt x="2399" y="10208"/>
                  </a:lnTo>
                  <a:lnTo>
                    <a:pt x="2455" y="10194"/>
                  </a:lnTo>
                  <a:lnTo>
                    <a:pt x="2509" y="10168"/>
                  </a:lnTo>
                  <a:lnTo>
                    <a:pt x="2545" y="10126"/>
                  </a:lnTo>
                  <a:lnTo>
                    <a:pt x="5836" y="11541"/>
                  </a:lnTo>
                  <a:lnTo>
                    <a:pt x="5818" y="11609"/>
                  </a:lnTo>
                  <a:lnTo>
                    <a:pt x="5836" y="11676"/>
                  </a:lnTo>
                  <a:lnTo>
                    <a:pt x="5890" y="11744"/>
                  </a:lnTo>
                  <a:lnTo>
                    <a:pt x="5981" y="11797"/>
                  </a:lnTo>
                  <a:lnTo>
                    <a:pt x="6072" y="11824"/>
                  </a:lnTo>
                  <a:lnTo>
                    <a:pt x="6072" y="14678"/>
                  </a:lnTo>
                  <a:lnTo>
                    <a:pt x="5981" y="14692"/>
                  </a:lnTo>
                  <a:lnTo>
                    <a:pt x="5909" y="14746"/>
                  </a:lnTo>
                  <a:lnTo>
                    <a:pt x="5872" y="14800"/>
                  </a:lnTo>
                  <a:lnTo>
                    <a:pt x="5855" y="14868"/>
                  </a:lnTo>
                  <a:lnTo>
                    <a:pt x="5872" y="14948"/>
                  </a:lnTo>
                  <a:lnTo>
                    <a:pt x="5927" y="15001"/>
                  </a:lnTo>
                  <a:lnTo>
                    <a:pt x="6018" y="15056"/>
                  </a:lnTo>
                  <a:lnTo>
                    <a:pt x="6109" y="15069"/>
                  </a:lnTo>
                  <a:lnTo>
                    <a:pt x="6181" y="15056"/>
                  </a:lnTo>
                  <a:lnTo>
                    <a:pt x="6237" y="15042"/>
                  </a:lnTo>
                  <a:lnTo>
                    <a:pt x="6291" y="15016"/>
                  </a:lnTo>
                  <a:lnTo>
                    <a:pt x="6326" y="14988"/>
                  </a:lnTo>
                  <a:lnTo>
                    <a:pt x="9600" y="16389"/>
                  </a:lnTo>
                  <a:lnTo>
                    <a:pt x="9582" y="16469"/>
                  </a:lnTo>
                  <a:lnTo>
                    <a:pt x="9582" y="16510"/>
                  </a:lnTo>
                  <a:lnTo>
                    <a:pt x="9600" y="16551"/>
                  </a:lnTo>
                  <a:lnTo>
                    <a:pt x="9654" y="16617"/>
                  </a:lnTo>
                  <a:lnTo>
                    <a:pt x="9745" y="16672"/>
                  </a:lnTo>
                  <a:lnTo>
                    <a:pt x="9854" y="16699"/>
                  </a:lnTo>
                  <a:lnTo>
                    <a:pt x="9854" y="19526"/>
                  </a:lnTo>
                  <a:lnTo>
                    <a:pt x="9763" y="19553"/>
                  </a:lnTo>
                  <a:lnTo>
                    <a:pt x="9691" y="19593"/>
                  </a:lnTo>
                  <a:lnTo>
                    <a:pt x="9636" y="19661"/>
                  </a:lnTo>
                  <a:lnTo>
                    <a:pt x="9617" y="19728"/>
                  </a:lnTo>
                  <a:lnTo>
                    <a:pt x="9636" y="19769"/>
                  </a:lnTo>
                  <a:lnTo>
                    <a:pt x="9654" y="19809"/>
                  </a:lnTo>
                  <a:lnTo>
                    <a:pt x="9708" y="19876"/>
                  </a:lnTo>
                  <a:lnTo>
                    <a:pt x="9799" y="19917"/>
                  </a:lnTo>
                  <a:lnTo>
                    <a:pt x="9854" y="19931"/>
                  </a:lnTo>
                  <a:lnTo>
                    <a:pt x="9964" y="19931"/>
                  </a:lnTo>
                  <a:lnTo>
                    <a:pt x="10036" y="19917"/>
                  </a:lnTo>
                  <a:lnTo>
                    <a:pt x="10090" y="19891"/>
                  </a:lnTo>
                  <a:lnTo>
                    <a:pt x="10127" y="19850"/>
                  </a:lnTo>
                  <a:lnTo>
                    <a:pt x="13345" y="21237"/>
                  </a:lnTo>
                  <a:lnTo>
                    <a:pt x="13327" y="21277"/>
                  </a:lnTo>
                  <a:lnTo>
                    <a:pt x="13327" y="21385"/>
                  </a:lnTo>
                  <a:lnTo>
                    <a:pt x="13364" y="21425"/>
                  </a:lnTo>
                  <a:lnTo>
                    <a:pt x="13381" y="21479"/>
                  </a:lnTo>
                  <a:lnTo>
                    <a:pt x="13436" y="21519"/>
                  </a:lnTo>
                  <a:lnTo>
                    <a:pt x="13490" y="21547"/>
                  </a:lnTo>
                  <a:lnTo>
                    <a:pt x="13546" y="21574"/>
                  </a:lnTo>
                  <a:lnTo>
                    <a:pt x="13618" y="21587"/>
                  </a:lnTo>
                  <a:lnTo>
                    <a:pt x="13691" y="21600"/>
                  </a:lnTo>
                  <a:lnTo>
                    <a:pt x="13763" y="21587"/>
                  </a:lnTo>
                  <a:lnTo>
                    <a:pt x="13837" y="21574"/>
                  </a:lnTo>
                  <a:lnTo>
                    <a:pt x="13946" y="21519"/>
                  </a:lnTo>
                  <a:lnTo>
                    <a:pt x="14000" y="21479"/>
                  </a:lnTo>
                  <a:lnTo>
                    <a:pt x="14037" y="21425"/>
                  </a:lnTo>
                  <a:lnTo>
                    <a:pt x="14054" y="21385"/>
                  </a:lnTo>
                  <a:lnTo>
                    <a:pt x="14054" y="21277"/>
                  </a:lnTo>
                  <a:lnTo>
                    <a:pt x="14037" y="21224"/>
                  </a:lnTo>
                  <a:lnTo>
                    <a:pt x="17217" y="19863"/>
                  </a:lnTo>
                  <a:lnTo>
                    <a:pt x="17272" y="19904"/>
                  </a:lnTo>
                  <a:lnTo>
                    <a:pt x="17328" y="19944"/>
                  </a:lnTo>
                  <a:lnTo>
                    <a:pt x="17400" y="19958"/>
                  </a:lnTo>
                  <a:lnTo>
                    <a:pt x="17473" y="19971"/>
                  </a:lnTo>
                  <a:lnTo>
                    <a:pt x="17545" y="19971"/>
                  </a:lnTo>
                  <a:lnTo>
                    <a:pt x="17599" y="19958"/>
                  </a:lnTo>
                  <a:lnTo>
                    <a:pt x="17673" y="19931"/>
                  </a:lnTo>
                  <a:lnTo>
                    <a:pt x="17708" y="19904"/>
                  </a:lnTo>
                  <a:lnTo>
                    <a:pt x="17782" y="19823"/>
                  </a:lnTo>
                  <a:lnTo>
                    <a:pt x="17799" y="19783"/>
                  </a:lnTo>
                  <a:lnTo>
                    <a:pt x="17799" y="19688"/>
                  </a:lnTo>
                  <a:lnTo>
                    <a:pt x="17782" y="19634"/>
                  </a:lnTo>
                  <a:lnTo>
                    <a:pt x="17764" y="19608"/>
                  </a:lnTo>
                  <a:lnTo>
                    <a:pt x="17727" y="19567"/>
                  </a:lnTo>
                  <a:lnTo>
                    <a:pt x="17636" y="19513"/>
                  </a:lnTo>
                  <a:lnTo>
                    <a:pt x="17563" y="19500"/>
                  </a:lnTo>
                  <a:lnTo>
                    <a:pt x="17508" y="19486"/>
                  </a:lnTo>
                  <a:lnTo>
                    <a:pt x="17508" y="16699"/>
                  </a:lnTo>
                  <a:lnTo>
                    <a:pt x="17563" y="16699"/>
                  </a:lnTo>
                  <a:lnTo>
                    <a:pt x="17619" y="16685"/>
                  </a:lnTo>
                  <a:lnTo>
                    <a:pt x="17727" y="16632"/>
                  </a:lnTo>
                  <a:lnTo>
                    <a:pt x="17782" y="16551"/>
                  </a:lnTo>
                  <a:lnTo>
                    <a:pt x="17799" y="16510"/>
                  </a:lnTo>
                  <a:lnTo>
                    <a:pt x="17799" y="16416"/>
                  </a:lnTo>
                  <a:lnTo>
                    <a:pt x="17782" y="16376"/>
                  </a:lnTo>
                  <a:lnTo>
                    <a:pt x="17745" y="16336"/>
                  </a:lnTo>
                  <a:lnTo>
                    <a:pt x="17708" y="16294"/>
                  </a:lnTo>
                  <a:lnTo>
                    <a:pt x="17654" y="16268"/>
                  </a:lnTo>
                  <a:lnTo>
                    <a:pt x="17599" y="16241"/>
                  </a:lnTo>
                  <a:lnTo>
                    <a:pt x="17545" y="16228"/>
                  </a:lnTo>
                  <a:lnTo>
                    <a:pt x="17400" y="16228"/>
                  </a:lnTo>
                  <a:lnTo>
                    <a:pt x="17328" y="16254"/>
                  </a:lnTo>
                  <a:lnTo>
                    <a:pt x="17254" y="16294"/>
                  </a:lnTo>
                  <a:lnTo>
                    <a:pt x="17200" y="16336"/>
                  </a:lnTo>
                  <a:lnTo>
                    <a:pt x="14017" y="14975"/>
                  </a:lnTo>
                  <a:lnTo>
                    <a:pt x="14037" y="14921"/>
                  </a:lnTo>
                  <a:lnTo>
                    <a:pt x="14037" y="14813"/>
                  </a:lnTo>
                  <a:lnTo>
                    <a:pt x="14017" y="14773"/>
                  </a:lnTo>
                  <a:lnTo>
                    <a:pt x="13982" y="14733"/>
                  </a:lnTo>
                  <a:lnTo>
                    <a:pt x="13946" y="14692"/>
                  </a:lnTo>
                  <a:lnTo>
                    <a:pt x="13909" y="14665"/>
                  </a:lnTo>
                  <a:lnTo>
                    <a:pt x="13854" y="14638"/>
                  </a:lnTo>
                  <a:lnTo>
                    <a:pt x="13781" y="14625"/>
                  </a:lnTo>
                  <a:lnTo>
                    <a:pt x="13727" y="14611"/>
                  </a:lnTo>
                  <a:lnTo>
                    <a:pt x="13727" y="11851"/>
                  </a:lnTo>
                  <a:lnTo>
                    <a:pt x="13781" y="11851"/>
                  </a:lnTo>
                  <a:lnTo>
                    <a:pt x="13837" y="11824"/>
                  </a:lnTo>
                  <a:lnTo>
                    <a:pt x="13891" y="11810"/>
                  </a:lnTo>
                  <a:lnTo>
                    <a:pt x="13946" y="11770"/>
                  </a:lnTo>
                  <a:lnTo>
                    <a:pt x="13982" y="11744"/>
                  </a:lnTo>
                  <a:lnTo>
                    <a:pt x="14017" y="11702"/>
                  </a:lnTo>
                  <a:lnTo>
                    <a:pt x="14037" y="11649"/>
                  </a:lnTo>
                  <a:lnTo>
                    <a:pt x="14037" y="11554"/>
                  </a:lnTo>
                  <a:lnTo>
                    <a:pt x="14017" y="11514"/>
                  </a:lnTo>
                  <a:lnTo>
                    <a:pt x="17182" y="10154"/>
                  </a:lnTo>
                  <a:lnTo>
                    <a:pt x="17237" y="10208"/>
                  </a:lnTo>
                  <a:lnTo>
                    <a:pt x="17308" y="10248"/>
                  </a:lnTo>
                  <a:lnTo>
                    <a:pt x="17382" y="10276"/>
                  </a:lnTo>
                  <a:lnTo>
                    <a:pt x="17563" y="10276"/>
                  </a:lnTo>
                  <a:lnTo>
                    <a:pt x="17619" y="10261"/>
                  </a:lnTo>
                  <a:lnTo>
                    <a:pt x="17690" y="10234"/>
                  </a:lnTo>
                  <a:lnTo>
                    <a:pt x="17745" y="10208"/>
                  </a:lnTo>
                  <a:lnTo>
                    <a:pt x="17782" y="10168"/>
                  </a:lnTo>
                  <a:lnTo>
                    <a:pt x="17818" y="10113"/>
                  </a:lnTo>
                  <a:lnTo>
                    <a:pt x="17836" y="10060"/>
                  </a:lnTo>
                  <a:lnTo>
                    <a:pt x="17853" y="10006"/>
                  </a:lnTo>
                  <a:lnTo>
                    <a:pt x="17836" y="9952"/>
                  </a:lnTo>
                  <a:lnTo>
                    <a:pt x="17818" y="9911"/>
                  </a:lnTo>
                  <a:lnTo>
                    <a:pt x="17799" y="9871"/>
                  </a:lnTo>
                  <a:lnTo>
                    <a:pt x="17745" y="9830"/>
                  </a:lnTo>
                  <a:lnTo>
                    <a:pt x="17708" y="9790"/>
                  </a:lnTo>
                  <a:lnTo>
                    <a:pt x="17636" y="9763"/>
                  </a:lnTo>
                  <a:lnTo>
                    <a:pt x="17582" y="9750"/>
                  </a:lnTo>
                  <a:lnTo>
                    <a:pt x="17508" y="9737"/>
                  </a:lnTo>
                  <a:lnTo>
                    <a:pt x="17508" y="6976"/>
                  </a:lnTo>
                  <a:lnTo>
                    <a:pt x="17619" y="6949"/>
                  </a:lnTo>
                  <a:lnTo>
                    <a:pt x="17708" y="6895"/>
                  </a:lnTo>
                  <a:lnTo>
                    <a:pt x="17764" y="6828"/>
                  </a:lnTo>
                  <a:lnTo>
                    <a:pt x="17782" y="6787"/>
                  </a:lnTo>
                  <a:lnTo>
                    <a:pt x="17782" y="6747"/>
                  </a:lnTo>
                  <a:lnTo>
                    <a:pt x="17764" y="6666"/>
                  </a:lnTo>
                  <a:lnTo>
                    <a:pt x="20999" y="5293"/>
                  </a:lnTo>
                  <a:lnTo>
                    <a:pt x="21055" y="5333"/>
                  </a:lnTo>
                  <a:lnTo>
                    <a:pt x="21109" y="5360"/>
                  </a:lnTo>
                  <a:lnTo>
                    <a:pt x="21181" y="5386"/>
                  </a:lnTo>
                  <a:lnTo>
                    <a:pt x="21272" y="5401"/>
                  </a:lnTo>
                  <a:lnTo>
                    <a:pt x="21327" y="5386"/>
                  </a:lnTo>
                  <a:lnTo>
                    <a:pt x="21400" y="5373"/>
                  </a:lnTo>
                  <a:lnTo>
                    <a:pt x="21509" y="5319"/>
                  </a:lnTo>
                  <a:lnTo>
                    <a:pt x="21546" y="5279"/>
                  </a:lnTo>
                  <a:lnTo>
                    <a:pt x="21581" y="5238"/>
                  </a:lnTo>
                  <a:lnTo>
                    <a:pt x="21600" y="5198"/>
                  </a:lnTo>
                  <a:lnTo>
                    <a:pt x="21600" y="5103"/>
                  </a:lnTo>
                  <a:lnTo>
                    <a:pt x="21581" y="5063"/>
                  </a:lnTo>
                  <a:lnTo>
                    <a:pt x="21546" y="5023"/>
                  </a:lnTo>
                  <a:lnTo>
                    <a:pt x="21509" y="4983"/>
                  </a:lnTo>
                  <a:lnTo>
                    <a:pt x="21418" y="4929"/>
                  </a:lnTo>
                  <a:lnTo>
                    <a:pt x="21363" y="4915"/>
                  </a:lnTo>
                  <a:lnTo>
                    <a:pt x="21309" y="4902"/>
                  </a:lnTo>
                  <a:lnTo>
                    <a:pt x="21309" y="2087"/>
                  </a:lnTo>
                  <a:lnTo>
                    <a:pt x="21400" y="2074"/>
                  </a:lnTo>
                  <a:lnTo>
                    <a:pt x="21472" y="2021"/>
                  </a:lnTo>
                  <a:lnTo>
                    <a:pt x="21526" y="1966"/>
                  </a:lnTo>
                  <a:lnTo>
                    <a:pt x="21563" y="1886"/>
                  </a:lnTo>
                  <a:lnTo>
                    <a:pt x="21546" y="1846"/>
                  </a:lnTo>
                  <a:lnTo>
                    <a:pt x="21526" y="1805"/>
                  </a:lnTo>
                  <a:lnTo>
                    <a:pt x="21472" y="1738"/>
                  </a:lnTo>
                  <a:lnTo>
                    <a:pt x="21381" y="1683"/>
                  </a:lnTo>
                  <a:lnTo>
                    <a:pt x="21327" y="1683"/>
                  </a:lnTo>
                  <a:lnTo>
                    <a:pt x="21272" y="1670"/>
                  </a:lnTo>
                  <a:lnTo>
                    <a:pt x="21200" y="1683"/>
                  </a:lnTo>
                  <a:lnTo>
                    <a:pt x="21127" y="1696"/>
                  </a:lnTo>
                  <a:lnTo>
                    <a:pt x="21073" y="1724"/>
                  </a:lnTo>
                  <a:lnTo>
                    <a:pt x="21036" y="1764"/>
                  </a:lnTo>
                  <a:lnTo>
                    <a:pt x="17764" y="378"/>
                  </a:lnTo>
                  <a:lnTo>
                    <a:pt x="17782" y="337"/>
                  </a:lnTo>
                  <a:lnTo>
                    <a:pt x="17782" y="243"/>
                  </a:lnTo>
                  <a:lnTo>
                    <a:pt x="17764" y="202"/>
                  </a:lnTo>
                  <a:lnTo>
                    <a:pt x="17745" y="162"/>
                  </a:lnTo>
                  <a:lnTo>
                    <a:pt x="17690" y="135"/>
                  </a:lnTo>
                  <a:lnTo>
                    <a:pt x="17654" y="95"/>
                  </a:lnTo>
                  <a:lnTo>
                    <a:pt x="17599" y="81"/>
                  </a:lnTo>
                  <a:lnTo>
                    <a:pt x="17545" y="67"/>
                  </a:lnTo>
                  <a:lnTo>
                    <a:pt x="17417" y="67"/>
                  </a:lnTo>
                  <a:lnTo>
                    <a:pt x="17363" y="81"/>
                  </a:lnTo>
                  <a:lnTo>
                    <a:pt x="17308" y="95"/>
                  </a:lnTo>
                  <a:lnTo>
                    <a:pt x="17217" y="162"/>
                  </a:lnTo>
                  <a:lnTo>
                    <a:pt x="17182" y="243"/>
                  </a:lnTo>
                  <a:lnTo>
                    <a:pt x="17182" y="296"/>
                  </a:lnTo>
                  <a:lnTo>
                    <a:pt x="17200" y="363"/>
                  </a:lnTo>
                  <a:lnTo>
                    <a:pt x="13963" y="1751"/>
                  </a:lnTo>
                  <a:lnTo>
                    <a:pt x="13926" y="1696"/>
                  </a:lnTo>
                  <a:lnTo>
                    <a:pt x="13854" y="1670"/>
                  </a:lnTo>
                  <a:lnTo>
                    <a:pt x="13781" y="1643"/>
                  </a:lnTo>
                  <a:lnTo>
                    <a:pt x="13691" y="1630"/>
                  </a:lnTo>
                  <a:lnTo>
                    <a:pt x="13618" y="1643"/>
                  </a:lnTo>
                  <a:lnTo>
                    <a:pt x="13564" y="1656"/>
                  </a:lnTo>
                  <a:lnTo>
                    <a:pt x="13455" y="1711"/>
                  </a:lnTo>
                  <a:lnTo>
                    <a:pt x="13381" y="1791"/>
                  </a:lnTo>
                  <a:lnTo>
                    <a:pt x="13364" y="1831"/>
                  </a:lnTo>
                  <a:lnTo>
                    <a:pt x="13364" y="1926"/>
                  </a:lnTo>
                  <a:lnTo>
                    <a:pt x="13381" y="1979"/>
                  </a:lnTo>
                  <a:lnTo>
                    <a:pt x="13436" y="2047"/>
                  </a:lnTo>
                  <a:lnTo>
                    <a:pt x="13527" y="2101"/>
                  </a:lnTo>
                  <a:lnTo>
                    <a:pt x="13581" y="2114"/>
                  </a:lnTo>
                  <a:lnTo>
                    <a:pt x="13655" y="2129"/>
                  </a:lnTo>
                  <a:lnTo>
                    <a:pt x="13655" y="4902"/>
                  </a:lnTo>
                  <a:lnTo>
                    <a:pt x="13581" y="4915"/>
                  </a:lnTo>
                  <a:lnTo>
                    <a:pt x="13527" y="4929"/>
                  </a:lnTo>
                  <a:lnTo>
                    <a:pt x="13436" y="4983"/>
                  </a:lnTo>
                  <a:lnTo>
                    <a:pt x="13381" y="5063"/>
                  </a:lnTo>
                  <a:lnTo>
                    <a:pt x="13364" y="5103"/>
                  </a:lnTo>
                  <a:lnTo>
                    <a:pt x="13345" y="5145"/>
                  </a:lnTo>
                  <a:lnTo>
                    <a:pt x="13364" y="5198"/>
                  </a:lnTo>
                  <a:lnTo>
                    <a:pt x="13381" y="5238"/>
                  </a:lnTo>
                  <a:lnTo>
                    <a:pt x="10127" y="6626"/>
                  </a:lnTo>
                  <a:lnTo>
                    <a:pt x="10090" y="6586"/>
                  </a:lnTo>
                  <a:lnTo>
                    <a:pt x="10036" y="6558"/>
                  </a:lnTo>
                  <a:lnTo>
                    <a:pt x="9982" y="6545"/>
                  </a:lnTo>
                  <a:lnTo>
                    <a:pt x="9836" y="6545"/>
                  </a:lnTo>
                  <a:lnTo>
                    <a:pt x="9763" y="6571"/>
                  </a:lnTo>
                  <a:lnTo>
                    <a:pt x="9708" y="6599"/>
                  </a:lnTo>
                  <a:lnTo>
                    <a:pt x="9673" y="6639"/>
                  </a:lnTo>
                  <a:lnTo>
                    <a:pt x="6417" y="5238"/>
                  </a:lnTo>
                  <a:lnTo>
                    <a:pt x="6437" y="5198"/>
                  </a:lnTo>
                  <a:lnTo>
                    <a:pt x="6437" y="5103"/>
                  </a:lnTo>
                  <a:lnTo>
                    <a:pt x="6417" y="5063"/>
                  </a:lnTo>
                  <a:lnTo>
                    <a:pt x="6345" y="4996"/>
                  </a:lnTo>
                  <a:lnTo>
                    <a:pt x="6254" y="4942"/>
                  </a:lnTo>
                  <a:lnTo>
                    <a:pt x="6200" y="4929"/>
                  </a:lnTo>
                  <a:lnTo>
                    <a:pt x="6146" y="4915"/>
                  </a:lnTo>
                  <a:lnTo>
                    <a:pt x="6146" y="2142"/>
                  </a:lnTo>
                  <a:lnTo>
                    <a:pt x="6218" y="2129"/>
                  </a:lnTo>
                  <a:lnTo>
                    <a:pt x="6272" y="2114"/>
                  </a:lnTo>
                  <a:lnTo>
                    <a:pt x="6326" y="2087"/>
                  </a:lnTo>
                  <a:lnTo>
                    <a:pt x="6363" y="2061"/>
                  </a:lnTo>
                  <a:lnTo>
                    <a:pt x="6417" y="2021"/>
                  </a:lnTo>
                  <a:lnTo>
                    <a:pt x="6437" y="1979"/>
                  </a:lnTo>
                  <a:lnTo>
                    <a:pt x="6454" y="1939"/>
                  </a:lnTo>
                  <a:lnTo>
                    <a:pt x="6472" y="1886"/>
                  </a:lnTo>
                  <a:lnTo>
                    <a:pt x="6454" y="1831"/>
                  </a:lnTo>
                  <a:lnTo>
                    <a:pt x="6437" y="1778"/>
                  </a:lnTo>
                  <a:lnTo>
                    <a:pt x="6400" y="1738"/>
                  </a:lnTo>
                  <a:lnTo>
                    <a:pt x="6363" y="1696"/>
                  </a:lnTo>
                  <a:lnTo>
                    <a:pt x="6309" y="1670"/>
                  </a:lnTo>
                  <a:lnTo>
                    <a:pt x="6254" y="1643"/>
                  </a:lnTo>
                  <a:lnTo>
                    <a:pt x="6181" y="1630"/>
                  </a:lnTo>
                  <a:lnTo>
                    <a:pt x="6035" y="1630"/>
                  </a:lnTo>
                  <a:lnTo>
                    <a:pt x="5946" y="1656"/>
                  </a:lnTo>
                  <a:lnTo>
                    <a:pt x="5872" y="1696"/>
                  </a:lnTo>
                  <a:lnTo>
                    <a:pt x="5818" y="1751"/>
                  </a:lnTo>
                  <a:lnTo>
                    <a:pt x="2690" y="404"/>
                  </a:lnTo>
                  <a:lnTo>
                    <a:pt x="2709" y="350"/>
                  </a:lnTo>
                  <a:lnTo>
                    <a:pt x="2727" y="296"/>
                  </a:lnTo>
                  <a:lnTo>
                    <a:pt x="2709" y="230"/>
                  </a:lnTo>
                  <a:lnTo>
                    <a:pt x="2690" y="175"/>
                  </a:lnTo>
                  <a:lnTo>
                    <a:pt x="2655" y="135"/>
                  </a:lnTo>
                  <a:lnTo>
                    <a:pt x="2601" y="81"/>
                  </a:lnTo>
                  <a:lnTo>
                    <a:pt x="2545" y="54"/>
                  </a:lnTo>
                  <a:lnTo>
                    <a:pt x="2473" y="27"/>
                  </a:lnTo>
                  <a:lnTo>
                    <a:pt x="2399" y="14"/>
                  </a:lnTo>
                  <a:lnTo>
                    <a:pt x="232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6" name="Google Shape;186;p10"/>
            <p:cNvSpPr/>
            <p:nvPr/>
          </p:nvSpPr>
          <p:spPr>
            <a:xfrm>
              <a:off x="1127463" y="5146"/>
              <a:ext cx="537037" cy="331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77" y="0"/>
                  </a:moveTo>
                  <a:lnTo>
                    <a:pt x="577" y="10025"/>
                  </a:lnTo>
                  <a:lnTo>
                    <a:pt x="337" y="10182"/>
                  </a:lnTo>
                  <a:lnTo>
                    <a:pt x="143" y="10414"/>
                  </a:lnTo>
                  <a:lnTo>
                    <a:pt x="51" y="10803"/>
                  </a:lnTo>
                  <a:lnTo>
                    <a:pt x="0" y="11186"/>
                  </a:lnTo>
                  <a:lnTo>
                    <a:pt x="0" y="11425"/>
                  </a:lnTo>
                  <a:lnTo>
                    <a:pt x="51" y="11657"/>
                  </a:lnTo>
                  <a:lnTo>
                    <a:pt x="194" y="11964"/>
                  </a:lnTo>
                  <a:lnTo>
                    <a:pt x="434" y="12197"/>
                  </a:lnTo>
                  <a:lnTo>
                    <a:pt x="526" y="12278"/>
                  </a:lnTo>
                  <a:lnTo>
                    <a:pt x="674" y="12354"/>
                  </a:lnTo>
                  <a:lnTo>
                    <a:pt x="863" y="12278"/>
                  </a:lnTo>
                  <a:lnTo>
                    <a:pt x="1006" y="12197"/>
                  </a:lnTo>
                  <a:lnTo>
                    <a:pt x="1149" y="12046"/>
                  </a:lnTo>
                  <a:lnTo>
                    <a:pt x="1292" y="11807"/>
                  </a:lnTo>
                  <a:lnTo>
                    <a:pt x="9960" y="19968"/>
                  </a:lnTo>
                  <a:lnTo>
                    <a:pt x="9914" y="20357"/>
                  </a:lnTo>
                  <a:lnTo>
                    <a:pt x="9960" y="20589"/>
                  </a:lnTo>
                  <a:lnTo>
                    <a:pt x="9960" y="20821"/>
                  </a:lnTo>
                  <a:lnTo>
                    <a:pt x="10154" y="21211"/>
                  </a:lnTo>
                  <a:lnTo>
                    <a:pt x="10394" y="21518"/>
                  </a:lnTo>
                  <a:lnTo>
                    <a:pt x="10537" y="21518"/>
                  </a:lnTo>
                  <a:lnTo>
                    <a:pt x="10680" y="21600"/>
                  </a:lnTo>
                  <a:lnTo>
                    <a:pt x="10823" y="21518"/>
                  </a:lnTo>
                  <a:lnTo>
                    <a:pt x="10966" y="21518"/>
                  </a:lnTo>
                  <a:lnTo>
                    <a:pt x="11206" y="21211"/>
                  </a:lnTo>
                  <a:lnTo>
                    <a:pt x="11349" y="20821"/>
                  </a:lnTo>
                  <a:lnTo>
                    <a:pt x="11400" y="20589"/>
                  </a:lnTo>
                  <a:lnTo>
                    <a:pt x="11400" y="20357"/>
                  </a:lnTo>
                  <a:lnTo>
                    <a:pt x="11349" y="19968"/>
                  </a:lnTo>
                  <a:lnTo>
                    <a:pt x="19874" y="12046"/>
                  </a:lnTo>
                  <a:lnTo>
                    <a:pt x="20017" y="12278"/>
                  </a:lnTo>
                  <a:lnTo>
                    <a:pt x="20211" y="12511"/>
                  </a:lnTo>
                  <a:lnTo>
                    <a:pt x="20400" y="12668"/>
                  </a:lnTo>
                  <a:lnTo>
                    <a:pt x="20640" y="12743"/>
                  </a:lnTo>
                  <a:lnTo>
                    <a:pt x="20834" y="12668"/>
                  </a:lnTo>
                  <a:lnTo>
                    <a:pt x="21023" y="12586"/>
                  </a:lnTo>
                  <a:lnTo>
                    <a:pt x="21166" y="12429"/>
                  </a:lnTo>
                  <a:lnTo>
                    <a:pt x="21310" y="12278"/>
                  </a:lnTo>
                  <a:lnTo>
                    <a:pt x="21457" y="12046"/>
                  </a:lnTo>
                  <a:lnTo>
                    <a:pt x="21549" y="11807"/>
                  </a:lnTo>
                  <a:lnTo>
                    <a:pt x="21600" y="11500"/>
                  </a:lnTo>
                  <a:lnTo>
                    <a:pt x="21600" y="10879"/>
                  </a:lnTo>
                  <a:lnTo>
                    <a:pt x="21549" y="10564"/>
                  </a:lnTo>
                  <a:lnTo>
                    <a:pt x="21457" y="10332"/>
                  </a:lnTo>
                  <a:lnTo>
                    <a:pt x="21360" y="10100"/>
                  </a:lnTo>
                  <a:lnTo>
                    <a:pt x="21217" y="9943"/>
                  </a:lnTo>
                  <a:lnTo>
                    <a:pt x="21074" y="9793"/>
                  </a:lnTo>
                  <a:lnTo>
                    <a:pt x="20926" y="9711"/>
                  </a:lnTo>
                  <a:lnTo>
                    <a:pt x="20737" y="9636"/>
                  </a:lnTo>
                  <a:lnTo>
                    <a:pt x="20737" y="0"/>
                  </a:lnTo>
                  <a:lnTo>
                    <a:pt x="20543" y="0"/>
                  </a:lnTo>
                  <a:lnTo>
                    <a:pt x="20543" y="9636"/>
                  </a:lnTo>
                  <a:lnTo>
                    <a:pt x="20354" y="9711"/>
                  </a:lnTo>
                  <a:lnTo>
                    <a:pt x="20211" y="9793"/>
                  </a:lnTo>
                  <a:lnTo>
                    <a:pt x="20068" y="9943"/>
                  </a:lnTo>
                  <a:lnTo>
                    <a:pt x="19925" y="10182"/>
                  </a:lnTo>
                  <a:lnTo>
                    <a:pt x="19828" y="10332"/>
                  </a:lnTo>
                  <a:lnTo>
                    <a:pt x="19777" y="10646"/>
                  </a:lnTo>
                  <a:lnTo>
                    <a:pt x="19731" y="10879"/>
                  </a:lnTo>
                  <a:lnTo>
                    <a:pt x="19685" y="11186"/>
                  </a:lnTo>
                  <a:lnTo>
                    <a:pt x="19731" y="11500"/>
                  </a:lnTo>
                  <a:lnTo>
                    <a:pt x="19777" y="11732"/>
                  </a:lnTo>
                  <a:lnTo>
                    <a:pt x="11303" y="19654"/>
                  </a:lnTo>
                  <a:lnTo>
                    <a:pt x="11160" y="19504"/>
                  </a:lnTo>
                  <a:lnTo>
                    <a:pt x="11017" y="19264"/>
                  </a:lnTo>
                  <a:lnTo>
                    <a:pt x="10874" y="19189"/>
                  </a:lnTo>
                  <a:lnTo>
                    <a:pt x="10491" y="19189"/>
                  </a:lnTo>
                  <a:lnTo>
                    <a:pt x="10297" y="19346"/>
                  </a:lnTo>
                  <a:lnTo>
                    <a:pt x="10154" y="19504"/>
                  </a:lnTo>
                  <a:lnTo>
                    <a:pt x="10057" y="19736"/>
                  </a:lnTo>
                  <a:lnTo>
                    <a:pt x="1343" y="11575"/>
                  </a:lnTo>
                  <a:lnTo>
                    <a:pt x="1389" y="11186"/>
                  </a:lnTo>
                  <a:lnTo>
                    <a:pt x="1343" y="10721"/>
                  </a:lnTo>
                  <a:lnTo>
                    <a:pt x="1246" y="10414"/>
                  </a:lnTo>
                  <a:lnTo>
                    <a:pt x="1006" y="10182"/>
                  </a:lnTo>
                  <a:lnTo>
                    <a:pt x="766" y="10025"/>
                  </a:lnTo>
                  <a:lnTo>
                    <a:pt x="766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17" name="Google Shape;187;p10"/>
            <p:cNvSpPr/>
            <p:nvPr/>
          </p:nvSpPr>
          <p:spPr>
            <a:xfrm>
              <a:off x="0" y="5146"/>
              <a:ext cx="675090" cy="76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799" y="0"/>
                  </a:moveTo>
                  <a:lnTo>
                    <a:pt x="4799" y="4079"/>
                  </a:lnTo>
                  <a:lnTo>
                    <a:pt x="4608" y="4111"/>
                  </a:lnTo>
                  <a:lnTo>
                    <a:pt x="4457" y="4147"/>
                  </a:lnTo>
                  <a:lnTo>
                    <a:pt x="4343" y="4212"/>
                  </a:lnTo>
                  <a:lnTo>
                    <a:pt x="4230" y="4313"/>
                  </a:lnTo>
                  <a:lnTo>
                    <a:pt x="4112" y="4449"/>
                  </a:lnTo>
                  <a:lnTo>
                    <a:pt x="4039" y="4550"/>
                  </a:lnTo>
                  <a:lnTo>
                    <a:pt x="3999" y="4686"/>
                  </a:lnTo>
                  <a:lnTo>
                    <a:pt x="3999" y="4988"/>
                  </a:lnTo>
                  <a:lnTo>
                    <a:pt x="4076" y="5157"/>
                  </a:lnTo>
                  <a:lnTo>
                    <a:pt x="0" y="7213"/>
                  </a:lnTo>
                  <a:lnTo>
                    <a:pt x="0" y="7382"/>
                  </a:lnTo>
                  <a:lnTo>
                    <a:pt x="4112" y="5258"/>
                  </a:lnTo>
                  <a:lnTo>
                    <a:pt x="4266" y="5427"/>
                  </a:lnTo>
                  <a:lnTo>
                    <a:pt x="4457" y="5527"/>
                  </a:lnTo>
                  <a:lnTo>
                    <a:pt x="4648" y="5596"/>
                  </a:lnTo>
                  <a:lnTo>
                    <a:pt x="4876" y="5628"/>
                  </a:lnTo>
                  <a:lnTo>
                    <a:pt x="5104" y="5596"/>
                  </a:lnTo>
                  <a:lnTo>
                    <a:pt x="5295" y="5527"/>
                  </a:lnTo>
                  <a:lnTo>
                    <a:pt x="5485" y="5427"/>
                  </a:lnTo>
                  <a:lnTo>
                    <a:pt x="5599" y="5290"/>
                  </a:lnTo>
                  <a:lnTo>
                    <a:pt x="12076" y="8593"/>
                  </a:lnTo>
                  <a:lnTo>
                    <a:pt x="12036" y="8694"/>
                  </a:lnTo>
                  <a:lnTo>
                    <a:pt x="12036" y="8963"/>
                  </a:lnTo>
                  <a:lnTo>
                    <a:pt x="12076" y="9100"/>
                  </a:lnTo>
                  <a:lnTo>
                    <a:pt x="12153" y="9200"/>
                  </a:lnTo>
                  <a:lnTo>
                    <a:pt x="12227" y="9301"/>
                  </a:lnTo>
                  <a:lnTo>
                    <a:pt x="12340" y="9402"/>
                  </a:lnTo>
                  <a:lnTo>
                    <a:pt x="12458" y="9470"/>
                  </a:lnTo>
                  <a:lnTo>
                    <a:pt x="12572" y="9503"/>
                  </a:lnTo>
                  <a:lnTo>
                    <a:pt x="12722" y="9538"/>
                  </a:lnTo>
                  <a:lnTo>
                    <a:pt x="12722" y="16511"/>
                  </a:lnTo>
                  <a:lnTo>
                    <a:pt x="12531" y="16579"/>
                  </a:lnTo>
                  <a:lnTo>
                    <a:pt x="12381" y="16680"/>
                  </a:lnTo>
                  <a:lnTo>
                    <a:pt x="12267" y="16816"/>
                  </a:lnTo>
                  <a:lnTo>
                    <a:pt x="12267" y="17151"/>
                  </a:lnTo>
                  <a:lnTo>
                    <a:pt x="5449" y="20655"/>
                  </a:lnTo>
                  <a:lnTo>
                    <a:pt x="5331" y="20554"/>
                  </a:lnTo>
                  <a:lnTo>
                    <a:pt x="5217" y="20454"/>
                  </a:lnTo>
                  <a:lnTo>
                    <a:pt x="5067" y="20421"/>
                  </a:lnTo>
                  <a:lnTo>
                    <a:pt x="4876" y="20386"/>
                  </a:lnTo>
                  <a:lnTo>
                    <a:pt x="4685" y="20421"/>
                  </a:lnTo>
                  <a:lnTo>
                    <a:pt x="4534" y="20454"/>
                  </a:lnTo>
                  <a:lnTo>
                    <a:pt x="4417" y="20554"/>
                  </a:lnTo>
                  <a:lnTo>
                    <a:pt x="4303" y="20655"/>
                  </a:lnTo>
                  <a:lnTo>
                    <a:pt x="0" y="18466"/>
                  </a:lnTo>
                  <a:lnTo>
                    <a:pt x="0" y="18635"/>
                  </a:lnTo>
                  <a:lnTo>
                    <a:pt x="4230" y="20791"/>
                  </a:lnTo>
                  <a:lnTo>
                    <a:pt x="4189" y="20892"/>
                  </a:lnTo>
                  <a:lnTo>
                    <a:pt x="4189" y="21129"/>
                  </a:lnTo>
                  <a:lnTo>
                    <a:pt x="4230" y="21230"/>
                  </a:lnTo>
                  <a:lnTo>
                    <a:pt x="4303" y="21330"/>
                  </a:lnTo>
                  <a:lnTo>
                    <a:pt x="4380" y="21431"/>
                  </a:lnTo>
                  <a:lnTo>
                    <a:pt x="4608" y="21567"/>
                  </a:lnTo>
                  <a:lnTo>
                    <a:pt x="4722" y="21600"/>
                  </a:lnTo>
                  <a:lnTo>
                    <a:pt x="5027" y="21600"/>
                  </a:lnTo>
                  <a:lnTo>
                    <a:pt x="5144" y="21567"/>
                  </a:lnTo>
                  <a:lnTo>
                    <a:pt x="5372" y="21431"/>
                  </a:lnTo>
                  <a:lnTo>
                    <a:pt x="5449" y="21330"/>
                  </a:lnTo>
                  <a:lnTo>
                    <a:pt x="5522" y="21230"/>
                  </a:lnTo>
                  <a:lnTo>
                    <a:pt x="5562" y="21129"/>
                  </a:lnTo>
                  <a:lnTo>
                    <a:pt x="5562" y="20892"/>
                  </a:lnTo>
                  <a:lnTo>
                    <a:pt x="5522" y="20759"/>
                  </a:lnTo>
                  <a:lnTo>
                    <a:pt x="12340" y="17287"/>
                  </a:lnTo>
                  <a:lnTo>
                    <a:pt x="12417" y="17388"/>
                  </a:lnTo>
                  <a:lnTo>
                    <a:pt x="12531" y="17456"/>
                  </a:lnTo>
                  <a:lnTo>
                    <a:pt x="12685" y="17489"/>
                  </a:lnTo>
                  <a:lnTo>
                    <a:pt x="12799" y="17524"/>
                  </a:lnTo>
                  <a:lnTo>
                    <a:pt x="12913" y="17489"/>
                  </a:lnTo>
                  <a:lnTo>
                    <a:pt x="13027" y="17456"/>
                  </a:lnTo>
                  <a:lnTo>
                    <a:pt x="13218" y="17355"/>
                  </a:lnTo>
                  <a:lnTo>
                    <a:pt x="13332" y="17186"/>
                  </a:lnTo>
                  <a:lnTo>
                    <a:pt x="13372" y="17118"/>
                  </a:lnTo>
                  <a:lnTo>
                    <a:pt x="13372" y="17018"/>
                  </a:lnTo>
                  <a:lnTo>
                    <a:pt x="13332" y="16816"/>
                  </a:lnTo>
                  <a:lnTo>
                    <a:pt x="13255" y="16680"/>
                  </a:lnTo>
                  <a:lnTo>
                    <a:pt x="13067" y="16547"/>
                  </a:lnTo>
                  <a:lnTo>
                    <a:pt x="12876" y="16511"/>
                  </a:lnTo>
                  <a:lnTo>
                    <a:pt x="12876" y="9538"/>
                  </a:lnTo>
                  <a:lnTo>
                    <a:pt x="13027" y="9503"/>
                  </a:lnTo>
                  <a:lnTo>
                    <a:pt x="13181" y="9470"/>
                  </a:lnTo>
                  <a:lnTo>
                    <a:pt x="13295" y="9402"/>
                  </a:lnTo>
                  <a:lnTo>
                    <a:pt x="13409" y="9301"/>
                  </a:lnTo>
                  <a:lnTo>
                    <a:pt x="13486" y="9200"/>
                  </a:lnTo>
                  <a:lnTo>
                    <a:pt x="13559" y="9100"/>
                  </a:lnTo>
                  <a:lnTo>
                    <a:pt x="13600" y="8963"/>
                  </a:lnTo>
                  <a:lnTo>
                    <a:pt x="13600" y="8694"/>
                  </a:lnTo>
                  <a:lnTo>
                    <a:pt x="13559" y="8561"/>
                  </a:lnTo>
                  <a:lnTo>
                    <a:pt x="20036" y="5258"/>
                  </a:lnTo>
                  <a:lnTo>
                    <a:pt x="20190" y="5391"/>
                  </a:lnTo>
                  <a:lnTo>
                    <a:pt x="20341" y="5495"/>
                  </a:lnTo>
                  <a:lnTo>
                    <a:pt x="20532" y="5560"/>
                  </a:lnTo>
                  <a:lnTo>
                    <a:pt x="20759" y="5596"/>
                  </a:lnTo>
                  <a:lnTo>
                    <a:pt x="20913" y="5596"/>
                  </a:lnTo>
                  <a:lnTo>
                    <a:pt x="21064" y="5527"/>
                  </a:lnTo>
                  <a:lnTo>
                    <a:pt x="21218" y="5459"/>
                  </a:lnTo>
                  <a:lnTo>
                    <a:pt x="21369" y="5391"/>
                  </a:lnTo>
                  <a:lnTo>
                    <a:pt x="21446" y="5258"/>
                  </a:lnTo>
                  <a:lnTo>
                    <a:pt x="21523" y="5122"/>
                  </a:lnTo>
                  <a:lnTo>
                    <a:pt x="21600" y="4988"/>
                  </a:lnTo>
                  <a:lnTo>
                    <a:pt x="21600" y="4686"/>
                  </a:lnTo>
                  <a:lnTo>
                    <a:pt x="21523" y="4550"/>
                  </a:lnTo>
                  <a:lnTo>
                    <a:pt x="21486" y="4449"/>
                  </a:lnTo>
                  <a:lnTo>
                    <a:pt x="21369" y="4348"/>
                  </a:lnTo>
                  <a:lnTo>
                    <a:pt x="21255" y="4248"/>
                  </a:lnTo>
                  <a:lnTo>
                    <a:pt x="21104" y="4180"/>
                  </a:lnTo>
                  <a:lnTo>
                    <a:pt x="20991" y="4111"/>
                  </a:lnTo>
                  <a:lnTo>
                    <a:pt x="20800" y="4111"/>
                  </a:lnTo>
                  <a:lnTo>
                    <a:pt x="20800" y="0"/>
                  </a:lnTo>
                  <a:lnTo>
                    <a:pt x="20646" y="0"/>
                  </a:lnTo>
                  <a:lnTo>
                    <a:pt x="20646" y="4111"/>
                  </a:lnTo>
                  <a:lnTo>
                    <a:pt x="20495" y="4147"/>
                  </a:lnTo>
                  <a:lnTo>
                    <a:pt x="20381" y="4180"/>
                  </a:lnTo>
                  <a:lnTo>
                    <a:pt x="20227" y="4248"/>
                  </a:lnTo>
                  <a:lnTo>
                    <a:pt x="20113" y="4348"/>
                  </a:lnTo>
                  <a:lnTo>
                    <a:pt x="20036" y="4449"/>
                  </a:lnTo>
                  <a:lnTo>
                    <a:pt x="19962" y="4582"/>
                  </a:lnTo>
                  <a:lnTo>
                    <a:pt x="19922" y="4719"/>
                  </a:lnTo>
                  <a:lnTo>
                    <a:pt x="19922" y="4988"/>
                  </a:lnTo>
                  <a:lnTo>
                    <a:pt x="19962" y="5122"/>
                  </a:lnTo>
                  <a:lnTo>
                    <a:pt x="13486" y="8460"/>
                  </a:lnTo>
                  <a:lnTo>
                    <a:pt x="13372" y="8324"/>
                  </a:lnTo>
                  <a:lnTo>
                    <a:pt x="13181" y="8223"/>
                  </a:lnTo>
                  <a:lnTo>
                    <a:pt x="13027" y="8155"/>
                  </a:lnTo>
                  <a:lnTo>
                    <a:pt x="12799" y="8122"/>
                  </a:lnTo>
                  <a:lnTo>
                    <a:pt x="12608" y="8155"/>
                  </a:lnTo>
                  <a:lnTo>
                    <a:pt x="12417" y="8223"/>
                  </a:lnTo>
                  <a:lnTo>
                    <a:pt x="12267" y="8324"/>
                  </a:lnTo>
                  <a:lnTo>
                    <a:pt x="12153" y="8460"/>
                  </a:lnTo>
                  <a:lnTo>
                    <a:pt x="5676" y="5157"/>
                  </a:lnTo>
                  <a:lnTo>
                    <a:pt x="5753" y="5021"/>
                  </a:lnTo>
                  <a:lnTo>
                    <a:pt x="5753" y="4686"/>
                  </a:lnTo>
                  <a:lnTo>
                    <a:pt x="5713" y="4550"/>
                  </a:lnTo>
                  <a:lnTo>
                    <a:pt x="5636" y="4417"/>
                  </a:lnTo>
                  <a:lnTo>
                    <a:pt x="5522" y="4313"/>
                  </a:lnTo>
                  <a:lnTo>
                    <a:pt x="5408" y="4212"/>
                  </a:lnTo>
                  <a:lnTo>
                    <a:pt x="5258" y="4147"/>
                  </a:lnTo>
                  <a:lnTo>
                    <a:pt x="5104" y="4079"/>
                  </a:lnTo>
                  <a:lnTo>
                    <a:pt x="4953" y="4079"/>
                  </a:lnTo>
                  <a:lnTo>
                    <a:pt x="495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19" name="Google Shape;188;p10"/>
          <p:cNvSpPr/>
          <p:nvPr/>
        </p:nvSpPr>
        <p:spPr>
          <a:xfrm rot="16200000">
            <a:off x="8613299" y="4612799"/>
            <a:ext cx="405301" cy="351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4681" y="0"/>
                </a:lnTo>
                <a:lnTo>
                  <a:pt x="16919" y="0"/>
                </a:lnTo>
                <a:lnTo>
                  <a:pt x="21600" y="10800"/>
                </a:lnTo>
                <a:lnTo>
                  <a:pt x="16919" y="21600"/>
                </a:lnTo>
                <a:lnTo>
                  <a:pt x="4681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77800" dist="19050" dir="5400000">
              <a:srgbClr val="082A44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20" name="Slide Number"/>
          <p:cNvSpPr txBox="1"/>
          <p:nvPr>
            <p:ph type="sldNum" sz="quarter" idx="2"/>
          </p:nvPr>
        </p:nvSpPr>
        <p:spPr>
          <a:xfrm>
            <a:off x="8724717" y="4699549"/>
            <a:ext cx="182216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ctr"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57200" y="69056"/>
            <a:ext cx="8229600" cy="1131094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38100" dist="9525" dir="5400000">
              <a:srgbClr val="082A44">
                <a:alpha val="2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38100" dist="9525" dir="5400000">
              <a:srgbClr val="082A44">
                <a:alpha val="2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200" u="none">
          <a:solidFill>
            <a:srgbClr val="FFFFFF"/>
          </a:solidFill>
          <a:uFillTx/>
          <a:latin typeface="Saira SemiCondensed Medium"/>
          <a:ea typeface="Saira SemiCondensed Medium"/>
          <a:cs typeface="Saira SemiCondensed Medium"/>
          <a:sym typeface="Saira SemiCondensed Medium"/>
        </a:defRPr>
      </a:lvl9pPr>
    </p:titleStyle>
    <p:bodyStyle>
      <a:lvl1pPr marL="457200" marR="0" indent="-342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⬥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1pPr>
      <a:lvl2pPr marL="914400" marR="0" indent="-3429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⬦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2pPr>
      <a:lvl3pPr marL="1371600" marR="0" indent="-381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⬩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3pPr>
      <a:lvl4pPr marL="1828800" marR="0" indent="-381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●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4pPr>
      <a:lvl5pPr marL="2286000" marR="0" indent="-381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○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5pPr>
      <a:lvl6pPr marL="2743200" marR="0" indent="-381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■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6pPr>
      <a:lvl7pPr marL="3200400" marR="0" indent="-381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●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7pPr>
      <a:lvl8pPr marL="3657600" marR="0" indent="-381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○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8pPr>
      <a:lvl9pPr marL="4114800" marR="0" indent="-381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4"/>
        </a:buClr>
        <a:buSzPts val="2400"/>
        <a:buFont typeface="Helvetica"/>
        <a:buChar char="■"/>
        <a:tabLst/>
        <a:defRPr b="0" baseline="0" cap="none" i="0" spc="0" strike="noStrike" sz="2400" u="none">
          <a:solidFill>
            <a:srgbClr val="FFFFFF"/>
          </a:solidFill>
          <a:uFillTx/>
          <a:latin typeface="Inria Sans Light"/>
          <a:ea typeface="Inria Sans Light"/>
          <a:cs typeface="Inria Sans Light"/>
          <a:sym typeface="Inria Sans Light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Titillium Web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hackxpert.com/labs/CSRF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198;p12"/>
          <p:cNvSpPr/>
          <p:nvPr/>
        </p:nvSpPr>
        <p:spPr>
          <a:xfrm>
            <a:off x="7641773" y="212650"/>
            <a:ext cx="1365661" cy="3716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00" y="0"/>
                </a:moveTo>
                <a:lnTo>
                  <a:pt x="18000" y="0"/>
                </a:lnTo>
                <a:cubicBezTo>
                  <a:pt x="19988" y="0"/>
                  <a:pt x="21600" y="4835"/>
                  <a:pt x="21600" y="10800"/>
                </a:cubicBezTo>
                <a:cubicBezTo>
                  <a:pt x="21600" y="16765"/>
                  <a:pt x="19988" y="21600"/>
                  <a:pt x="18000" y="21600"/>
                </a:cubicBezTo>
                <a:lnTo>
                  <a:pt x="3600" y="21600"/>
                </a:lnTo>
                <a:cubicBezTo>
                  <a:pt x="1612" y="21600"/>
                  <a:pt x="0" y="16765"/>
                  <a:pt x="0" y="10800"/>
                </a:cubicBezTo>
                <a:cubicBezTo>
                  <a:pt x="0" y="4835"/>
                  <a:pt x="1612" y="0"/>
                  <a:pt x="3600" y="0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7000">
                <a:schemeClr val="accent4"/>
              </a:gs>
              <a:gs pos="42000">
                <a:schemeClr val="accent3"/>
              </a:gs>
              <a:gs pos="100000">
                <a:schemeClr val="accent2"/>
              </a:gs>
            </a:gsLst>
            <a:lin ang="8099330"/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237" name="Google Shape;199;p12"/>
          <p:cNvSpPr txBox="1"/>
          <p:nvPr>
            <p:ph type="title"/>
          </p:nvPr>
        </p:nvSpPr>
        <p:spPr>
          <a:xfrm>
            <a:off x="1866950" y="1858062"/>
            <a:ext cx="7458900" cy="1159801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</a:lstStyle>
          <a:p>
            <a:pPr/>
            <a:r>
              <a:t>ASSIGNMENT </a:t>
            </a:r>
          </a:p>
        </p:txBody>
      </p:sp>
      <p:pic>
        <p:nvPicPr>
          <p:cNvPr id="238" name="Google Shape;200;p12" descr="Google Shape;200;p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324" y="1954213"/>
            <a:ext cx="1235026" cy="1235026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Google Shape;201;p12"/>
          <p:cNvSpPr/>
          <p:nvPr/>
        </p:nvSpPr>
        <p:spPr>
          <a:xfrm rot="10800000">
            <a:off x="4065825" y="4482350"/>
            <a:ext cx="1220101" cy="371701"/>
          </a:xfrm>
          <a:prstGeom prst="rect">
            <a:avLst/>
          </a:prstGeom>
          <a:gradFill>
            <a:gsLst>
              <a:gs pos="0">
                <a:srgbClr val="FFFFFF">
                  <a:alpha val="32400"/>
                </a:srgbClr>
              </a:gs>
              <a:gs pos="100000">
                <a:srgbClr val="00FFEE">
                  <a:alpha val="32400"/>
                </a:srgbClr>
              </a:gs>
            </a:gsLst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grpSp>
        <p:nvGrpSpPr>
          <p:cNvPr id="247" name="Google Shape;202;p12"/>
          <p:cNvGrpSpPr/>
          <p:nvPr/>
        </p:nvGrpSpPr>
        <p:grpSpPr>
          <a:xfrm>
            <a:off x="3858062" y="4373947"/>
            <a:ext cx="322574" cy="591641"/>
            <a:chOff x="0" y="0"/>
            <a:chExt cx="322572" cy="591639"/>
          </a:xfrm>
        </p:grpSpPr>
        <p:sp>
          <p:nvSpPr>
            <p:cNvPr id="240" name="Google Shape;203;p12"/>
            <p:cNvSpPr/>
            <p:nvPr/>
          </p:nvSpPr>
          <p:spPr>
            <a:xfrm>
              <a:off x="21322" y="-1"/>
              <a:ext cx="249637" cy="105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0978" fill="norm" stroke="1" extrusionOk="0">
                  <a:moveTo>
                    <a:pt x="3221" y="20978"/>
                  </a:moveTo>
                  <a:cubicBezTo>
                    <a:pt x="1689" y="20978"/>
                    <a:pt x="315" y="18382"/>
                    <a:pt x="40" y="14674"/>
                  </a:cubicBezTo>
                  <a:cubicBezTo>
                    <a:pt x="-235" y="10502"/>
                    <a:pt x="943" y="6609"/>
                    <a:pt x="2671" y="5960"/>
                  </a:cubicBezTo>
                  <a:cubicBezTo>
                    <a:pt x="17359" y="120"/>
                    <a:pt x="17359" y="120"/>
                    <a:pt x="17359" y="120"/>
                  </a:cubicBezTo>
                  <a:cubicBezTo>
                    <a:pt x="19087" y="-622"/>
                    <a:pt x="20776" y="2159"/>
                    <a:pt x="21051" y="6331"/>
                  </a:cubicBezTo>
                  <a:cubicBezTo>
                    <a:pt x="21365" y="10502"/>
                    <a:pt x="20187" y="14396"/>
                    <a:pt x="18420" y="15045"/>
                  </a:cubicBezTo>
                  <a:cubicBezTo>
                    <a:pt x="3771" y="20885"/>
                    <a:pt x="3771" y="20885"/>
                    <a:pt x="3771" y="20885"/>
                  </a:cubicBezTo>
                  <a:cubicBezTo>
                    <a:pt x="3574" y="20978"/>
                    <a:pt x="3378" y="20978"/>
                    <a:pt x="3221" y="209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1" name="Google Shape;204;p12"/>
            <p:cNvSpPr/>
            <p:nvPr/>
          </p:nvSpPr>
          <p:spPr>
            <a:xfrm>
              <a:off x="0" y="77318"/>
              <a:ext cx="322573" cy="11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103" fill="norm" stroke="1" extrusionOk="0">
                  <a:moveTo>
                    <a:pt x="2506" y="21103"/>
                  </a:moveTo>
                  <a:cubicBezTo>
                    <a:pt x="1314" y="21103"/>
                    <a:pt x="245" y="18777"/>
                    <a:pt x="31" y="15454"/>
                  </a:cubicBezTo>
                  <a:cubicBezTo>
                    <a:pt x="-183" y="11715"/>
                    <a:pt x="734" y="8226"/>
                    <a:pt x="2078" y="7561"/>
                  </a:cubicBezTo>
                  <a:cubicBezTo>
                    <a:pt x="18301" y="85"/>
                    <a:pt x="18301" y="85"/>
                    <a:pt x="18301" y="85"/>
                  </a:cubicBezTo>
                  <a:cubicBezTo>
                    <a:pt x="19645" y="-497"/>
                    <a:pt x="20959" y="1995"/>
                    <a:pt x="21173" y="5734"/>
                  </a:cubicBezTo>
                  <a:cubicBezTo>
                    <a:pt x="21417" y="9389"/>
                    <a:pt x="20500" y="12878"/>
                    <a:pt x="19126" y="13543"/>
                  </a:cubicBezTo>
                  <a:cubicBezTo>
                    <a:pt x="2933" y="21020"/>
                    <a:pt x="2933" y="21020"/>
                    <a:pt x="2933" y="21020"/>
                  </a:cubicBezTo>
                  <a:cubicBezTo>
                    <a:pt x="2781" y="21103"/>
                    <a:pt x="2658" y="21103"/>
                    <a:pt x="2506" y="21103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2" name="Google Shape;205;p12"/>
            <p:cNvSpPr/>
            <p:nvPr/>
          </p:nvSpPr>
          <p:spPr>
            <a:xfrm>
              <a:off x="0" y="164293"/>
              <a:ext cx="322573" cy="11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045" fill="norm" stroke="1" extrusionOk="0">
                  <a:moveTo>
                    <a:pt x="2506" y="21045"/>
                  </a:moveTo>
                  <a:cubicBezTo>
                    <a:pt x="1314" y="21045"/>
                    <a:pt x="245" y="18645"/>
                    <a:pt x="31" y="15335"/>
                  </a:cubicBezTo>
                  <a:cubicBezTo>
                    <a:pt x="-183" y="11693"/>
                    <a:pt x="734" y="8135"/>
                    <a:pt x="2078" y="7555"/>
                  </a:cubicBezTo>
                  <a:cubicBezTo>
                    <a:pt x="18301" y="107"/>
                    <a:pt x="18301" y="107"/>
                    <a:pt x="18301" y="107"/>
                  </a:cubicBezTo>
                  <a:cubicBezTo>
                    <a:pt x="19645" y="-555"/>
                    <a:pt x="20959" y="1928"/>
                    <a:pt x="21173" y="5652"/>
                  </a:cubicBezTo>
                  <a:cubicBezTo>
                    <a:pt x="21417" y="9293"/>
                    <a:pt x="20500" y="12852"/>
                    <a:pt x="19126" y="13431"/>
                  </a:cubicBezTo>
                  <a:cubicBezTo>
                    <a:pt x="2933" y="20879"/>
                    <a:pt x="2933" y="20879"/>
                    <a:pt x="2933" y="20879"/>
                  </a:cubicBezTo>
                  <a:cubicBezTo>
                    <a:pt x="2781" y="20962"/>
                    <a:pt x="2658" y="21045"/>
                    <a:pt x="2506" y="21045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3" name="Google Shape;206;p12"/>
            <p:cNvSpPr/>
            <p:nvPr/>
          </p:nvSpPr>
          <p:spPr>
            <a:xfrm>
              <a:off x="0" y="251111"/>
              <a:ext cx="322573" cy="118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042" fill="norm" stroke="1" extrusionOk="0">
                  <a:moveTo>
                    <a:pt x="2506" y="21042"/>
                  </a:moveTo>
                  <a:cubicBezTo>
                    <a:pt x="1314" y="21042"/>
                    <a:pt x="245" y="18725"/>
                    <a:pt x="31" y="15414"/>
                  </a:cubicBezTo>
                  <a:cubicBezTo>
                    <a:pt x="-183" y="11690"/>
                    <a:pt x="734" y="8214"/>
                    <a:pt x="2078" y="7552"/>
                  </a:cubicBezTo>
                  <a:cubicBezTo>
                    <a:pt x="18301" y="104"/>
                    <a:pt x="18301" y="104"/>
                    <a:pt x="18301" y="104"/>
                  </a:cubicBezTo>
                  <a:cubicBezTo>
                    <a:pt x="19645" y="-558"/>
                    <a:pt x="20959" y="2008"/>
                    <a:pt x="21173" y="5649"/>
                  </a:cubicBezTo>
                  <a:cubicBezTo>
                    <a:pt x="21417" y="9373"/>
                    <a:pt x="20500" y="12849"/>
                    <a:pt x="19126" y="13511"/>
                  </a:cubicBezTo>
                  <a:cubicBezTo>
                    <a:pt x="2933" y="20959"/>
                    <a:pt x="2933" y="20959"/>
                    <a:pt x="2933" y="20959"/>
                  </a:cubicBezTo>
                  <a:cubicBezTo>
                    <a:pt x="2781" y="21042"/>
                    <a:pt x="2658" y="21042"/>
                    <a:pt x="2506" y="21042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4" name="Google Shape;207;p12"/>
            <p:cNvSpPr/>
            <p:nvPr/>
          </p:nvSpPr>
          <p:spPr>
            <a:xfrm>
              <a:off x="26495" y="407683"/>
              <a:ext cx="270257" cy="183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412" y="0"/>
                  </a:moveTo>
                  <a:cubicBezTo>
                    <a:pt x="1188" y="0"/>
                    <a:pt x="1188" y="0"/>
                    <a:pt x="1188" y="0"/>
                  </a:cubicBezTo>
                  <a:cubicBezTo>
                    <a:pt x="520" y="0"/>
                    <a:pt x="0" y="766"/>
                    <a:pt x="0" y="1695"/>
                  </a:cubicBezTo>
                  <a:cubicBezTo>
                    <a:pt x="0" y="2953"/>
                    <a:pt x="0" y="2953"/>
                    <a:pt x="0" y="2953"/>
                  </a:cubicBezTo>
                  <a:cubicBezTo>
                    <a:pt x="0" y="8312"/>
                    <a:pt x="2672" y="12796"/>
                    <a:pt x="6161" y="13671"/>
                  </a:cubicBezTo>
                  <a:cubicBezTo>
                    <a:pt x="6087" y="13835"/>
                    <a:pt x="6087" y="13999"/>
                    <a:pt x="6087" y="14163"/>
                  </a:cubicBezTo>
                  <a:cubicBezTo>
                    <a:pt x="6087" y="14929"/>
                    <a:pt x="6495" y="15530"/>
                    <a:pt x="6977" y="15530"/>
                  </a:cubicBezTo>
                  <a:cubicBezTo>
                    <a:pt x="7052" y="15530"/>
                    <a:pt x="7052" y="15530"/>
                    <a:pt x="7052" y="15530"/>
                  </a:cubicBezTo>
                  <a:cubicBezTo>
                    <a:pt x="6680" y="15694"/>
                    <a:pt x="6421" y="16186"/>
                    <a:pt x="6421" y="16843"/>
                  </a:cubicBezTo>
                  <a:cubicBezTo>
                    <a:pt x="6421" y="17553"/>
                    <a:pt x="6829" y="18155"/>
                    <a:pt x="7311" y="18155"/>
                  </a:cubicBezTo>
                  <a:cubicBezTo>
                    <a:pt x="6903" y="18264"/>
                    <a:pt x="6569" y="18811"/>
                    <a:pt x="6569" y="19467"/>
                  </a:cubicBezTo>
                  <a:cubicBezTo>
                    <a:pt x="6569" y="20233"/>
                    <a:pt x="6977" y="20834"/>
                    <a:pt x="7497" y="20834"/>
                  </a:cubicBezTo>
                  <a:cubicBezTo>
                    <a:pt x="8091" y="20834"/>
                    <a:pt x="8091" y="20834"/>
                    <a:pt x="8091" y="20834"/>
                  </a:cubicBezTo>
                  <a:cubicBezTo>
                    <a:pt x="8610" y="21327"/>
                    <a:pt x="9612" y="21600"/>
                    <a:pt x="10726" y="21600"/>
                  </a:cubicBezTo>
                  <a:cubicBezTo>
                    <a:pt x="11839" y="21600"/>
                    <a:pt x="12841" y="21327"/>
                    <a:pt x="13361" y="20834"/>
                  </a:cubicBezTo>
                  <a:cubicBezTo>
                    <a:pt x="14066" y="20834"/>
                    <a:pt x="14066" y="20834"/>
                    <a:pt x="14066" y="20834"/>
                  </a:cubicBezTo>
                  <a:cubicBezTo>
                    <a:pt x="14586" y="20834"/>
                    <a:pt x="14994" y="20233"/>
                    <a:pt x="14994" y="19467"/>
                  </a:cubicBezTo>
                  <a:cubicBezTo>
                    <a:pt x="14994" y="18811"/>
                    <a:pt x="14660" y="18319"/>
                    <a:pt x="14252" y="18155"/>
                  </a:cubicBezTo>
                  <a:cubicBezTo>
                    <a:pt x="14771" y="18155"/>
                    <a:pt x="15179" y="17553"/>
                    <a:pt x="15179" y="16843"/>
                  </a:cubicBezTo>
                  <a:cubicBezTo>
                    <a:pt x="15179" y="16186"/>
                    <a:pt x="14882" y="15694"/>
                    <a:pt x="14511" y="15530"/>
                  </a:cubicBezTo>
                  <a:cubicBezTo>
                    <a:pt x="14548" y="15530"/>
                    <a:pt x="14548" y="15530"/>
                    <a:pt x="14548" y="15530"/>
                  </a:cubicBezTo>
                  <a:cubicBezTo>
                    <a:pt x="15068" y="15530"/>
                    <a:pt x="15476" y="14929"/>
                    <a:pt x="15476" y="14163"/>
                  </a:cubicBezTo>
                  <a:cubicBezTo>
                    <a:pt x="15476" y="13999"/>
                    <a:pt x="15439" y="13835"/>
                    <a:pt x="15402" y="13671"/>
                  </a:cubicBezTo>
                  <a:cubicBezTo>
                    <a:pt x="18928" y="12796"/>
                    <a:pt x="21600" y="8367"/>
                    <a:pt x="21600" y="2953"/>
                  </a:cubicBezTo>
                  <a:cubicBezTo>
                    <a:pt x="21600" y="1695"/>
                    <a:pt x="21600" y="1695"/>
                    <a:pt x="21600" y="1695"/>
                  </a:cubicBezTo>
                  <a:cubicBezTo>
                    <a:pt x="21600" y="766"/>
                    <a:pt x="21043" y="0"/>
                    <a:pt x="20412" y="0"/>
                  </a:cubicBezTo>
                  <a:close/>
                </a:path>
              </a:pathLst>
            </a:custGeom>
            <a:solidFill>
              <a:srgbClr val="B1D2DB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5" name="Google Shape;208;p12"/>
            <p:cNvSpPr/>
            <p:nvPr/>
          </p:nvSpPr>
          <p:spPr>
            <a:xfrm>
              <a:off x="52894" y="364346"/>
              <a:ext cx="76154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21600" y="19302"/>
                  </a:moveTo>
                  <a:cubicBezTo>
                    <a:pt x="21600" y="3248"/>
                    <a:pt x="21600" y="3248"/>
                    <a:pt x="21600" y="3248"/>
                  </a:cubicBezTo>
                  <a:cubicBezTo>
                    <a:pt x="21600" y="1204"/>
                    <a:pt x="20810" y="-255"/>
                    <a:pt x="20020" y="37"/>
                  </a:cubicBezTo>
                  <a:cubicBezTo>
                    <a:pt x="1054" y="7334"/>
                    <a:pt x="1054" y="7334"/>
                    <a:pt x="1054" y="7334"/>
                  </a:cubicBezTo>
                  <a:cubicBezTo>
                    <a:pt x="527" y="7626"/>
                    <a:pt x="0" y="8794"/>
                    <a:pt x="0" y="10253"/>
                  </a:cubicBezTo>
                  <a:cubicBezTo>
                    <a:pt x="0" y="19302"/>
                    <a:pt x="0" y="19302"/>
                    <a:pt x="0" y="19302"/>
                  </a:cubicBezTo>
                  <a:cubicBezTo>
                    <a:pt x="0" y="20469"/>
                    <a:pt x="395" y="21345"/>
                    <a:pt x="1054" y="21345"/>
                  </a:cubicBezTo>
                  <a:cubicBezTo>
                    <a:pt x="20546" y="21345"/>
                    <a:pt x="20546" y="21345"/>
                    <a:pt x="20546" y="21345"/>
                  </a:cubicBezTo>
                  <a:cubicBezTo>
                    <a:pt x="21073" y="21345"/>
                    <a:pt x="21600" y="20469"/>
                    <a:pt x="21600" y="19302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6" name="Google Shape;209;p12"/>
            <p:cNvSpPr/>
            <p:nvPr/>
          </p:nvSpPr>
          <p:spPr>
            <a:xfrm>
              <a:off x="192676" y="340610"/>
              <a:ext cx="76323" cy="5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20239"/>
                  </a:moveTo>
                  <a:cubicBezTo>
                    <a:pt x="21600" y="1750"/>
                    <a:pt x="21600" y="1750"/>
                    <a:pt x="21600" y="1750"/>
                  </a:cubicBezTo>
                  <a:cubicBezTo>
                    <a:pt x="21600" y="713"/>
                    <a:pt x="20810" y="-151"/>
                    <a:pt x="20020" y="22"/>
                  </a:cubicBezTo>
                  <a:cubicBezTo>
                    <a:pt x="1054" y="4342"/>
                    <a:pt x="1054" y="4342"/>
                    <a:pt x="1054" y="4342"/>
                  </a:cubicBezTo>
                  <a:cubicBezTo>
                    <a:pt x="395" y="4342"/>
                    <a:pt x="0" y="5206"/>
                    <a:pt x="0" y="6070"/>
                  </a:cubicBezTo>
                  <a:cubicBezTo>
                    <a:pt x="0" y="20239"/>
                    <a:pt x="0" y="20239"/>
                    <a:pt x="0" y="20239"/>
                  </a:cubicBezTo>
                  <a:cubicBezTo>
                    <a:pt x="0" y="20931"/>
                    <a:pt x="395" y="21449"/>
                    <a:pt x="1054" y="21449"/>
                  </a:cubicBezTo>
                  <a:cubicBezTo>
                    <a:pt x="20546" y="21449"/>
                    <a:pt x="20546" y="21449"/>
                    <a:pt x="20546" y="21449"/>
                  </a:cubicBezTo>
                  <a:cubicBezTo>
                    <a:pt x="21073" y="21449"/>
                    <a:pt x="21600" y="20931"/>
                    <a:pt x="21600" y="20239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248" name="Google Shape;210;p12"/>
          <p:cNvSpPr txBox="1"/>
          <p:nvPr/>
        </p:nvSpPr>
        <p:spPr>
          <a:xfrm>
            <a:off x="4183750" y="4414249"/>
            <a:ext cx="1180501" cy="500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lnSpc>
                <a:spcPct val="150000"/>
              </a:lnSpc>
              <a:defRPr sz="2100">
                <a:solidFill>
                  <a:srgbClr val="000000"/>
                </a:solidFill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defRPr>
            </a:lvl1pPr>
          </a:lstStyle>
          <a:p>
            <a:pPr/>
            <a:r>
              <a:t>DAY  04 </a:t>
            </a:r>
          </a:p>
        </p:txBody>
      </p:sp>
      <p:sp>
        <p:nvSpPr>
          <p:cNvPr id="249" name="Google Shape;211;p12"/>
          <p:cNvSpPr txBox="1"/>
          <p:nvPr/>
        </p:nvSpPr>
        <p:spPr>
          <a:xfrm>
            <a:off x="7641763" y="190737"/>
            <a:ext cx="1453201" cy="500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/>
          <a:p>
            <a:pPr>
              <a:defRPr sz="1500">
                <a:solidFill>
                  <a:schemeClr val="accent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pPr>
            <a:r>
              <a:t>⌛</a:t>
            </a:r>
            <a:r>
              <a:rPr>
                <a:latin typeface="Bungee"/>
                <a:ea typeface="Bungee"/>
                <a:cs typeface="Bungee"/>
                <a:sym typeface="Bungee"/>
              </a:rPr>
              <a:t>30 min</a:t>
            </a:r>
          </a:p>
        </p:txBody>
      </p:sp>
      <p:sp>
        <p:nvSpPr>
          <p:cNvPr id="250" name="Google Shape;212;p12"/>
          <p:cNvSpPr txBox="1"/>
          <p:nvPr/>
        </p:nvSpPr>
        <p:spPr>
          <a:xfrm>
            <a:off x="1866949" y="2798299"/>
            <a:ext cx="6321902" cy="27940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38100" dist="9525" dir="5400000">
              <a:srgbClr val="082A44">
                <a:alpha val="2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600"/>
              </a:spcBef>
              <a:defRPr sz="1800">
                <a:solidFill>
                  <a:schemeClr val="accent6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</a:lstStyle>
          <a:p>
            <a:pPr/>
            <a:r>
              <a:t>CSRF LABS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17;p13"/>
          <p:cNvSpPr txBox="1"/>
          <p:nvPr>
            <p:ph type="title"/>
          </p:nvPr>
        </p:nvSpPr>
        <p:spPr>
          <a:xfrm>
            <a:off x="1207850" y="855500"/>
            <a:ext cx="8025901" cy="351301"/>
          </a:xfrm>
          <a:prstGeom prst="rect">
            <a:avLst/>
          </a:prstGeom>
        </p:spPr>
        <p:txBody>
          <a:bodyPr/>
          <a:lstStyle>
            <a:lvl1pPr defTabSz="832104">
              <a:defRPr sz="2366">
                <a:latin typeface="Bungee"/>
                <a:ea typeface="Bungee"/>
                <a:cs typeface="Bungee"/>
                <a:sym typeface="Bungee"/>
              </a:defRPr>
            </a:lvl1pPr>
          </a:lstStyle>
          <a:p>
            <a:pPr/>
            <a:r>
              <a:t>ASSIGNMENT: 15 MIN</a:t>
            </a:r>
          </a:p>
        </p:txBody>
      </p:sp>
      <p:sp>
        <p:nvSpPr>
          <p:cNvPr id="253" name="Google Shape;218;p13"/>
          <p:cNvSpPr txBox="1"/>
          <p:nvPr>
            <p:ph type="sldNum" sz="quarter" idx="2"/>
          </p:nvPr>
        </p:nvSpPr>
        <p:spPr>
          <a:xfrm>
            <a:off x="8752324" y="4699549"/>
            <a:ext cx="127001" cy="1778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4" name="Google Shape;219;p13"/>
          <p:cNvSpPr txBox="1"/>
          <p:nvPr/>
        </p:nvSpPr>
        <p:spPr>
          <a:xfrm>
            <a:off x="653100" y="2072597"/>
            <a:ext cx="7837800" cy="3594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b">
            <a:spAutoFit/>
          </a:bodyPr>
          <a:lstStyle/>
          <a:p>
            <a:pPr marL="457200" indent="-349250" algn="just">
              <a:lnSpc>
                <a:spcPct val="130000"/>
              </a:lnSpc>
              <a:buClr>
                <a:schemeClr val="accent6"/>
              </a:buClr>
              <a:buSzPts val="1900"/>
              <a:buFont typeface="Helvetica"/>
              <a:buChar char="❏"/>
              <a:defRPr b="1" sz="19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TEST FOR</a:t>
            </a:r>
          </a:p>
          <a:p>
            <a:pPr indent="457200" algn="just">
              <a:lnSpc>
                <a:spcPct val="130000"/>
              </a:lnSpc>
              <a:defRPr b="1" sz="15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🧊CHECK IF THE TOKEN IS PRESENT ON ANY FORM IT SHOULD BE</a:t>
            </a:r>
          </a:p>
          <a:p>
            <a:pPr indent="457200" algn="just">
              <a:lnSpc>
                <a:spcPct val="130000"/>
              </a:lnSpc>
              <a:defRPr b="1" sz="15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🧊SERVER CHECKS IF THE TOKEN LENGTH IS CORRECT</a:t>
            </a:r>
          </a:p>
          <a:p>
            <a:pPr indent="457200" algn="just">
              <a:lnSpc>
                <a:spcPct val="130000"/>
              </a:lnSpc>
              <a:defRPr b="1" sz="15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🧊SERVER CHECKS IF PARAMETER IS THERE</a:t>
            </a:r>
          </a:p>
          <a:p>
            <a:pPr indent="457200" algn="just">
              <a:lnSpc>
                <a:spcPct val="130000"/>
              </a:lnSpc>
              <a:defRPr b="1" sz="15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🧊SERVER ACCEPTS EMPTY PARAMETER</a:t>
            </a:r>
          </a:p>
          <a:p>
            <a:pPr indent="457200" algn="just">
              <a:lnSpc>
                <a:spcPct val="130000"/>
              </a:lnSpc>
              <a:defRPr b="1" sz="15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🧊SERVER ACCEPTS RESPONDS WITHOUT CSRF TOKEN</a:t>
            </a:r>
          </a:p>
          <a:p>
            <a:pPr indent="457200" algn="just">
              <a:lnSpc>
                <a:spcPct val="130000"/>
              </a:lnSpc>
              <a:defRPr b="1" sz="15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🧊TOKEN IS NOT SESSION BOUND</a:t>
            </a:r>
          </a:p>
          <a:p>
            <a:pPr indent="457200" algn="just">
              <a:lnSpc>
                <a:spcPct val="130000"/>
              </a:lnSpc>
              <a:defRPr b="1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     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255" name="Google Shape;220;p13"/>
          <p:cNvSpPr txBox="1"/>
          <p:nvPr/>
        </p:nvSpPr>
        <p:spPr>
          <a:xfrm>
            <a:off x="709650" y="1572117"/>
            <a:ext cx="7724700" cy="551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b">
            <a:spAutoFit/>
          </a:bodyPr>
          <a:lstStyle/>
          <a:p>
            <a:pPr algn="just">
              <a:lnSpc>
                <a:spcPct val="130000"/>
              </a:lnSpc>
              <a:defRPr b="1" sz="19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defRPr>
            </a:pPr>
            <a:r>
              <a:t>🎯FIND THE CSRF ISSUES ON </a:t>
            </a:r>
            <a:r>
              <a:rPr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hlinkClick r:id="rId2" invalidUrl="" action="" tgtFrame="" tooltip="" history="1" highlightClick="0" endSnd="0"/>
              </a:rPr>
              <a:t>https://hackxpert.com/labs/CSRF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 thruBlk="1"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6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urney template">
  <a:themeElements>
    <a:clrScheme name="Gurney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0000FF"/>
      </a:hlink>
      <a:folHlink>
        <a:srgbClr val="FF00FF"/>
      </a:folHlink>
    </a:clrScheme>
    <a:fontScheme name="Gurney templa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Gurney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82A44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urney template">
  <a:themeElements>
    <a:clrScheme name="Gurney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0000FF"/>
      </a:hlink>
      <a:folHlink>
        <a:srgbClr val="FF00FF"/>
      </a:folHlink>
    </a:clrScheme>
    <a:fontScheme name="Gurney templa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Gurney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82A44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